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20"/>
  </p:notesMasterIdLst>
  <p:sldIdLst>
    <p:sldId id="260" r:id="rId3"/>
    <p:sldId id="1752" r:id="rId4"/>
    <p:sldId id="469" r:id="rId5"/>
    <p:sldId id="1751" r:id="rId6"/>
    <p:sldId id="1753" r:id="rId7"/>
    <p:sldId id="1761" r:id="rId8"/>
    <p:sldId id="1763" r:id="rId9"/>
    <p:sldId id="1811" r:id="rId10"/>
    <p:sldId id="1812" r:id="rId11"/>
    <p:sldId id="1813" r:id="rId12"/>
    <p:sldId id="1762" r:id="rId13"/>
    <p:sldId id="1814" r:id="rId14"/>
    <p:sldId id="1823" r:id="rId15"/>
    <p:sldId id="1827" r:id="rId16"/>
    <p:sldId id="257" r:id="rId17"/>
    <p:sldId id="1785" r:id="rId18"/>
    <p:sldId id="1783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28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Relationship Id="rId27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nnetta Cornish" userId="8bcc008f-28af-4844-b13b-32ba290e9180" providerId="ADAL" clId="{B059BB19-29F4-41F0-BDA7-D183AB8B3241}"/>
    <pc:docChg chg="custSel delSld modSld">
      <pc:chgData name="Vonnetta Cornish" userId="8bcc008f-28af-4844-b13b-32ba290e9180" providerId="ADAL" clId="{B059BB19-29F4-41F0-BDA7-D183AB8B3241}" dt="2019-08-27T19:33:45.500" v="19" actId="2696"/>
      <pc:docMkLst>
        <pc:docMk/>
      </pc:docMkLst>
      <pc:sldChg chg="modSp">
        <pc:chgData name="Vonnetta Cornish" userId="8bcc008f-28af-4844-b13b-32ba290e9180" providerId="ADAL" clId="{B059BB19-29F4-41F0-BDA7-D183AB8B3241}" dt="2019-08-27T19:31:40.072" v="0" actId="6549"/>
        <pc:sldMkLst>
          <pc:docMk/>
          <pc:sldMk cId="4198914247" sldId="260"/>
        </pc:sldMkLst>
        <pc:spChg chg="mod">
          <ac:chgData name="Vonnetta Cornish" userId="8bcc008f-28af-4844-b13b-32ba290e9180" providerId="ADAL" clId="{B059BB19-29F4-41F0-BDA7-D183AB8B3241}" dt="2019-08-27T19:31:40.072" v="0" actId="6549"/>
          <ac:spMkLst>
            <pc:docMk/>
            <pc:sldMk cId="4198914247" sldId="260"/>
            <ac:spMk id="3" creationId="{00000000-0000-0000-0000-000000000000}"/>
          </ac:spMkLst>
        </pc:spChg>
      </pc:sldChg>
      <pc:sldChg chg="modSp">
        <pc:chgData name="Vonnetta Cornish" userId="8bcc008f-28af-4844-b13b-32ba290e9180" providerId="ADAL" clId="{B059BB19-29F4-41F0-BDA7-D183AB8B3241}" dt="2019-08-27T19:32:18.439" v="17" actId="1076"/>
        <pc:sldMkLst>
          <pc:docMk/>
          <pc:sldMk cId="1816399145" sldId="1752"/>
        </pc:sldMkLst>
        <pc:spChg chg="mod">
          <ac:chgData name="Vonnetta Cornish" userId="8bcc008f-28af-4844-b13b-32ba290e9180" providerId="ADAL" clId="{B059BB19-29F4-41F0-BDA7-D183AB8B3241}" dt="2019-08-27T19:32:18.439" v="17" actId="1076"/>
          <ac:spMkLst>
            <pc:docMk/>
            <pc:sldMk cId="1816399145" sldId="1752"/>
            <ac:spMk id="2" creationId="{00000000-0000-0000-0000-000000000000}"/>
          </ac:spMkLst>
        </pc:spChg>
        <pc:spChg chg="mod">
          <ac:chgData name="Vonnetta Cornish" userId="8bcc008f-28af-4844-b13b-32ba290e9180" providerId="ADAL" clId="{B059BB19-29F4-41F0-BDA7-D183AB8B3241}" dt="2019-08-27T19:32:15.730" v="16" actId="20577"/>
          <ac:spMkLst>
            <pc:docMk/>
            <pc:sldMk cId="1816399145" sldId="1752"/>
            <ac:spMk id="3" creationId="{00000000-0000-0000-0000-000000000000}"/>
          </ac:spMkLst>
        </pc:spChg>
      </pc:sldChg>
      <pc:sldChg chg="del">
        <pc:chgData name="Vonnetta Cornish" userId="8bcc008f-28af-4844-b13b-32ba290e9180" providerId="ADAL" clId="{B059BB19-29F4-41F0-BDA7-D183AB8B3241}" dt="2019-08-27T19:32:56.373" v="18" actId="2696"/>
        <pc:sldMkLst>
          <pc:docMk/>
          <pc:sldMk cId="3065153408" sldId="1764"/>
        </pc:sldMkLst>
      </pc:sldChg>
      <pc:sldChg chg="del">
        <pc:chgData name="Vonnetta Cornish" userId="8bcc008f-28af-4844-b13b-32ba290e9180" providerId="ADAL" clId="{B059BB19-29F4-41F0-BDA7-D183AB8B3241}" dt="2019-08-27T19:33:45.500" v="19" actId="2696"/>
        <pc:sldMkLst>
          <pc:docMk/>
          <pc:sldMk cId="1348132268" sldId="182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MLOs and MLO licenses in NMLS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184369609166086"/>
          <c:y val="0.17171296296296296"/>
          <c:w val="0.72749717019835791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Document_CH161_227520333!$B$1</c:f>
              <c:strCache>
                <c:ptCount val="1"/>
                <c:pt idx="0">
                  <c:v>MLOs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Document_CH161_227520333!$A$2:$A$12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Document_CH161_227520333!$B$2:$B$12</c:f>
              <c:numCache>
                <c:formatCode>_(* #,##0_);_(* \(#,##0\);_(* "-"??_);_(@_)</c:formatCode>
                <c:ptCount val="11"/>
                <c:pt idx="0">
                  <c:v>34481</c:v>
                </c:pt>
                <c:pt idx="1">
                  <c:v>52681</c:v>
                </c:pt>
                <c:pt idx="2">
                  <c:v>113972</c:v>
                </c:pt>
                <c:pt idx="3">
                  <c:v>119798</c:v>
                </c:pt>
                <c:pt idx="4">
                  <c:v>121451</c:v>
                </c:pt>
                <c:pt idx="5">
                  <c:v>131528</c:v>
                </c:pt>
                <c:pt idx="6">
                  <c:v>132963</c:v>
                </c:pt>
                <c:pt idx="7">
                  <c:v>135795</c:v>
                </c:pt>
                <c:pt idx="8">
                  <c:v>146038</c:v>
                </c:pt>
                <c:pt idx="9">
                  <c:v>158770</c:v>
                </c:pt>
                <c:pt idx="10">
                  <c:v>165240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AE-45BC-9AC7-E5B25855BC81}"/>
            </c:ext>
          </c:extLst>
        </c:ser>
        <c:ser>
          <c:idx val="1"/>
          <c:order val="1"/>
          <c:tx>
            <c:strRef>
              <c:f>Document_CH161_227520333!$C$1</c:f>
              <c:strCache>
                <c:ptCount val="1"/>
                <c:pt idx="0">
                  <c:v>MLO Licenses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Document_CH161_227520333!$A$2:$A$12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Document_CH161_227520333!$C$2:$C$12</c:f>
              <c:numCache>
                <c:formatCode>_(* #,##0_);_(* \(#,##0\);_(* "-"??_);_(@_)</c:formatCode>
                <c:ptCount val="11"/>
                <c:pt idx="0">
                  <c:v>48878</c:v>
                </c:pt>
                <c:pt idx="1">
                  <c:v>83801</c:v>
                </c:pt>
                <c:pt idx="2">
                  <c:v>199520</c:v>
                </c:pt>
                <c:pt idx="3">
                  <c:v>236127</c:v>
                </c:pt>
                <c:pt idx="4">
                  <c:v>265377</c:v>
                </c:pt>
                <c:pt idx="5">
                  <c:v>341169</c:v>
                </c:pt>
                <c:pt idx="6">
                  <c:v>372484</c:v>
                </c:pt>
                <c:pt idx="7">
                  <c:v>419026</c:v>
                </c:pt>
                <c:pt idx="8">
                  <c:v>500661</c:v>
                </c:pt>
                <c:pt idx="9">
                  <c:v>576855</c:v>
                </c:pt>
                <c:pt idx="10">
                  <c:v>594041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AE-45BC-9AC7-E5B25855BC8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08116976"/>
        <c:axId val="408117368"/>
      </c:lineChart>
      <c:catAx>
        <c:axId val="40811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117368"/>
        <c:crosses val="autoZero"/>
        <c:auto val="1"/>
        <c:lblAlgn val="ctr"/>
        <c:lblOffset val="100"/>
        <c:noMultiLvlLbl val="0"/>
      </c:catAx>
      <c:valAx>
        <c:axId val="408117368"/>
        <c:scaling>
          <c:orientation val="minMax"/>
          <c:max val="600000"/>
          <c:min val="0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116976"/>
        <c:crosses val="autoZero"/>
        <c:crossBetween val="between"/>
        <c:majorUnit val="200000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27465164415423E-2"/>
          <c:y val="9.5168372740581542E-2"/>
          <c:w val="0.82421325179807248"/>
          <c:h val="0.82756923061962029"/>
        </c:manualLayout>
      </c:layout>
      <c:lineChart>
        <c:grouping val="standard"/>
        <c:varyColors val="0"/>
        <c:ser>
          <c:idx val="0"/>
          <c:order val="0"/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0904551565200703E-2"/>
                  <c:y val="-4.88867872770363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79-415F-BDC8-ABEAB3E0D951}"/>
                </c:ext>
              </c:extLst>
            </c:dLbl>
            <c:dLbl>
              <c:idx val="1"/>
              <c:layout>
                <c:manualLayout>
                  <c:x val="-4.4969592215607194E-2"/>
                  <c:y val="-3.34488544527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79-415F-BDC8-ABEAB3E0D951}"/>
                </c:ext>
              </c:extLst>
            </c:dLbl>
            <c:dLbl>
              <c:idx val="2"/>
              <c:layout>
                <c:manualLayout>
                  <c:x val="-3.5484497364658737E-2"/>
                  <c:y val="-3.3448854452709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79-415F-BDC8-ABEAB3E0D951}"/>
                </c:ext>
              </c:extLst>
            </c:dLbl>
            <c:dLbl>
              <c:idx val="3"/>
              <c:layout>
                <c:manualLayout>
                  <c:x val="-3.8194524464929686E-2"/>
                  <c:y val="-3.6021843256763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79-415F-BDC8-ABEAB3E0D951}"/>
                </c:ext>
              </c:extLst>
            </c:dLbl>
            <c:dLbl>
              <c:idx val="4"/>
              <c:layout>
                <c:manualLayout>
                  <c:x val="-4.0904551565200689E-2"/>
                  <c:y val="-4.1167820864872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79-415F-BDC8-ABEAB3E0D951}"/>
                </c:ext>
              </c:extLst>
            </c:dLbl>
            <c:dLbl>
              <c:idx val="5"/>
              <c:layout>
                <c:manualLayout>
                  <c:x val="-4.4969592215607194E-2"/>
                  <c:y val="-3.3448854452709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79-415F-BDC8-ABEAB3E0D951}"/>
                </c:ext>
              </c:extLst>
            </c:dLbl>
            <c:dLbl>
              <c:idx val="6"/>
              <c:layout>
                <c:manualLayout>
                  <c:x val="-3.5484497364658786E-2"/>
                  <c:y val="-4.11678208648727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79-415F-BDC8-ABEAB3E0D951}"/>
                </c:ext>
              </c:extLst>
            </c:dLbl>
            <c:dLbl>
              <c:idx val="7"/>
              <c:layout>
                <c:manualLayout>
                  <c:x val="-3.6839510914794385E-2"/>
                  <c:y val="-4.37408096689272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79-415F-BDC8-ABEAB3E0D95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375062</c:v>
                </c:pt>
                <c:pt idx="1">
                  <c:v>398187</c:v>
                </c:pt>
                <c:pt idx="2">
                  <c:v>404239</c:v>
                </c:pt>
                <c:pt idx="3">
                  <c:v>398492</c:v>
                </c:pt>
                <c:pt idx="4">
                  <c:v>407529</c:v>
                </c:pt>
                <c:pt idx="5">
                  <c:v>422579</c:v>
                </c:pt>
                <c:pt idx="6">
                  <c:v>421743</c:v>
                </c:pt>
                <c:pt idx="7">
                  <c:v>415517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E79-415F-BDC8-ABEAB3E0D95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08269216"/>
        <c:axId val="408269608"/>
      </c:lineChart>
      <c:catAx>
        <c:axId val="408269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spc="2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269608"/>
        <c:crosses val="autoZero"/>
        <c:auto val="1"/>
        <c:lblAlgn val="ctr"/>
        <c:lblOffset val="100"/>
        <c:noMultiLvlLbl val="0"/>
      </c:catAx>
      <c:valAx>
        <c:axId val="408269608"/>
        <c:scaling>
          <c:orientation val="minMax"/>
          <c:min val="0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197" b="0" i="0" u="none" strike="noStrike" kern="1200" cap="all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Federally Registered MLOs</a:t>
                </a:r>
              </a:p>
            </c:rich>
          </c:tx>
          <c:layout>
            <c:manualLayout>
              <c:xMode val="edge"/>
              <c:yMode val="edge"/>
              <c:x val="3.6786787874098156E-3"/>
              <c:y val="9.977463049247006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197" b="0" i="0" u="none" strike="noStrike" kern="1200" cap="all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crossAx val="408269216"/>
        <c:crosses val="autoZero"/>
        <c:crossBetween val="between"/>
        <c:majorUnit val="100000"/>
      </c:valAx>
      <c:spPr>
        <a:solidFill>
          <a:schemeClr val="bg1">
            <a:alpha val="69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 lang="en-US" sz="1197" b="0" i="0" u="none" strike="noStrike" kern="1200" baseline="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665344965418831E-2"/>
          <c:y val="0.15664963354926703"/>
          <c:w val="0.86200013327689573"/>
          <c:h val="0.529923787952428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'25 company analysis'!$A$11</c:f>
              <c:strCache>
                <c:ptCount val="1"/>
                <c:pt idx="0">
                  <c:v>25+ states in 2011 and 2018</c:v>
                </c:pt>
              </c:strCache>
            </c:strRef>
          </c:tx>
          <c:spPr>
            <a:solidFill>
              <a:srgbClr val="0070C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'25 company analysis'!$B$10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'25 company analysis'!$B$11</c:f>
              <c:numCache>
                <c:formatCode>0</c:formatCode>
                <c:ptCount val="1"/>
                <c:pt idx="0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BE-4810-9560-583C005412C9}"/>
            </c:ext>
          </c:extLst>
        </c:ser>
        <c:ser>
          <c:idx val="1"/>
          <c:order val="1"/>
          <c:tx>
            <c:strRef>
              <c:f>'25 company analysis'!$A$12</c:f>
              <c:strCache>
                <c:ptCount val="1"/>
                <c:pt idx="0">
                  <c:v>Grew to 25+, since 2011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BE6A-4D79-8817-1207711D95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'25 company analysis'!$B$10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'25 company analysis'!$B$12</c:f>
              <c:numCache>
                <c:formatCode>0</c:formatCode>
                <c:ptCount val="1"/>
                <c:pt idx="0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BE-4810-9560-583C005412C9}"/>
            </c:ext>
          </c:extLst>
        </c:ser>
        <c:ser>
          <c:idx val="2"/>
          <c:order val="2"/>
          <c:tx>
            <c:strRef>
              <c:f>'25 company analysis'!$A$13</c:f>
              <c:strCache>
                <c:ptCount val="1"/>
                <c:pt idx="0">
                  <c:v>New 25+ company, since 2011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'25 company analysis'!$B$10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'25 company analysis'!$B$13</c:f>
              <c:numCache>
                <c:formatCode>0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BE-4810-9560-583C005412C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8270784"/>
        <c:axId val="408271176"/>
      </c:barChart>
      <c:catAx>
        <c:axId val="408270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8271176"/>
        <c:crosses val="autoZero"/>
        <c:auto val="1"/>
        <c:lblAlgn val="ctr"/>
        <c:lblOffset val="100"/>
        <c:noMultiLvlLbl val="0"/>
      </c:catAx>
      <c:valAx>
        <c:axId val="408271176"/>
        <c:scaling>
          <c:orientation val="minMax"/>
          <c:max val="400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270784"/>
        <c:crosses val="autoZero"/>
        <c:crossBetween val="between"/>
        <c:majorUnit val="50"/>
        <c:minorUnit val="10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215992811250151"/>
          <c:y val="0.15664959268189221"/>
          <c:w val="0.86644883801876149"/>
          <c:h val="0.54459445851188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'25 company analysis'!$A$2</c:f>
              <c:strCache>
                <c:ptCount val="1"/>
                <c:pt idx="0">
                  <c:v>25+ states in 2011 and 2018</c:v>
                </c:pt>
              </c:strCache>
            </c:strRef>
          </c:tx>
          <c:spPr>
            <a:solidFill>
              <a:schemeClr val="accent1">
                <a:shade val="76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0BD1-4639-B5EA-39F81F314B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'25 company analysis'!$B$2</c:f>
              <c:numCache>
                <c:formatCode>General</c:formatCode>
                <c:ptCount val="1"/>
                <c:pt idx="0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8D-40AE-842E-F1D5CA829514}"/>
            </c:ext>
          </c:extLst>
        </c:ser>
        <c:ser>
          <c:idx val="1"/>
          <c:order val="1"/>
          <c:tx>
            <c:strRef>
              <c:f>'25 company analysis'!$A$3</c:f>
              <c:strCache>
                <c:ptCount val="1"/>
                <c:pt idx="0">
                  <c:v>25+ states in 2011, not 2018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'25 company analysis'!$B$3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8D-40AE-842E-F1D5CA82951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4992976"/>
        <c:axId val="408270000"/>
      </c:barChart>
      <c:dateAx>
        <c:axId val="3749929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8270000"/>
        <c:crosses val="autoZero"/>
        <c:auto val="0"/>
        <c:lblOffset val="100"/>
        <c:baseTimeUnit val="days"/>
      </c:dateAx>
      <c:valAx>
        <c:axId val="408270000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992976"/>
        <c:crossesAt val="1"/>
        <c:crossBetween val="between"/>
        <c:majorUnit val="50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21353386871E-2"/>
          <c:y val="0.89575286150558198"/>
          <c:w val="0.89999993258861732"/>
          <c:h val="8.4367781667267563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29C2-444A-B9EB-6AD8A939BD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State to State</c:v>
                </c:pt>
                <c:pt idx="1">
                  <c:v>Federal to State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F-4CD1-B827-9F83845BDCB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96897519"/>
        <c:axId val="1096456111"/>
      </c:barChart>
      <c:catAx>
        <c:axId val="1096897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6456111"/>
        <c:crosses val="autoZero"/>
        <c:auto val="1"/>
        <c:lblAlgn val="ctr"/>
        <c:lblOffset val="100"/>
        <c:noMultiLvlLbl val="0"/>
      </c:catAx>
      <c:valAx>
        <c:axId val="10964561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09689751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602834489218505E-2"/>
          <c:y val="5.495167775693309E-2"/>
          <c:w val="0.9072281367697661"/>
          <c:h val="0.786800471014380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07-4D0A-B7E6-FC4E2AAE7636}"/>
              </c:ext>
            </c:extLst>
          </c:dPt>
          <c:dLbls>
            <c:dLbl>
              <c:idx val="0"/>
              <c:layout>
                <c:manualLayout>
                  <c:x val="8.0605160697812209E-3"/>
                  <c:y val="-7.850239679561870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07-4D0A-B7E6-FC4E2AAE76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All Applicants</c:v>
                </c:pt>
                <c:pt idx="1">
                  <c:v>Currently Licensed MLOs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07-4D0A-B7E6-FC4E2AAE763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100"/>
        <c:axId val="1903672623"/>
        <c:axId val="100411375"/>
      </c:barChart>
      <c:catAx>
        <c:axId val="1903672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411375"/>
        <c:crosses val="autoZero"/>
        <c:auto val="1"/>
        <c:lblAlgn val="ctr"/>
        <c:lblOffset val="100"/>
        <c:noMultiLvlLbl val="0"/>
      </c:catAx>
      <c:valAx>
        <c:axId val="100411375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1903672623"/>
        <c:crossesAt val="1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rgbClr val="BFBFBF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93% of applications ultimately  approved</a:t>
            </a:r>
          </a:p>
        </c:rich>
      </c:tx>
      <c:layout>
        <c:manualLayout>
          <c:xMode val="edge"/>
          <c:yMode val="edge"/>
          <c:x val="0.23691804751519124"/>
          <c:y val="1.76613129894033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955176393223446E-2"/>
          <c:y val="0.14830173728306312"/>
          <c:w val="0.90762999521427679"/>
          <c:h val="0.78660940339100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93% of all applications were ultimately approved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595-4090-B0FA-1A294964FF6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150-498D-8B68-C2C71B95BF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595-4090-B0FA-1A294964FF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595-4090-B0FA-1A294964FF6C}"/>
              </c:ext>
            </c:extLst>
          </c:dPt>
          <c:cat>
            <c:strRef>
              <c:f>Sheet1!$A$2:$A$5</c:f>
              <c:strCache>
                <c:ptCount val="2"/>
                <c:pt idx="0">
                  <c:v>Clean</c:v>
                </c:pt>
                <c:pt idx="1">
                  <c:v>Not Clean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50-498D-8B68-C2C71B95BF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0.28625</cdr:x>
      <cdr:y>0.16667</cdr:y>
    </cdr:from>
    <cdr:to>
      <cdr:x>0.28625</cdr:x>
      <cdr:y>0.78819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222B5EA6-7F82-4B68-999E-C7441E421C94}"/>
            </a:ext>
          </a:extLst>
        </cdr:cNvPr>
        <cdr:cNvCxnSpPr/>
      </cdr:nvCxnSpPr>
      <cdr:spPr>
        <a:xfrm xmlns:a="http://schemas.openxmlformats.org/drawingml/2006/main">
          <a:off x="1447809" y="457209"/>
          <a:ext cx="0" cy="1704954"/>
        </a:xfrm>
        <a:prstGeom xmlns:a="http://schemas.openxmlformats.org/drawingml/2006/main" prst="line">
          <a:avLst/>
        </a:prstGeom>
        <a:ln xmlns:a="http://schemas.openxmlformats.org/drawingml/2006/main" w="19050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0.14286</cdr:x>
      <cdr:y>0.20124</cdr:y>
    </cdr:from>
    <cdr:to>
      <cdr:x>0.30673</cdr:x>
      <cdr:y>0.29776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83143" y="879441"/>
          <a:ext cx="1471783" cy="42178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All mortgage agencies on NMLS</a:t>
          </a:r>
        </a:p>
      </cdr:txBody>
    </cdr:sp>
  </cdr:relSizeAnchor>
  <cdr:relSizeAnchor xmlns:cdr="http://schemas.openxmlformats.org/drawingml/2006/chartDrawing">
    <cdr:from>
      <cdr:x>0.50659</cdr:x>
      <cdr:y>0.15972</cdr:y>
    </cdr:from>
    <cdr:to>
      <cdr:x>0.50659</cdr:x>
      <cdr:y>0.78125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637EC8D2-EEDA-4B3C-8AE0-E82AA5869018}"/>
            </a:ext>
          </a:extLst>
        </cdr:cNvPr>
        <cdr:cNvCxnSpPr/>
      </cdr:nvCxnSpPr>
      <cdr:spPr>
        <a:xfrm xmlns:a="http://schemas.openxmlformats.org/drawingml/2006/main">
          <a:off x="2562212" y="438153"/>
          <a:ext cx="0" cy="1704981"/>
        </a:xfrm>
        <a:prstGeom xmlns:a="http://schemas.openxmlformats.org/drawingml/2006/main" prst="line">
          <a:avLst/>
        </a:prstGeom>
        <a:ln xmlns:a="http://schemas.openxmlformats.org/drawingml/2006/main" w="19050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0.398</cdr:x>
      <cdr:y>0.20337</cdr:y>
    </cdr:from>
    <cdr:to>
      <cdr:x>0.57502</cdr:x>
      <cdr:y>0.28789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574651" y="888757"/>
          <a:ext cx="1589923" cy="36933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UST introduced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0.45676</cdr:x>
      <cdr:y>0.89194</cdr:y>
    </cdr:from>
    <cdr:to>
      <cdr:x>0.66223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750716F-D680-4A88-8091-057B6DFF3D24}"/>
            </a:ext>
          </a:extLst>
        </cdr:cNvPr>
        <cdr:cNvSpPr txBox="1"/>
      </cdr:nvSpPr>
      <cdr:spPr>
        <a:xfrm xmlns:a="http://schemas.openxmlformats.org/drawingml/2006/main">
          <a:off x="2032731" y="3418908"/>
          <a:ext cx="914400" cy="414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0.0964</cdr:x>
      <cdr:y>0.88093</cdr:y>
    </cdr:from>
    <cdr:to>
      <cdr:x>0.4378</cdr:x>
      <cdr:y>0.92864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011021D-CA7C-4CBA-ABE9-AF46BB633266}"/>
            </a:ext>
          </a:extLst>
        </cdr:cNvPr>
        <cdr:cNvSpPr txBox="1"/>
      </cdr:nvSpPr>
      <cdr:spPr>
        <a:xfrm xmlns:a="http://schemas.openxmlformats.org/drawingml/2006/main">
          <a:off x="429014" y="3376706"/>
          <a:ext cx="1519311" cy="182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0.45652</cdr:x>
      <cdr:y>0.39493</cdr:y>
    </cdr:from>
    <cdr:to>
      <cdr:x>0.54348</cdr:x>
      <cdr:y>0.60507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CADDE28-FC68-4E0A-8661-431DFB7167A5}"/>
            </a:ext>
          </a:extLst>
        </cdr:cNvPr>
        <cdr:cNvSpPr txBox="1"/>
      </cdr:nvSpPr>
      <cdr:spPr>
        <a:xfrm xmlns:a="http://schemas.openxmlformats.org/drawingml/2006/main">
          <a:off x="4800600" y="17184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0.21048</cdr:x>
      <cdr:y>0.45658</cdr:y>
    </cdr:from>
    <cdr:to>
      <cdr:x>0.525</cdr:x>
      <cdr:y>0.65055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A69DB73D-2A2F-494C-8E30-2B3172DB839F}"/>
            </a:ext>
          </a:extLst>
        </cdr:cNvPr>
        <cdr:cNvSpPr txBox="1"/>
      </cdr:nvSpPr>
      <cdr:spPr>
        <a:xfrm xmlns:a="http://schemas.openxmlformats.org/drawingml/2006/main">
          <a:off x="1223889" y="1986719"/>
          <a:ext cx="1828799" cy="844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dirty="0">
              <a:solidFill>
                <a:schemeClr val="bg1"/>
              </a:solidFill>
            </a:rPr>
            <a:t>60% Not Clean*</a:t>
          </a:r>
        </a:p>
      </cdr:txBody>
    </cdr:sp>
  </cdr:relSizeAnchor>
  <cdr:relSizeAnchor xmlns:cdr="http://schemas.openxmlformats.org/drawingml/2006/chartDrawing">
    <cdr:from>
      <cdr:x>0.55307</cdr:x>
      <cdr:y>0.2723</cdr:y>
    </cdr:from>
    <cdr:to>
      <cdr:x>0.72029</cdr:x>
      <cdr:y>0.45334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F1B33136-B0A5-4036-84F2-28F911CE7908}"/>
            </a:ext>
          </a:extLst>
        </cdr:cNvPr>
        <cdr:cNvSpPr txBox="1"/>
      </cdr:nvSpPr>
      <cdr:spPr>
        <a:xfrm xmlns:a="http://schemas.openxmlformats.org/drawingml/2006/main">
          <a:off x="5815818" y="1184861"/>
          <a:ext cx="1758462" cy="7877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0.54084</cdr:x>
      <cdr:y>0.31347</cdr:y>
    </cdr:from>
    <cdr:to>
      <cdr:x>0.7192</cdr:x>
      <cdr:y>0.49723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8E56A970-220E-4A10-A70E-6531A52F1802}"/>
            </a:ext>
          </a:extLst>
        </cdr:cNvPr>
        <cdr:cNvSpPr txBox="1"/>
      </cdr:nvSpPr>
      <cdr:spPr>
        <a:xfrm xmlns:a="http://schemas.openxmlformats.org/drawingml/2006/main">
          <a:off x="5268603" y="1437607"/>
          <a:ext cx="1737490" cy="8427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>
              <a:solidFill>
                <a:schemeClr val="bg1"/>
              </a:solidFill>
            </a:rPr>
            <a:t>40% Clean</a:t>
          </a:r>
        </a:p>
      </cdr:txBody>
    </cdr:sp>
  </cdr:relSizeAnchor>
  <cdr:relSizeAnchor xmlns:cdr="http://schemas.openxmlformats.org/drawingml/2006/chartDrawing">
    <cdr:from>
      <cdr:x>0</cdr:x>
      <cdr:y>0.88344</cdr:y>
    </cdr:from>
    <cdr:to>
      <cdr:x>0.42627</cdr:x>
      <cdr:y>1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F1576A4E-EC7B-4750-9F39-68DDBA62B621}"/>
            </a:ext>
          </a:extLst>
        </cdr:cNvPr>
        <cdr:cNvSpPr txBox="1"/>
      </cdr:nvSpPr>
      <cdr:spPr>
        <a:xfrm xmlns:a="http://schemas.openxmlformats.org/drawingml/2006/main">
          <a:off x="0" y="4051517"/>
          <a:ext cx="4152523" cy="534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400" b="1" dirty="0"/>
            <a:t>* Applicant has at least one of the following: </a:t>
          </a:r>
        </a:p>
        <a:p xmlns:a="http://schemas.openxmlformats.org/drawingml/2006/main">
          <a:pPr algn="l"/>
          <a:r>
            <a:rPr lang="en-US" sz="1400" b="1" dirty="0"/>
            <a:t>   CHRI,  credit flag, or answered  “yes” to a disclosure question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550B81-690F-4674-8435-17BE59B8A8B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3A88E9-6A12-416F-A542-F0418C14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4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A88E9-6A12-416F-A542-F0418C149B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7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7713" y="1181100"/>
            <a:ext cx="5670550" cy="31892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/>
            <a:fld id="{D80FC003-D144-4ACF-ABEE-AC566E9727B8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/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43282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7713" y="1181100"/>
            <a:ext cx="5670550" cy="31892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/>
            <a:fld id="{D80FC003-D144-4ACF-ABEE-AC566E9727B8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/>
              <a:t>4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68729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7713" y="1181100"/>
            <a:ext cx="5670550" cy="31892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/>
            <a:fld id="{D80FC003-D144-4ACF-ABEE-AC566E9727B8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/>
              <a:t>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4209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6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27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5429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3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63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15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9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9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3EE0-B4C2-4612-A5F4-4824BF0794E5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1546-0F6C-4F7E-AAAB-8A6099D70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92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3EE0-B4C2-4612-A5F4-4824BF0794E5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3039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95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3EE0-B4C2-4612-A5F4-4824BF0794E5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1546-0F6C-4F7E-AAAB-8A6099D70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481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3EE0-B4C2-4612-A5F4-4824BF0794E5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1546-0F6C-4F7E-AAAB-8A6099D70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269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3EE0-B4C2-4612-A5F4-4824BF0794E5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1546-0F6C-4F7E-AAAB-8A6099D70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512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3EE0-B4C2-4612-A5F4-4824BF0794E5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1546-0F6C-4F7E-AAAB-8A6099D70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33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3EE0-B4C2-4612-A5F4-4824BF0794E5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1546-0F6C-4F7E-AAAB-8A6099D70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23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3EE0-B4C2-4612-A5F4-4824BF0794E5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1546-0F6C-4F7E-AAAB-8A6099D70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599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3EE0-B4C2-4612-A5F4-4824BF0794E5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1546-0F6C-4F7E-AAAB-8A6099D70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170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3EE0-B4C2-4612-A5F4-4824BF0794E5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1546-0F6C-4F7E-AAAB-8A6099D70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742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3EE0-B4C2-4612-A5F4-4824BF0794E5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1546-0F6C-4F7E-AAAB-8A6099D70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549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8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0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8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3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1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3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7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4AB1425-5420-4609-9A07-620ACCCF1F5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4289ED2-4507-4503-9568-FBE4DF2A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234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C3EE0-B4C2-4612-A5F4-4824BF0794E5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B1546-0F6C-4F7E-AAAB-8A6099D706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7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bdchick.wordpress.com/tag/the-courtyard-house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hyperlink" Target="https://creativecommons.org/licenses/by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8165" y="3092884"/>
            <a:ext cx="9144000" cy="1641490"/>
          </a:xfrm>
        </p:spPr>
        <p:txBody>
          <a:bodyPr>
            <a:noAutofit/>
          </a:bodyPr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Streamlined </a:t>
            </a:r>
            <a:b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License Application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4289756"/>
            <a:ext cx="9144000" cy="1842595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771" y="461750"/>
            <a:ext cx="1707028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914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C0E-4DC3-408E-B124-E11FDCC53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08" y="365125"/>
            <a:ext cx="6974583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1219170"/>
            <a:r>
              <a:rPr lang="en-US" sz="3600" b="1" dirty="0">
                <a:solidFill>
                  <a:srgbClr val="1A3976"/>
                </a:solidFill>
                <a:latin typeface="Calibri (Headings)"/>
              </a:rPr>
              <a:t>What is </a:t>
            </a:r>
            <a:br>
              <a:rPr lang="en-US" sz="3600" b="1" dirty="0">
                <a:solidFill>
                  <a:srgbClr val="1A3976"/>
                </a:solidFill>
                <a:latin typeface="Calibri (Headings)"/>
              </a:rPr>
            </a:br>
            <a:r>
              <a:rPr lang="en-US" sz="3600" b="1" dirty="0">
                <a:solidFill>
                  <a:srgbClr val="1A3976"/>
                </a:solidFill>
                <a:latin typeface="Calibri (Headings)"/>
              </a:rPr>
              <a:t>“Temporary Authority to Operate?”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2B530-06F5-47F1-B3A4-728800AA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1A3976"/>
                </a:solidFill>
              </a:rPr>
              <a:t>Amendment to the 2008 SAFE Act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1A3976"/>
                </a:solidFill>
              </a:rPr>
              <a:t>Effective November 24, 2019</a:t>
            </a:r>
          </a:p>
          <a:p>
            <a:pPr marL="0" indent="0">
              <a:buNone/>
            </a:pPr>
            <a:r>
              <a:rPr lang="en-US" b="1" dirty="0">
                <a:solidFill>
                  <a:srgbClr val="1A3976"/>
                </a:solidFill>
              </a:rPr>
              <a:t>Qualified MLOs can originate while completing state-specific requirements for licensure, such as Testing and Education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1A3976"/>
                </a:solidFill>
              </a:rPr>
              <a:t>Applies to MLOs: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1A3976"/>
                </a:solidFill>
                <a:cs typeface="Arial" panose="020B0604020202020204" pitchFamily="34" charset="0"/>
              </a:rPr>
              <a:t>changing employment from a depository to a state-licensed mortgage company 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1A3976"/>
                </a:solidFill>
                <a:cs typeface="Arial" panose="020B0604020202020204" pitchFamily="34" charset="0"/>
              </a:rPr>
              <a:t>seeking licensure in additional state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2B9A27-48E2-40A9-BA70-2AC38CC9982F}"/>
              </a:ext>
            </a:extLst>
          </p:cNvPr>
          <p:cNvSpPr/>
          <p:nvPr/>
        </p:nvSpPr>
        <p:spPr>
          <a:xfrm rot="2146804">
            <a:off x="10149697" y="387627"/>
            <a:ext cx="20737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Streamlining</a:t>
            </a:r>
            <a:b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983498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A70B4-A546-40F0-B3D3-6E76F48E8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540" y="365125"/>
            <a:ext cx="655644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1A3976"/>
                </a:solidFill>
                <a:latin typeface="Calibri (Headings)"/>
              </a:rPr>
              <a:t>Who is an “Eligible MLO?”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CD5F6-A14D-4C66-B7DC-9AA5EF6A1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738" y="1825625"/>
            <a:ext cx="10087062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1A3976"/>
                </a:solidFill>
              </a:rPr>
              <a:t>Previously Licensed or Registered MLO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1A3976"/>
                </a:solidFill>
              </a:rPr>
              <a:t>Licensed during the past 30 days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1A3976"/>
                </a:solidFill>
              </a:rPr>
              <a:t>Registered during the past 365 days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1A3976"/>
                </a:solidFill>
              </a:rPr>
              <a:t>Break in service &lt;= 14 calendar days when transitioning to a new license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1A3976"/>
                </a:solidFill>
              </a:rPr>
              <a:t>W-2 Employee of a licensed mortgage company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1A3976"/>
                </a:solidFill>
              </a:rPr>
              <a:t>No disqualifying criminal history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1A3976"/>
                </a:solidFill>
              </a:rPr>
              <a:t>Has not had: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1A3976"/>
                </a:solidFill>
              </a:rPr>
              <a:t>license application denied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1A3976"/>
                </a:solidFill>
              </a:rPr>
              <a:t>license revoked or suspended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1A3976"/>
                </a:solidFill>
              </a:rPr>
              <a:t>A Cease &amp; Desist order</a:t>
            </a:r>
          </a:p>
          <a:p>
            <a:endParaRPr lang="en-US" dirty="0">
              <a:solidFill>
                <a:srgbClr val="1A3976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CD5C72-F172-460E-A17A-1F54882AD987}"/>
              </a:ext>
            </a:extLst>
          </p:cNvPr>
          <p:cNvSpPr/>
          <p:nvPr/>
        </p:nvSpPr>
        <p:spPr>
          <a:xfrm rot="2146804">
            <a:off x="10149697" y="387627"/>
            <a:ext cx="20737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Streamlining</a:t>
            </a:r>
            <a:b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737002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5A8F-9427-4B6A-9986-B38FE624C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532" y="365125"/>
            <a:ext cx="6906638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1A3976"/>
                </a:solidFill>
                <a:latin typeface="Calibri (Headings)"/>
                <a:cs typeface="Arial" panose="020B0604020202020204" pitchFamily="34" charset="0"/>
              </a:rPr>
              <a:t>How Long Does Temporary Authority Last ?</a:t>
            </a:r>
            <a:endParaRPr lang="en-US" sz="3600" dirty="0">
              <a:solidFill>
                <a:srgbClr val="1A3976"/>
              </a:solidFill>
              <a:latin typeface="Calibri (Headings)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16E2C-05C7-4BE3-8BC4-4F3AFE884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941"/>
            <a:ext cx="10515600" cy="4352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1A3976"/>
                </a:solidFill>
                <a:cs typeface="Arial" panose="020B0604020202020204" pitchFamily="34" charset="0"/>
              </a:rPr>
              <a:t>Temporary authority begins when a qualified MLO submits a complete MLO license application. It ends when the earliest of the following occurs: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1A3976"/>
                </a:solidFill>
                <a:cs typeface="Arial" panose="020B0604020202020204" pitchFamily="34" charset="0"/>
              </a:rPr>
              <a:t>MLO withdraws the application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1A3976"/>
                </a:solidFill>
                <a:cs typeface="Arial" panose="020B0604020202020204" pitchFamily="34" charset="0"/>
              </a:rPr>
              <a:t>State denies or issues a notice of intent to deny the application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1A3976"/>
                </a:solidFill>
                <a:cs typeface="Arial" panose="020B0604020202020204" pitchFamily="34" charset="0"/>
              </a:rPr>
              <a:t>Application remains incomplete after 120 days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1A3976"/>
                </a:solidFill>
                <a:cs typeface="Arial" panose="020B0604020202020204" pitchFamily="34" charset="0"/>
              </a:rPr>
              <a:t>State grants the license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69ACE0-408B-489B-AAC7-0CD8B392904D}"/>
              </a:ext>
            </a:extLst>
          </p:cNvPr>
          <p:cNvSpPr/>
          <p:nvPr/>
        </p:nvSpPr>
        <p:spPr>
          <a:xfrm rot="2146804">
            <a:off x="10149697" y="387627"/>
            <a:ext cx="20737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Streamlining</a:t>
            </a:r>
            <a:b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4163398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000BC-7228-4EEA-BA42-53CC69F01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686" y="63207"/>
            <a:ext cx="8536790" cy="162748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(Headings)"/>
              </a:rPr>
              <a:t>Data Supports Streamlining MLO Licensure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8C0D2-616B-4242-AA70-45FDB0C8D62F}"/>
              </a:ext>
            </a:extLst>
          </p:cNvPr>
          <p:cNvSpPr txBox="1"/>
          <p:nvPr/>
        </p:nvSpPr>
        <p:spPr>
          <a:xfrm>
            <a:off x="6907238" y="805026"/>
            <a:ext cx="2730337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Applications with CHRI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0B5D312-7B09-49A3-935B-581DAF0687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6071090"/>
              </p:ext>
            </p:extLst>
          </p:nvPr>
        </p:nvGraphicFramePr>
        <p:xfrm>
          <a:off x="6907238" y="2298583"/>
          <a:ext cx="2869811" cy="3235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2590F28-2408-4339-95CD-3C3CE1C59507}"/>
              </a:ext>
            </a:extLst>
          </p:cNvPr>
          <p:cNvSpPr txBox="1"/>
          <p:nvPr/>
        </p:nvSpPr>
        <p:spPr>
          <a:xfrm>
            <a:off x="1855734" y="1329710"/>
            <a:ext cx="3151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Median turn times show current system</a:t>
            </a:r>
          </a:p>
          <a:p>
            <a:pPr algn="ctr"/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not risk-based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0C19D3-CC57-4FBB-838C-1CC8D4D7E429}"/>
              </a:ext>
            </a:extLst>
          </p:cNvPr>
          <p:cNvSpPr txBox="1"/>
          <p:nvPr/>
        </p:nvSpPr>
        <p:spPr>
          <a:xfrm rot="2225821">
            <a:off x="9806609" y="371061"/>
            <a:ext cx="2199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US" sz="2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Streamlining</a:t>
            </a:r>
            <a:br>
              <a:rPr lang="en-US" sz="2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</a:br>
            <a:r>
              <a:rPr lang="en-US" sz="2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Process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2FEC47E-A9F3-44A0-8254-BF796F5E0B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835474"/>
              </p:ext>
            </p:extLst>
          </p:nvPr>
        </p:nvGraphicFramePr>
        <p:xfrm>
          <a:off x="1855734" y="2292720"/>
          <a:ext cx="3011689" cy="3235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1504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000BC-7228-4EEA-BA42-53CC69F01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686" y="63207"/>
            <a:ext cx="8536790" cy="162748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(Headings)"/>
              </a:rPr>
              <a:t>Data Supports Streamlining MLO Licensure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622C81A-0B99-46FD-A53F-E784D19C6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934556"/>
              </p:ext>
            </p:extLst>
          </p:nvPr>
        </p:nvGraphicFramePr>
        <p:xfrm>
          <a:off x="1165065" y="1308295"/>
          <a:ext cx="9741474" cy="458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00C19D3-CC57-4FBB-838C-1CC8D4D7E429}"/>
              </a:ext>
            </a:extLst>
          </p:cNvPr>
          <p:cNvSpPr txBox="1"/>
          <p:nvPr/>
        </p:nvSpPr>
        <p:spPr>
          <a:xfrm rot="2225821">
            <a:off x="9806609" y="371061"/>
            <a:ext cx="2199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US" sz="2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Streamlining</a:t>
            </a:r>
            <a:br>
              <a:rPr lang="en-US" sz="2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</a:br>
            <a:r>
              <a:rPr lang="en-US" sz="2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372651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8AE801D9-62F9-4BD3-9640-71C3023BB269}"/>
              </a:ext>
            </a:extLst>
          </p:cNvPr>
          <p:cNvGrpSpPr/>
          <p:nvPr/>
        </p:nvGrpSpPr>
        <p:grpSpPr>
          <a:xfrm>
            <a:off x="-141308" y="1325461"/>
            <a:ext cx="10736226" cy="5011974"/>
            <a:chOff x="25757" y="661204"/>
            <a:chExt cx="11818696" cy="5727667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4BB419DB-6FBD-4C67-82D4-BA2B6B923CA5}"/>
                </a:ext>
              </a:extLst>
            </p:cNvPr>
            <p:cNvCxnSpPr>
              <a:cxnSpLocks/>
            </p:cNvCxnSpPr>
            <p:nvPr/>
          </p:nvCxnSpPr>
          <p:spPr>
            <a:xfrm>
              <a:off x="10773475" y="1503845"/>
              <a:ext cx="0" cy="4464144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3DE9AB0-AE80-47E9-8B09-A518BAD136BF}"/>
                </a:ext>
              </a:extLst>
            </p:cNvPr>
            <p:cNvGrpSpPr/>
            <p:nvPr/>
          </p:nvGrpSpPr>
          <p:grpSpPr>
            <a:xfrm>
              <a:off x="2018805" y="824538"/>
              <a:ext cx="9825648" cy="524108"/>
              <a:chOff x="347546" y="836341"/>
              <a:chExt cx="11496907" cy="524108"/>
            </a:xfrm>
            <a:effectLst>
              <a:outerShdw blurRad="50800" dist="50800" dir="5400000" algn="ctr" rotWithShape="0">
                <a:srgbClr val="000000"/>
              </a:outerShdw>
              <a:reflection blurRad="6350" stA="31000" endPos="92000" dist="101600" dir="5400000" sy="-100000" algn="bl" rotWithShape="0"/>
            </a:effectLst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B7E1C08-AF77-4425-A4E5-B2452C4CCBBB}"/>
                  </a:ext>
                </a:extLst>
              </p:cNvPr>
              <p:cNvSpPr/>
              <p:nvPr/>
            </p:nvSpPr>
            <p:spPr>
              <a:xfrm>
                <a:off x="347546" y="836341"/>
                <a:ext cx="11496907" cy="524108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7FF162B-A041-478F-94D3-9FBCC3FFD76F}"/>
                  </a:ext>
                </a:extLst>
              </p:cNvPr>
              <p:cNvGrpSpPr/>
              <p:nvPr/>
            </p:nvGrpSpPr>
            <p:grpSpPr>
              <a:xfrm>
                <a:off x="523282" y="913729"/>
                <a:ext cx="11145435" cy="369332"/>
                <a:chOff x="699018" y="922092"/>
                <a:chExt cx="11145435" cy="369332"/>
              </a:xfrm>
            </p:grpSpPr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42090B62-7123-4920-B1D7-F95E56F6E6DC}"/>
                    </a:ext>
                  </a:extLst>
                </p:cNvPr>
                <p:cNvSpPr txBox="1"/>
                <p:nvPr/>
              </p:nvSpPr>
              <p:spPr>
                <a:xfrm>
                  <a:off x="699018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1</a:t>
                  </a:r>
                </a:p>
              </p:txBody>
            </p: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0B253B51-8CDB-43CC-9357-E828ACEC4F92}"/>
                    </a:ext>
                  </a:extLst>
                </p:cNvPr>
                <p:cNvSpPr txBox="1"/>
                <p:nvPr/>
              </p:nvSpPr>
              <p:spPr>
                <a:xfrm>
                  <a:off x="4042455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4</a:t>
                  </a:r>
                </a:p>
              </p:txBody>
            </p:sp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84A9090-7F08-466E-A552-DD095A44451F}"/>
                    </a:ext>
                  </a:extLst>
                </p:cNvPr>
                <p:cNvSpPr txBox="1"/>
                <p:nvPr/>
              </p:nvSpPr>
              <p:spPr>
                <a:xfrm>
                  <a:off x="1813497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2</a:t>
                  </a:r>
                </a:p>
              </p:txBody>
            </p: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922DF57F-E8E1-4874-A0AE-10B27F798701}"/>
                    </a:ext>
                  </a:extLst>
                </p:cNvPr>
                <p:cNvSpPr txBox="1"/>
                <p:nvPr/>
              </p:nvSpPr>
              <p:spPr>
                <a:xfrm>
                  <a:off x="5156934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5</a:t>
                  </a: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F6B5E00-FDCE-45C3-8744-BC25A87379E7}"/>
                    </a:ext>
                  </a:extLst>
                </p:cNvPr>
                <p:cNvSpPr txBox="1"/>
                <p:nvPr/>
              </p:nvSpPr>
              <p:spPr>
                <a:xfrm>
                  <a:off x="2927976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3</a:t>
                  </a:r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DCE3C122-DE19-4D40-88C0-733B2DF4A12A}"/>
                    </a:ext>
                  </a:extLst>
                </p:cNvPr>
                <p:cNvSpPr txBox="1"/>
                <p:nvPr/>
              </p:nvSpPr>
              <p:spPr>
                <a:xfrm>
                  <a:off x="6271413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6</a:t>
                  </a: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C6E9240-7496-420F-A4D1-CA6B32A6C7D9}"/>
                    </a:ext>
                  </a:extLst>
                </p:cNvPr>
                <p:cNvSpPr txBox="1"/>
                <p:nvPr/>
              </p:nvSpPr>
              <p:spPr>
                <a:xfrm>
                  <a:off x="7385892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7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E01B9F4E-B7CB-4B12-A0B2-666D3DA69A12}"/>
                    </a:ext>
                  </a:extLst>
                </p:cNvPr>
                <p:cNvSpPr txBox="1"/>
                <p:nvPr/>
              </p:nvSpPr>
              <p:spPr>
                <a:xfrm>
                  <a:off x="8500369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8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B7197ED7-7966-4778-BBD9-CAD43C7EF410}"/>
                    </a:ext>
                  </a:extLst>
                </p:cNvPr>
                <p:cNvSpPr txBox="1"/>
                <p:nvPr/>
              </p:nvSpPr>
              <p:spPr>
                <a:xfrm>
                  <a:off x="9614850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9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F595682-632C-49A5-A102-22FDAD23058B}"/>
                    </a:ext>
                  </a:extLst>
                </p:cNvPr>
                <p:cNvSpPr txBox="1"/>
                <p:nvPr/>
              </p:nvSpPr>
              <p:spPr>
                <a:xfrm>
                  <a:off x="10729331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10</a:t>
                  </a:r>
                </a:p>
              </p:txBody>
            </p:sp>
          </p:grp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0C4876C8-A63D-4A4A-AAFD-44B38963FDC1}"/>
                  </a:ext>
                </a:extLst>
              </p:cNvPr>
              <p:cNvCxnSpPr/>
              <p:nvPr/>
            </p:nvCxnSpPr>
            <p:spPr>
              <a:xfrm>
                <a:off x="3866719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7EDFFC8D-B264-47F8-996C-6E729DE4E35C}"/>
                  </a:ext>
                </a:extLst>
              </p:cNvPr>
              <p:cNvCxnSpPr/>
              <p:nvPr/>
            </p:nvCxnSpPr>
            <p:spPr>
              <a:xfrm>
                <a:off x="1633219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ABC5CAC-96BE-4EE9-B136-ED3AF25FF8D9}"/>
                  </a:ext>
                </a:extLst>
              </p:cNvPr>
              <p:cNvCxnSpPr/>
              <p:nvPr/>
            </p:nvCxnSpPr>
            <p:spPr>
              <a:xfrm>
                <a:off x="2747698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A3C8535D-9707-43C3-87AE-B67FB1FB411F}"/>
                  </a:ext>
                </a:extLst>
              </p:cNvPr>
              <p:cNvCxnSpPr/>
              <p:nvPr/>
            </p:nvCxnSpPr>
            <p:spPr>
              <a:xfrm>
                <a:off x="4981198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765C771-5B00-4EDD-BE13-F8942CC84BEB}"/>
                  </a:ext>
                </a:extLst>
              </p:cNvPr>
              <p:cNvCxnSpPr/>
              <p:nvPr/>
            </p:nvCxnSpPr>
            <p:spPr>
              <a:xfrm>
                <a:off x="6095677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911F2A7-B75B-4AEC-A748-94DB9867C3A1}"/>
                  </a:ext>
                </a:extLst>
              </p:cNvPr>
              <p:cNvCxnSpPr/>
              <p:nvPr/>
            </p:nvCxnSpPr>
            <p:spPr>
              <a:xfrm>
                <a:off x="10586223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F3B09E-6BCC-4142-8EE2-C3B549F2AA0B}"/>
                  </a:ext>
                </a:extLst>
              </p:cNvPr>
              <p:cNvCxnSpPr/>
              <p:nvPr/>
            </p:nvCxnSpPr>
            <p:spPr>
              <a:xfrm>
                <a:off x="7210156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E5BB7768-3663-4258-99B3-A61B3AE2FC1C}"/>
                  </a:ext>
                </a:extLst>
              </p:cNvPr>
              <p:cNvCxnSpPr/>
              <p:nvPr/>
            </p:nvCxnSpPr>
            <p:spPr>
              <a:xfrm>
                <a:off x="8324633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D8E1264-29FB-4E0E-BFBB-1995339EA5D3}"/>
                  </a:ext>
                </a:extLst>
              </p:cNvPr>
              <p:cNvCxnSpPr/>
              <p:nvPr/>
            </p:nvCxnSpPr>
            <p:spPr>
              <a:xfrm>
                <a:off x="523282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08A0D3FC-C80A-4E58-830B-CAC334F59192}"/>
                  </a:ext>
                </a:extLst>
              </p:cNvPr>
              <p:cNvCxnSpPr/>
              <p:nvPr/>
            </p:nvCxnSpPr>
            <p:spPr>
              <a:xfrm>
                <a:off x="9456874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631C83F-09B8-4164-B638-5294E9A9D72E}"/>
                </a:ext>
              </a:extLst>
            </p:cNvPr>
            <p:cNvCxnSpPr>
              <a:cxnSpLocks/>
            </p:cNvCxnSpPr>
            <p:nvPr/>
          </p:nvCxnSpPr>
          <p:spPr>
            <a:xfrm>
              <a:off x="2018806" y="661204"/>
              <a:ext cx="0" cy="12507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1011F3D-F2F3-428D-BC6B-EC8DE70F698F}"/>
                </a:ext>
              </a:extLst>
            </p:cNvPr>
            <p:cNvSpPr txBox="1"/>
            <p:nvPr/>
          </p:nvSpPr>
          <p:spPr>
            <a:xfrm>
              <a:off x="25757" y="1932538"/>
              <a:ext cx="2098090" cy="313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RAP Sheet 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Received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4BF369E-F7D4-4411-B123-EB0ECD387E5B}"/>
                </a:ext>
              </a:extLst>
            </p:cNvPr>
            <p:cNvGrpSpPr/>
            <p:nvPr/>
          </p:nvGrpSpPr>
          <p:grpSpPr>
            <a:xfrm>
              <a:off x="197691" y="2670957"/>
              <a:ext cx="1821114" cy="553305"/>
              <a:chOff x="197691" y="2670957"/>
              <a:chExt cx="1821114" cy="553305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1C00CA2-E9FA-4F29-9BF5-45A18D4A46C3}"/>
                  </a:ext>
                </a:extLst>
              </p:cNvPr>
              <p:cNvSpPr txBox="1"/>
              <p:nvPr/>
            </p:nvSpPr>
            <p:spPr>
              <a:xfrm>
                <a:off x="197691" y="2670957"/>
                <a:ext cx="1821114" cy="52758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</a:t>
                </a: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cenario 1: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No license item</a:t>
                </a:r>
              </a:p>
            </p:txBody>
          </p: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15D6004-1F02-403D-A22F-31E060D09E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8805" y="2670957"/>
                <a:ext cx="0" cy="55330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D239CCB-EF35-4CD2-856C-D0166CD5E5F1}"/>
                </a:ext>
              </a:extLst>
            </p:cNvPr>
            <p:cNvGrpSpPr/>
            <p:nvPr/>
          </p:nvGrpSpPr>
          <p:grpSpPr>
            <a:xfrm>
              <a:off x="197691" y="3586994"/>
              <a:ext cx="1821114" cy="738625"/>
              <a:chOff x="197691" y="3448066"/>
              <a:chExt cx="1821114" cy="738625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D22D44-6722-40CB-8457-A5BD55058B66}"/>
                  </a:ext>
                </a:extLst>
              </p:cNvPr>
              <p:cNvSpPr txBox="1"/>
              <p:nvPr/>
            </p:nvSpPr>
            <p:spPr>
              <a:xfrm>
                <a:off x="197691" y="3448066"/>
                <a:ext cx="1821114" cy="73862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Scenario 2: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License item placed and removed</a:t>
                </a:r>
              </a:p>
            </p:txBody>
          </p: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64C83511-961A-4EF5-82B7-9916DDD669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8310" y="3448066"/>
                <a:ext cx="0" cy="55330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DAF9EB8-FC8F-4BB3-AC39-1801437BE00A}"/>
                </a:ext>
              </a:extLst>
            </p:cNvPr>
            <p:cNvGrpSpPr/>
            <p:nvPr/>
          </p:nvGrpSpPr>
          <p:grpSpPr>
            <a:xfrm>
              <a:off x="197691" y="5650246"/>
              <a:ext cx="1821114" cy="738625"/>
              <a:chOff x="197691" y="3401553"/>
              <a:chExt cx="1821114" cy="738625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6B64DAC-6D5F-43EC-B990-97FA98D287F6}"/>
                  </a:ext>
                </a:extLst>
              </p:cNvPr>
              <p:cNvSpPr txBox="1"/>
              <p:nvPr/>
            </p:nvSpPr>
            <p:spPr>
              <a:xfrm>
                <a:off x="197691" y="3401553"/>
                <a:ext cx="1821114" cy="73862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Scenario 4: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License item placed; no other action</a:t>
                </a:r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BEC20523-5D8C-48A5-B59A-98BA6E4CCE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8310" y="3448066"/>
                <a:ext cx="0" cy="55330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9F7D0817-BC28-4666-B4A2-41C40C44687B}"/>
                </a:ext>
              </a:extLst>
            </p:cNvPr>
            <p:cNvGrpSpPr/>
            <p:nvPr/>
          </p:nvGrpSpPr>
          <p:grpSpPr>
            <a:xfrm>
              <a:off x="200268" y="4641877"/>
              <a:ext cx="1821114" cy="738625"/>
              <a:chOff x="197691" y="3448066"/>
              <a:chExt cx="1821114" cy="738625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DCC8060-20BD-4ADA-A12A-61FE3635E45B}"/>
                  </a:ext>
                </a:extLst>
              </p:cNvPr>
              <p:cNvSpPr txBox="1"/>
              <p:nvPr/>
            </p:nvSpPr>
            <p:spPr>
              <a:xfrm>
                <a:off x="197691" y="3448067"/>
                <a:ext cx="1821114" cy="73862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Scenario 3: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License item placed; no response received</a:t>
                </a:r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C7F749F-56AC-4948-B596-40DEB40F44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8310" y="3448066"/>
                <a:ext cx="0" cy="55330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Cylinder 52">
              <a:extLst>
                <a:ext uri="{FF2B5EF4-FFF2-40B4-BE49-F238E27FC236}">
                  <a16:creationId xmlns:a16="http://schemas.microsoft.com/office/drawing/2014/main" id="{51643135-DC62-47C4-8662-F4F0AF07687C}"/>
                </a:ext>
              </a:extLst>
            </p:cNvPr>
            <p:cNvSpPr/>
            <p:nvPr/>
          </p:nvSpPr>
          <p:spPr>
            <a:xfrm rot="5400000">
              <a:off x="2917750" y="1924253"/>
              <a:ext cx="262389" cy="205174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EC27801-FABA-45A0-A2FF-9D99D8E6AC10}"/>
                </a:ext>
              </a:extLst>
            </p:cNvPr>
            <p:cNvCxnSpPr>
              <a:cxnSpLocks/>
              <a:endCxn id="53" idx="1"/>
            </p:cNvCxnSpPr>
            <p:nvPr/>
          </p:nvCxnSpPr>
          <p:spPr>
            <a:xfrm>
              <a:off x="4074818" y="1503845"/>
              <a:ext cx="0" cy="1446282"/>
            </a:xfrm>
            <a:prstGeom prst="line">
              <a:avLst/>
            </a:prstGeom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30C376E-9111-4391-8896-83EC7B73D9B3}"/>
                </a:ext>
              </a:extLst>
            </p:cNvPr>
            <p:cNvSpPr txBox="1"/>
            <p:nvPr/>
          </p:nvSpPr>
          <p:spPr>
            <a:xfrm>
              <a:off x="2775280" y="2265977"/>
              <a:ext cx="1428746" cy="527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System updates status to TA</a:t>
              </a:r>
            </a:p>
          </p:txBody>
        </p:sp>
        <p:sp>
          <p:nvSpPr>
            <p:cNvPr id="56" name="Cylinder 55">
              <a:extLst>
                <a:ext uri="{FF2B5EF4-FFF2-40B4-BE49-F238E27FC236}">
                  <a16:creationId xmlns:a16="http://schemas.microsoft.com/office/drawing/2014/main" id="{C08DD89A-EF25-42DF-B3CA-38366996DCEC}"/>
                </a:ext>
              </a:extLst>
            </p:cNvPr>
            <p:cNvSpPr/>
            <p:nvPr/>
          </p:nvSpPr>
          <p:spPr>
            <a:xfrm rot="5400000">
              <a:off x="4831778" y="942792"/>
              <a:ext cx="241262" cy="5862836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DFCABAC-EBEB-475D-AB79-7E1C82FF0297}"/>
                </a:ext>
              </a:extLst>
            </p:cNvPr>
            <p:cNvSpPr txBox="1"/>
            <p:nvPr/>
          </p:nvSpPr>
          <p:spPr>
            <a:xfrm>
              <a:off x="2775280" y="3084944"/>
              <a:ext cx="1289836" cy="731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Regulator Posts CBC license item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4AACA19-72EC-4E42-B5FD-BDB3EDC813C9}"/>
                </a:ext>
              </a:extLst>
            </p:cNvPr>
            <p:cNvSpPr txBox="1"/>
            <p:nvPr/>
          </p:nvSpPr>
          <p:spPr>
            <a:xfrm>
              <a:off x="6625015" y="3006479"/>
              <a:ext cx="1377935" cy="738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Regulator Removes CBC license item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AFBA15B-06DF-4FFE-9509-DB986DB48894}"/>
                </a:ext>
              </a:extLst>
            </p:cNvPr>
            <p:cNvCxnSpPr>
              <a:cxnSpLocks/>
            </p:cNvCxnSpPr>
            <p:nvPr/>
          </p:nvCxnSpPr>
          <p:spPr>
            <a:xfrm>
              <a:off x="7884225" y="1504377"/>
              <a:ext cx="0" cy="235782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D50BA9D-2E98-4537-9501-F04EF86E697A}"/>
                </a:ext>
              </a:extLst>
            </p:cNvPr>
            <p:cNvSpPr txBox="1"/>
            <p:nvPr/>
          </p:nvSpPr>
          <p:spPr>
            <a:xfrm>
              <a:off x="7880608" y="3114145"/>
              <a:ext cx="1428747" cy="522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System updates status to TA</a:t>
              </a:r>
            </a:p>
          </p:txBody>
        </p:sp>
        <p:sp>
          <p:nvSpPr>
            <p:cNvPr id="71" name="Cylinder 70">
              <a:extLst>
                <a:ext uri="{FF2B5EF4-FFF2-40B4-BE49-F238E27FC236}">
                  <a16:creationId xmlns:a16="http://schemas.microsoft.com/office/drawing/2014/main" id="{31BBF8DC-ABE1-4E46-82AF-A1C494B987FD}"/>
                </a:ext>
              </a:extLst>
            </p:cNvPr>
            <p:cNvSpPr/>
            <p:nvPr/>
          </p:nvSpPr>
          <p:spPr>
            <a:xfrm rot="5400000">
              <a:off x="6079749" y="772682"/>
              <a:ext cx="241262" cy="8358783"/>
            </a:xfrm>
            <a:prstGeom prst="can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E888F48-C854-42DA-A515-8180D944F9D0}"/>
                </a:ext>
              </a:extLst>
            </p:cNvPr>
            <p:cNvSpPr txBox="1"/>
            <p:nvPr/>
          </p:nvSpPr>
          <p:spPr>
            <a:xfrm>
              <a:off x="2759180" y="4156693"/>
              <a:ext cx="1289836" cy="731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Regulator Posts CBC license item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824D2C69-7E8A-45C0-B48C-DFE0DC912D66}"/>
                </a:ext>
              </a:extLst>
            </p:cNvPr>
            <p:cNvCxnSpPr>
              <a:cxnSpLocks/>
            </p:cNvCxnSpPr>
            <p:nvPr/>
          </p:nvCxnSpPr>
          <p:spPr>
            <a:xfrm>
              <a:off x="10379773" y="1503845"/>
              <a:ext cx="0" cy="343621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2944752-C255-463F-8FAF-C87C8DE1112A}"/>
                </a:ext>
              </a:extLst>
            </p:cNvPr>
            <p:cNvSpPr txBox="1"/>
            <p:nvPr/>
          </p:nvSpPr>
          <p:spPr>
            <a:xfrm>
              <a:off x="9130514" y="3893409"/>
              <a:ext cx="1428747" cy="870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Regulator issues intent to deny, ending TA eligibility</a:t>
              </a:r>
            </a:p>
          </p:txBody>
        </p:sp>
        <p:sp>
          <p:nvSpPr>
            <p:cNvPr id="81" name="Cylinder 80">
              <a:extLst>
                <a:ext uri="{FF2B5EF4-FFF2-40B4-BE49-F238E27FC236}">
                  <a16:creationId xmlns:a16="http://schemas.microsoft.com/office/drawing/2014/main" id="{E8956354-5214-4A78-B860-181B09FE5444}"/>
                </a:ext>
              </a:extLst>
            </p:cNvPr>
            <p:cNvSpPr/>
            <p:nvPr/>
          </p:nvSpPr>
          <p:spPr>
            <a:xfrm rot="5400000">
              <a:off x="6274428" y="1605934"/>
              <a:ext cx="241262" cy="8748136"/>
            </a:xfrm>
            <a:prstGeom prst="can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AF39128-31B2-473C-A3A6-5372F461CE0A}"/>
                </a:ext>
              </a:extLst>
            </p:cNvPr>
            <p:cNvSpPr txBox="1"/>
            <p:nvPr/>
          </p:nvSpPr>
          <p:spPr>
            <a:xfrm>
              <a:off x="2747657" y="5209248"/>
              <a:ext cx="1289836" cy="738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Regulator Posts CBC license item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D43B707-801C-46E6-8F0D-C9FCE2019544}"/>
                </a:ext>
              </a:extLst>
            </p:cNvPr>
            <p:cNvSpPr txBox="1"/>
            <p:nvPr/>
          </p:nvSpPr>
          <p:spPr>
            <a:xfrm>
              <a:off x="9607468" y="5329740"/>
              <a:ext cx="1428748" cy="487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System updates status to TA</a:t>
              </a:r>
            </a:p>
          </p:txBody>
        </p:sp>
      </p:grpSp>
      <p:sp>
        <p:nvSpPr>
          <p:cNvPr id="32" name="Title 31">
            <a:extLst>
              <a:ext uri="{FF2B5EF4-FFF2-40B4-BE49-F238E27FC236}">
                <a16:creationId xmlns:a16="http://schemas.microsoft.com/office/drawing/2014/main" id="{FF3CE11B-98C8-4D71-BD96-6110AEB2F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463" y="337127"/>
            <a:ext cx="662371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1A3976"/>
                </a:solidFill>
                <a:latin typeface="Calibri (Headings)"/>
                <a:cs typeface="Arial" panose="020B0604020202020204" pitchFamily="34" charset="0"/>
              </a:rPr>
              <a:t>CHRI Review Period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BBADB69-9F6C-4F83-9AA8-60D03F12E7CA}"/>
              </a:ext>
            </a:extLst>
          </p:cNvPr>
          <p:cNvSpPr>
            <a:spLocks noChangeAspect="1"/>
          </p:cNvSpPr>
          <p:nvPr/>
        </p:nvSpPr>
        <p:spPr>
          <a:xfrm>
            <a:off x="1645888" y="2564121"/>
            <a:ext cx="45720" cy="457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204331A-C107-4BE2-BABC-212E09488680}"/>
              </a:ext>
            </a:extLst>
          </p:cNvPr>
          <p:cNvCxnSpPr>
            <a:cxnSpLocks/>
          </p:cNvCxnSpPr>
          <p:nvPr/>
        </p:nvCxnSpPr>
        <p:spPr>
          <a:xfrm>
            <a:off x="3250978" y="3872191"/>
            <a:ext cx="0" cy="16658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ADB7CEA5-021E-4670-82B4-3B6E88D2E4F1}"/>
              </a:ext>
            </a:extLst>
          </p:cNvPr>
          <p:cNvSpPr>
            <a:spLocks noChangeAspect="1"/>
          </p:cNvSpPr>
          <p:nvPr/>
        </p:nvSpPr>
        <p:spPr>
          <a:xfrm>
            <a:off x="3236521" y="3830585"/>
            <a:ext cx="45720" cy="457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3771477-A383-4A56-988E-8C52DC8E7B2A}"/>
              </a:ext>
            </a:extLst>
          </p:cNvPr>
          <p:cNvCxnSpPr>
            <a:cxnSpLocks/>
          </p:cNvCxnSpPr>
          <p:nvPr/>
        </p:nvCxnSpPr>
        <p:spPr>
          <a:xfrm>
            <a:off x="6918081" y="3885127"/>
            <a:ext cx="0" cy="16658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8558BDF2-0A7E-4D6C-BAA8-37F0E1C24322}"/>
              </a:ext>
            </a:extLst>
          </p:cNvPr>
          <p:cNvSpPr>
            <a:spLocks noChangeAspect="1"/>
          </p:cNvSpPr>
          <p:nvPr/>
        </p:nvSpPr>
        <p:spPr>
          <a:xfrm>
            <a:off x="6895221" y="3867029"/>
            <a:ext cx="45720" cy="457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C34F1F4-6931-4BC2-94EB-09E69EBBA372}"/>
              </a:ext>
            </a:extLst>
          </p:cNvPr>
          <p:cNvCxnSpPr>
            <a:cxnSpLocks/>
          </p:cNvCxnSpPr>
          <p:nvPr/>
        </p:nvCxnSpPr>
        <p:spPr>
          <a:xfrm>
            <a:off x="3228118" y="4828595"/>
            <a:ext cx="0" cy="16658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AD63A423-EA26-4F03-8C9F-0275174924C9}"/>
              </a:ext>
            </a:extLst>
          </p:cNvPr>
          <p:cNvSpPr>
            <a:spLocks noChangeAspect="1"/>
          </p:cNvSpPr>
          <p:nvPr/>
        </p:nvSpPr>
        <p:spPr>
          <a:xfrm>
            <a:off x="3205258" y="4810497"/>
            <a:ext cx="45720" cy="4572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492AE2E-6800-468C-B79B-0A5CC1D237D9}"/>
              </a:ext>
            </a:extLst>
          </p:cNvPr>
          <p:cNvCxnSpPr>
            <a:cxnSpLocks/>
          </p:cNvCxnSpPr>
          <p:nvPr/>
        </p:nvCxnSpPr>
        <p:spPr>
          <a:xfrm>
            <a:off x="3213661" y="5744937"/>
            <a:ext cx="0" cy="16658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7FE6C5B9-1EA1-484D-A67C-6B638F2AAF18}"/>
              </a:ext>
            </a:extLst>
          </p:cNvPr>
          <p:cNvSpPr>
            <a:spLocks noChangeAspect="1"/>
          </p:cNvSpPr>
          <p:nvPr/>
        </p:nvSpPr>
        <p:spPr>
          <a:xfrm>
            <a:off x="3190801" y="5726839"/>
            <a:ext cx="45720" cy="4572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CCDDE06-0C5C-466C-9382-FF02C28BB461}"/>
              </a:ext>
            </a:extLst>
          </p:cNvPr>
          <p:cNvSpPr/>
          <p:nvPr/>
        </p:nvSpPr>
        <p:spPr>
          <a:xfrm rot="2146804">
            <a:off x="10149697" y="387627"/>
            <a:ext cx="20737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Streamlining</a:t>
            </a:r>
            <a:b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230646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B989F-52A6-40BC-90BB-CE614048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365125"/>
            <a:ext cx="70817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1A3976"/>
                </a:solidFill>
                <a:latin typeface="Calibri (Headings)"/>
                <a:cs typeface="Arial" panose="020B0604020202020204" pitchFamily="34" charset="0"/>
              </a:rPr>
              <a:t>NMLS MLO License Streamlining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E9BA3-AAC1-461A-B893-CF376108A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908" y="1828460"/>
            <a:ext cx="7593636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1A3976"/>
                </a:solidFill>
                <a:cs typeface="Arial" panose="020B0604020202020204" pitchFamily="34" charset="0"/>
              </a:rPr>
              <a:t>System determines initial Temporary Authority eligibility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1A3976"/>
                </a:solidFill>
                <a:cs typeface="Arial" panose="020B0604020202020204" pitchFamily="34" charset="0"/>
              </a:rPr>
              <a:t>Company must identify individual as a W-2 employee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1A3976"/>
                </a:solidFill>
                <a:cs typeface="Arial" panose="020B0604020202020204" pitchFamily="34" charset="0"/>
              </a:rPr>
              <a:t>Company must provide sponsorship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1A3976"/>
                </a:solidFill>
                <a:cs typeface="Arial" panose="020B0604020202020204" pitchFamily="34" charset="0"/>
              </a:rPr>
              <a:t>System indicates Temporary Authority for clean applications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1A3976"/>
                </a:solidFill>
                <a:cs typeface="Arial" panose="020B0604020202020204" pitchFamily="34" charset="0"/>
              </a:rPr>
              <a:t>Regulators review CBC within 2-business days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1A3976"/>
                </a:solidFill>
                <a:cs typeface="Arial" panose="020B0604020202020204" pitchFamily="34" charset="0"/>
              </a:rPr>
              <a:t>CHRI Work List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1A3976"/>
                </a:solidFill>
                <a:cs typeface="Arial" panose="020B0604020202020204" pitchFamily="34" charset="0"/>
              </a:rPr>
              <a:t>Limited time if regulator requests additional information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1A3976"/>
                </a:solidFill>
                <a:cs typeface="Arial" panose="020B0604020202020204" pitchFamily="34" charset="0"/>
              </a:rPr>
              <a:t>Regulators can pre-approve the license prior to completion of T&amp;E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1A3976"/>
              </a:solidFill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rgbClr val="1A3976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C96887-D840-40CF-8BD3-1629F995E509}"/>
              </a:ext>
            </a:extLst>
          </p:cNvPr>
          <p:cNvSpPr/>
          <p:nvPr/>
        </p:nvSpPr>
        <p:spPr>
          <a:xfrm rot="2146804">
            <a:off x="10149697" y="387627"/>
            <a:ext cx="20737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Streamlining</a:t>
            </a:r>
            <a:b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17519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B989F-52A6-40BC-90BB-CE614048C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1A3976"/>
                </a:solidFill>
                <a:latin typeface="Calibri (Headings)"/>
                <a:cs typeface="Arial" panose="020B0604020202020204" pitchFamily="34" charset="0"/>
              </a:rPr>
              <a:t>New NMLS License Statuses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E9BA3-AAC1-461A-B893-CF376108A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798" y="1399533"/>
            <a:ext cx="9676002" cy="4912367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endParaRPr lang="en-US" sz="1300" dirty="0">
              <a:solidFill>
                <a:srgbClr val="1A397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rgbClr val="1A3976"/>
                </a:solidFill>
                <a:cs typeface="Arial" panose="020B0604020202020204" pitchFamily="34" charset="0"/>
              </a:rPr>
              <a:t>Pending Deficient (Temporary Authority Eligible)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rgbClr val="1A3976"/>
                </a:solidFill>
                <a:cs typeface="Arial" panose="020B0604020202020204" pitchFamily="34" charset="0"/>
              </a:rPr>
              <a:t>Pending CBC Results or Sponsorship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rgbClr val="1A3976"/>
                </a:solidFill>
                <a:cs typeface="Arial" panose="020B0604020202020204" pitchFamily="34" charset="0"/>
              </a:rPr>
              <a:t>Meets other eligibility requirements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1A3976"/>
                </a:solidFill>
                <a:cs typeface="Arial" panose="020B0604020202020204" pitchFamily="34" charset="0"/>
              </a:rPr>
              <a:t>Pending Deficient (Temporary Authority)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rgbClr val="1A3976"/>
                </a:solidFill>
                <a:cs typeface="Arial" panose="020B0604020202020204" pitchFamily="34" charset="0"/>
              </a:rPr>
              <a:t>CBC Results satisfied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rgbClr val="1A3976"/>
                </a:solidFill>
                <a:cs typeface="Arial" panose="020B0604020202020204" pitchFamily="34" charset="0"/>
              </a:rPr>
              <a:t>Pending Testing &amp; Education requirements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rgbClr val="1A3976"/>
                </a:solidFill>
                <a:cs typeface="Arial" panose="020B0604020202020204" pitchFamily="34" charset="0"/>
              </a:rPr>
              <a:t>Pending License Item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1A3976"/>
                </a:solidFill>
                <a:cs typeface="Arial" panose="020B0604020202020204" pitchFamily="34" charset="0"/>
              </a:rPr>
              <a:t>Pending Review (Temporary Authority)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rgbClr val="1A3976"/>
                </a:solidFill>
                <a:cs typeface="Arial" panose="020B0604020202020204" pitchFamily="34" charset="0"/>
              </a:rPr>
              <a:t>Testing &amp; Education requirements met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1A3976"/>
                </a:solidFill>
                <a:cs typeface="Arial" panose="020B0604020202020204" pitchFamily="34" charset="0"/>
              </a:rPr>
              <a:t>Pre-Approved (Temporary Authority)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rgbClr val="1A3976"/>
                </a:solidFill>
                <a:cs typeface="Arial" panose="020B0604020202020204" pitchFamily="34" charset="0"/>
              </a:rPr>
              <a:t>Pending Testing &amp; Education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C96887-D840-40CF-8BD3-1629F995E509}"/>
              </a:ext>
            </a:extLst>
          </p:cNvPr>
          <p:cNvSpPr/>
          <p:nvPr/>
        </p:nvSpPr>
        <p:spPr>
          <a:xfrm rot="2146804">
            <a:off x="10149697" y="387627"/>
            <a:ext cx="20737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Streamlining</a:t>
            </a:r>
            <a:b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304040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2006086"/>
            <a:ext cx="8229600" cy="3352800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1A3976"/>
                </a:solidFill>
              </a:rPr>
              <a:t>Mortgage Loan Originator (MLO) Trends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1A3976"/>
                </a:solidFill>
              </a:rPr>
              <a:t>Streamlining the MLO Application Process with Temporary Authority to Operate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54094" y="380999"/>
            <a:ext cx="6186791" cy="96141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A3976"/>
                </a:solidFill>
                <a:latin typeface="Calibri (Headings)"/>
              </a:rPr>
              <a:t>What we are covering:</a:t>
            </a:r>
            <a:endParaRPr lang="en-US" sz="3600" b="1" dirty="0">
              <a:solidFill>
                <a:srgbClr val="1A3976"/>
              </a:solidFill>
              <a:latin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81639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004" y="226341"/>
            <a:ext cx="5856051" cy="745629"/>
          </a:xfrm>
        </p:spPr>
        <p:txBody>
          <a:bodyPr>
            <a:noAutofit/>
          </a:bodyPr>
          <a:lstStyle/>
          <a:p>
            <a:pPr algn="ctr"/>
            <a:r>
              <a:rPr lang="en-US" sz="3600" b="1" spc="-42" dirty="0">
                <a:solidFill>
                  <a:srgbClr val="1A3976"/>
                </a:solidFill>
                <a:latin typeface="Calibri (Headings)"/>
              </a:rPr>
              <a:t>Mortgage License Stats: Individual MLOs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8932" y="1144337"/>
            <a:ext cx="65045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735" marR="0" lvl="0" indent="-16073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A3976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Significant increase in licenses per individual over the life of NMLS</a:t>
            </a:r>
          </a:p>
          <a:p>
            <a:pPr marL="160735" marR="0" lvl="0" indent="-16073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A3976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2010-2018 license growth of 198%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8B1546-0F6C-4F7E-AAAB-8A6099D706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5ACA69-79B9-43D0-9E74-2CD1BE5E5537}"/>
              </a:ext>
            </a:extLst>
          </p:cNvPr>
          <p:cNvSpPr/>
          <p:nvPr/>
        </p:nvSpPr>
        <p:spPr>
          <a:xfrm rot="2146804">
            <a:off x="10840716" y="359635"/>
            <a:ext cx="117692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MLO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Trends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17CC5B-7917-4E9A-80AF-076D25450B5D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47A0B53-4938-4F34-A0A7-AA622DD6C2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684634"/>
              </p:ext>
            </p:extLst>
          </p:nvPr>
        </p:nvGraphicFramePr>
        <p:xfrm>
          <a:off x="1361873" y="2701699"/>
          <a:ext cx="8897864" cy="3444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48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999" y="226341"/>
            <a:ext cx="5486401" cy="745629"/>
          </a:xfrm>
        </p:spPr>
        <p:txBody>
          <a:bodyPr>
            <a:noAutofit/>
          </a:bodyPr>
          <a:lstStyle/>
          <a:p>
            <a:pPr algn="ctr"/>
            <a:r>
              <a:rPr lang="en-US" sz="3600" b="1" spc="-42" dirty="0">
                <a:solidFill>
                  <a:srgbClr val="1A3976"/>
                </a:solidFill>
                <a:latin typeface="Calibri (Headings)"/>
              </a:rPr>
              <a:t>Number of State Licenses Held Per MLO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8B1546-0F6C-4F7E-AAAB-8A6099D706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C91CBD86-719D-46B4-9974-996F64F54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8" y="1198311"/>
            <a:ext cx="9405256" cy="514667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8B932A7-35FF-4388-A686-2B9D696158A0}"/>
              </a:ext>
            </a:extLst>
          </p:cNvPr>
          <p:cNvSpPr/>
          <p:nvPr/>
        </p:nvSpPr>
        <p:spPr>
          <a:xfrm rot="2146804">
            <a:off x="10840716" y="359635"/>
            <a:ext cx="117692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MLO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3141964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>
            <a:extLst>
              <a:ext uri="{FF2B5EF4-FFF2-40B4-BE49-F238E27FC236}">
                <a16:creationId xmlns:a16="http://schemas.microsoft.com/office/drawing/2014/main" id="{18D9F413-499F-4D1A-A6B1-9E733A649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6" y="226341"/>
            <a:ext cx="8156316" cy="745629"/>
          </a:xfrm>
        </p:spPr>
        <p:txBody>
          <a:bodyPr>
            <a:noAutofit/>
          </a:bodyPr>
          <a:lstStyle/>
          <a:p>
            <a:pPr algn="ctr"/>
            <a:r>
              <a:rPr lang="en-US" sz="3600" b="1" spc="-42" dirty="0">
                <a:solidFill>
                  <a:srgbClr val="1A3976"/>
                </a:solidFill>
                <a:latin typeface="Calibri (Headings)"/>
              </a:rPr>
              <a:t>MLO Application Growth by State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D3A8BE0-1AE9-4B4B-B88A-ED4FA9D80C72}"/>
              </a:ext>
            </a:extLst>
          </p:cNvPr>
          <p:cNvSpPr/>
          <p:nvPr/>
        </p:nvSpPr>
        <p:spPr>
          <a:xfrm rot="2146804">
            <a:off x="10840716" y="359635"/>
            <a:ext cx="117692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MLO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Trends</a:t>
            </a:r>
          </a:p>
        </p:txBody>
      </p:sp>
      <p:pic>
        <p:nvPicPr>
          <p:cNvPr id="7" name="Picture 6" descr="A dog sitting in the grass&#10;&#10;Description automatically generated">
            <a:extLst>
              <a:ext uri="{FF2B5EF4-FFF2-40B4-BE49-F238E27FC236}">
                <a16:creationId xmlns:a16="http://schemas.microsoft.com/office/drawing/2014/main" id="{FDC765DA-5E0F-458D-9346-A213604C7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47535" y="3156155"/>
            <a:ext cx="855408" cy="412955"/>
          </a:xfrm>
          <a:prstGeom prst="rect">
            <a:avLst/>
          </a:prstGeom>
        </p:spPr>
      </p:pic>
      <p:grpSp>
        <p:nvGrpSpPr>
          <p:cNvPr id="2" name="Group 4">
            <a:extLst>
              <a:ext uri="{FF2B5EF4-FFF2-40B4-BE49-F238E27FC236}">
                <a16:creationId xmlns:a16="http://schemas.microsoft.com/office/drawing/2014/main" id="{6A459102-48C2-4266-A0D0-FAA68B1B3F5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61988" y="596900"/>
            <a:ext cx="9048750" cy="5783263"/>
            <a:chOff x="417" y="376"/>
            <a:chExt cx="5700" cy="3643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E43B3E2B-BBD0-4B2E-87A2-E10859448FB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17" y="376"/>
              <a:ext cx="5700" cy="3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05">
              <a:extLst>
                <a:ext uri="{FF2B5EF4-FFF2-40B4-BE49-F238E27FC236}">
                  <a16:creationId xmlns:a16="http://schemas.microsoft.com/office/drawing/2014/main" id="{8F647CAF-60EB-44B4-BE02-AE3C02992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8" y="409"/>
              <a:ext cx="5141" cy="3260"/>
              <a:chOff x="858" y="409"/>
              <a:chExt cx="5141" cy="3260"/>
            </a:xfrm>
          </p:grpSpPr>
          <p:sp>
            <p:nvSpPr>
              <p:cNvPr id="345" name="Rectangle 5">
                <a:extLst>
                  <a:ext uri="{FF2B5EF4-FFF2-40B4-BE49-F238E27FC236}">
                    <a16:creationId xmlns:a16="http://schemas.microsoft.com/office/drawing/2014/main" id="{7B190737-0E68-46D8-BB62-E09ED67C8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7" y="2212"/>
                <a:ext cx="20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High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6" name="Rectangle 6">
                <a:extLst>
                  <a:ext uri="{FF2B5EF4-FFF2-40B4-BE49-F238E27FC236}">
                    <a16:creationId xmlns:a16="http://schemas.microsoft.com/office/drawing/2014/main" id="{8213A84E-021E-46A2-A7B2-8714005649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0" y="2212"/>
                <a:ext cx="19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38%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7" name="Rectangle 7">
                <a:extLst>
                  <a:ext uri="{FF2B5EF4-FFF2-40B4-BE49-F238E27FC236}">
                    <a16:creationId xmlns:a16="http://schemas.microsoft.com/office/drawing/2014/main" id="{BDBAB0CA-180C-4B6F-8A6A-C81ECC563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0" y="2888"/>
                <a:ext cx="1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0%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8" name="Rectangle 8">
                <a:extLst>
                  <a:ext uri="{FF2B5EF4-FFF2-40B4-BE49-F238E27FC236}">
                    <a16:creationId xmlns:a16="http://schemas.microsoft.com/office/drawing/2014/main" id="{55641D79-16B5-4D7C-A2FF-D27D49D1E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6" y="3563"/>
                <a:ext cx="18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Low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9" name="Rectangle 9">
                <a:extLst>
                  <a:ext uri="{FF2B5EF4-FFF2-40B4-BE49-F238E27FC236}">
                    <a16:creationId xmlns:a16="http://schemas.microsoft.com/office/drawing/2014/main" id="{672ED280-0112-43C7-A30E-7EA9DF4665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0" y="3563"/>
                <a:ext cx="180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-4%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0" name="Rectangle 10">
                <a:extLst>
                  <a:ext uri="{FF2B5EF4-FFF2-40B4-BE49-F238E27FC236}">
                    <a16:creationId xmlns:a16="http://schemas.microsoft.com/office/drawing/2014/main" id="{765EF087-6F75-4E3B-9108-F34AEEA2E9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8" y="409"/>
                <a:ext cx="37" cy="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1" name="Freeform 11">
                <a:extLst>
                  <a:ext uri="{FF2B5EF4-FFF2-40B4-BE49-F238E27FC236}">
                    <a16:creationId xmlns:a16="http://schemas.microsoft.com/office/drawing/2014/main" id="{9F091EAF-2249-4A0E-8408-236462605E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9" y="1834"/>
                <a:ext cx="647" cy="550"/>
              </a:xfrm>
              <a:custGeom>
                <a:avLst/>
                <a:gdLst>
                  <a:gd name="T0" fmla="*/ 621 w 647"/>
                  <a:gd name="T1" fmla="*/ 469 h 550"/>
                  <a:gd name="T2" fmla="*/ 619 w 647"/>
                  <a:gd name="T3" fmla="*/ 503 h 550"/>
                  <a:gd name="T4" fmla="*/ 619 w 647"/>
                  <a:gd name="T5" fmla="*/ 550 h 550"/>
                  <a:gd name="T6" fmla="*/ 534 w 647"/>
                  <a:gd name="T7" fmla="*/ 542 h 550"/>
                  <a:gd name="T8" fmla="*/ 529 w 647"/>
                  <a:gd name="T9" fmla="*/ 542 h 550"/>
                  <a:gd name="T10" fmla="*/ 444 w 647"/>
                  <a:gd name="T11" fmla="*/ 533 h 550"/>
                  <a:gd name="T12" fmla="*/ 343 w 647"/>
                  <a:gd name="T13" fmla="*/ 525 h 550"/>
                  <a:gd name="T14" fmla="*/ 338 w 647"/>
                  <a:gd name="T15" fmla="*/ 525 h 550"/>
                  <a:gd name="T16" fmla="*/ 294 w 647"/>
                  <a:gd name="T17" fmla="*/ 517 h 550"/>
                  <a:gd name="T18" fmla="*/ 268 w 647"/>
                  <a:gd name="T19" fmla="*/ 514 h 550"/>
                  <a:gd name="T20" fmla="*/ 227 w 647"/>
                  <a:gd name="T21" fmla="*/ 511 h 550"/>
                  <a:gd name="T22" fmla="*/ 191 w 647"/>
                  <a:gd name="T23" fmla="*/ 508 h 550"/>
                  <a:gd name="T24" fmla="*/ 188 w 647"/>
                  <a:gd name="T25" fmla="*/ 506 h 550"/>
                  <a:gd name="T26" fmla="*/ 145 w 647"/>
                  <a:gd name="T27" fmla="*/ 500 h 550"/>
                  <a:gd name="T28" fmla="*/ 139 w 647"/>
                  <a:gd name="T29" fmla="*/ 500 h 550"/>
                  <a:gd name="T30" fmla="*/ 60 w 647"/>
                  <a:gd name="T31" fmla="*/ 489 h 550"/>
                  <a:gd name="T32" fmla="*/ 0 w 647"/>
                  <a:gd name="T33" fmla="*/ 480 h 550"/>
                  <a:gd name="T34" fmla="*/ 11 w 647"/>
                  <a:gd name="T35" fmla="*/ 405 h 550"/>
                  <a:gd name="T36" fmla="*/ 14 w 647"/>
                  <a:gd name="T37" fmla="*/ 374 h 550"/>
                  <a:gd name="T38" fmla="*/ 21 w 647"/>
                  <a:gd name="T39" fmla="*/ 341 h 550"/>
                  <a:gd name="T40" fmla="*/ 21 w 647"/>
                  <a:gd name="T41" fmla="*/ 332 h 550"/>
                  <a:gd name="T42" fmla="*/ 24 w 647"/>
                  <a:gd name="T43" fmla="*/ 299 h 550"/>
                  <a:gd name="T44" fmla="*/ 37 w 647"/>
                  <a:gd name="T45" fmla="*/ 195 h 550"/>
                  <a:gd name="T46" fmla="*/ 37 w 647"/>
                  <a:gd name="T47" fmla="*/ 176 h 550"/>
                  <a:gd name="T48" fmla="*/ 42 w 647"/>
                  <a:gd name="T49" fmla="*/ 162 h 550"/>
                  <a:gd name="T50" fmla="*/ 49 w 647"/>
                  <a:gd name="T51" fmla="*/ 98 h 550"/>
                  <a:gd name="T52" fmla="*/ 55 w 647"/>
                  <a:gd name="T53" fmla="*/ 42 h 550"/>
                  <a:gd name="T54" fmla="*/ 63 w 647"/>
                  <a:gd name="T55" fmla="*/ 0 h 550"/>
                  <a:gd name="T56" fmla="*/ 158 w 647"/>
                  <a:gd name="T57" fmla="*/ 14 h 550"/>
                  <a:gd name="T58" fmla="*/ 207 w 647"/>
                  <a:gd name="T59" fmla="*/ 20 h 550"/>
                  <a:gd name="T60" fmla="*/ 243 w 647"/>
                  <a:gd name="T61" fmla="*/ 25 h 550"/>
                  <a:gd name="T62" fmla="*/ 286 w 647"/>
                  <a:gd name="T63" fmla="*/ 31 h 550"/>
                  <a:gd name="T64" fmla="*/ 299 w 647"/>
                  <a:gd name="T65" fmla="*/ 31 h 550"/>
                  <a:gd name="T66" fmla="*/ 376 w 647"/>
                  <a:gd name="T67" fmla="*/ 42 h 550"/>
                  <a:gd name="T68" fmla="*/ 405 w 647"/>
                  <a:gd name="T69" fmla="*/ 45 h 550"/>
                  <a:gd name="T70" fmla="*/ 477 w 647"/>
                  <a:gd name="T71" fmla="*/ 50 h 550"/>
                  <a:gd name="T72" fmla="*/ 518 w 647"/>
                  <a:gd name="T73" fmla="*/ 56 h 550"/>
                  <a:gd name="T74" fmla="*/ 534 w 647"/>
                  <a:gd name="T75" fmla="*/ 56 h 550"/>
                  <a:gd name="T76" fmla="*/ 596 w 647"/>
                  <a:gd name="T77" fmla="*/ 62 h 550"/>
                  <a:gd name="T78" fmla="*/ 598 w 647"/>
                  <a:gd name="T79" fmla="*/ 62 h 550"/>
                  <a:gd name="T80" fmla="*/ 647 w 647"/>
                  <a:gd name="T81" fmla="*/ 64 h 550"/>
                  <a:gd name="T82" fmla="*/ 645 w 647"/>
                  <a:gd name="T83" fmla="*/ 98 h 550"/>
                  <a:gd name="T84" fmla="*/ 645 w 647"/>
                  <a:gd name="T85" fmla="*/ 101 h 550"/>
                  <a:gd name="T86" fmla="*/ 645 w 647"/>
                  <a:gd name="T87" fmla="*/ 131 h 550"/>
                  <a:gd name="T88" fmla="*/ 639 w 647"/>
                  <a:gd name="T89" fmla="*/ 145 h 550"/>
                  <a:gd name="T90" fmla="*/ 637 w 647"/>
                  <a:gd name="T91" fmla="*/ 187 h 550"/>
                  <a:gd name="T92" fmla="*/ 634 w 647"/>
                  <a:gd name="T93" fmla="*/ 237 h 550"/>
                  <a:gd name="T94" fmla="*/ 632 w 647"/>
                  <a:gd name="T95" fmla="*/ 291 h 550"/>
                  <a:gd name="T96" fmla="*/ 632 w 647"/>
                  <a:gd name="T97" fmla="*/ 302 h 550"/>
                  <a:gd name="T98" fmla="*/ 629 w 647"/>
                  <a:gd name="T99" fmla="*/ 344 h 550"/>
                  <a:gd name="T100" fmla="*/ 629 w 647"/>
                  <a:gd name="T101" fmla="*/ 355 h 550"/>
                  <a:gd name="T102" fmla="*/ 626 w 647"/>
                  <a:gd name="T103" fmla="*/ 397 h 550"/>
                  <a:gd name="T104" fmla="*/ 621 w 647"/>
                  <a:gd name="T105" fmla="*/ 461 h 550"/>
                  <a:gd name="T106" fmla="*/ 621 w 647"/>
                  <a:gd name="T107" fmla="*/ 469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47" h="550">
                    <a:moveTo>
                      <a:pt x="621" y="469"/>
                    </a:moveTo>
                    <a:lnTo>
                      <a:pt x="619" y="503"/>
                    </a:lnTo>
                    <a:lnTo>
                      <a:pt x="619" y="550"/>
                    </a:lnTo>
                    <a:lnTo>
                      <a:pt x="534" y="542"/>
                    </a:lnTo>
                    <a:lnTo>
                      <a:pt x="529" y="542"/>
                    </a:lnTo>
                    <a:lnTo>
                      <a:pt x="444" y="533"/>
                    </a:lnTo>
                    <a:lnTo>
                      <a:pt x="343" y="525"/>
                    </a:lnTo>
                    <a:lnTo>
                      <a:pt x="338" y="525"/>
                    </a:lnTo>
                    <a:lnTo>
                      <a:pt x="294" y="517"/>
                    </a:lnTo>
                    <a:lnTo>
                      <a:pt x="268" y="514"/>
                    </a:lnTo>
                    <a:lnTo>
                      <a:pt x="227" y="511"/>
                    </a:lnTo>
                    <a:lnTo>
                      <a:pt x="191" y="508"/>
                    </a:lnTo>
                    <a:lnTo>
                      <a:pt x="188" y="506"/>
                    </a:lnTo>
                    <a:lnTo>
                      <a:pt x="145" y="500"/>
                    </a:lnTo>
                    <a:lnTo>
                      <a:pt x="139" y="500"/>
                    </a:lnTo>
                    <a:lnTo>
                      <a:pt x="60" y="489"/>
                    </a:lnTo>
                    <a:lnTo>
                      <a:pt x="0" y="480"/>
                    </a:lnTo>
                    <a:lnTo>
                      <a:pt x="11" y="405"/>
                    </a:lnTo>
                    <a:lnTo>
                      <a:pt x="14" y="374"/>
                    </a:lnTo>
                    <a:lnTo>
                      <a:pt x="21" y="341"/>
                    </a:lnTo>
                    <a:lnTo>
                      <a:pt x="21" y="332"/>
                    </a:lnTo>
                    <a:lnTo>
                      <a:pt x="24" y="299"/>
                    </a:lnTo>
                    <a:lnTo>
                      <a:pt x="37" y="195"/>
                    </a:lnTo>
                    <a:lnTo>
                      <a:pt x="37" y="176"/>
                    </a:lnTo>
                    <a:lnTo>
                      <a:pt x="42" y="162"/>
                    </a:lnTo>
                    <a:lnTo>
                      <a:pt x="49" y="98"/>
                    </a:lnTo>
                    <a:lnTo>
                      <a:pt x="55" y="42"/>
                    </a:lnTo>
                    <a:lnTo>
                      <a:pt x="63" y="0"/>
                    </a:lnTo>
                    <a:lnTo>
                      <a:pt x="158" y="14"/>
                    </a:lnTo>
                    <a:lnTo>
                      <a:pt x="207" y="20"/>
                    </a:lnTo>
                    <a:lnTo>
                      <a:pt x="243" y="25"/>
                    </a:lnTo>
                    <a:lnTo>
                      <a:pt x="286" y="31"/>
                    </a:lnTo>
                    <a:lnTo>
                      <a:pt x="299" y="31"/>
                    </a:lnTo>
                    <a:lnTo>
                      <a:pt x="376" y="42"/>
                    </a:lnTo>
                    <a:lnTo>
                      <a:pt x="405" y="45"/>
                    </a:lnTo>
                    <a:lnTo>
                      <a:pt x="477" y="50"/>
                    </a:lnTo>
                    <a:lnTo>
                      <a:pt x="518" y="56"/>
                    </a:lnTo>
                    <a:lnTo>
                      <a:pt x="534" y="56"/>
                    </a:lnTo>
                    <a:lnTo>
                      <a:pt x="596" y="62"/>
                    </a:lnTo>
                    <a:lnTo>
                      <a:pt x="598" y="62"/>
                    </a:lnTo>
                    <a:lnTo>
                      <a:pt x="647" y="64"/>
                    </a:lnTo>
                    <a:lnTo>
                      <a:pt x="645" y="98"/>
                    </a:lnTo>
                    <a:lnTo>
                      <a:pt x="645" y="101"/>
                    </a:lnTo>
                    <a:lnTo>
                      <a:pt x="645" y="131"/>
                    </a:lnTo>
                    <a:lnTo>
                      <a:pt x="639" y="145"/>
                    </a:lnTo>
                    <a:lnTo>
                      <a:pt x="637" y="187"/>
                    </a:lnTo>
                    <a:lnTo>
                      <a:pt x="634" y="237"/>
                    </a:lnTo>
                    <a:lnTo>
                      <a:pt x="632" y="291"/>
                    </a:lnTo>
                    <a:lnTo>
                      <a:pt x="632" y="302"/>
                    </a:lnTo>
                    <a:lnTo>
                      <a:pt x="629" y="344"/>
                    </a:lnTo>
                    <a:lnTo>
                      <a:pt x="629" y="355"/>
                    </a:lnTo>
                    <a:lnTo>
                      <a:pt x="626" y="397"/>
                    </a:lnTo>
                    <a:lnTo>
                      <a:pt x="621" y="461"/>
                    </a:lnTo>
                    <a:lnTo>
                      <a:pt x="621" y="4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Freeform 12">
                <a:extLst>
                  <a:ext uri="{FF2B5EF4-FFF2-40B4-BE49-F238E27FC236}">
                    <a16:creationId xmlns:a16="http://schemas.microsoft.com/office/drawing/2014/main" id="{2A34566A-F73D-4344-BC01-AA1FFDABF0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9" y="1834"/>
                <a:ext cx="647" cy="550"/>
              </a:xfrm>
              <a:custGeom>
                <a:avLst/>
                <a:gdLst>
                  <a:gd name="T0" fmla="*/ 621 w 647"/>
                  <a:gd name="T1" fmla="*/ 469 h 550"/>
                  <a:gd name="T2" fmla="*/ 619 w 647"/>
                  <a:gd name="T3" fmla="*/ 503 h 550"/>
                  <a:gd name="T4" fmla="*/ 619 w 647"/>
                  <a:gd name="T5" fmla="*/ 550 h 550"/>
                  <a:gd name="T6" fmla="*/ 534 w 647"/>
                  <a:gd name="T7" fmla="*/ 542 h 550"/>
                  <a:gd name="T8" fmla="*/ 529 w 647"/>
                  <a:gd name="T9" fmla="*/ 542 h 550"/>
                  <a:gd name="T10" fmla="*/ 444 w 647"/>
                  <a:gd name="T11" fmla="*/ 533 h 550"/>
                  <a:gd name="T12" fmla="*/ 343 w 647"/>
                  <a:gd name="T13" fmla="*/ 525 h 550"/>
                  <a:gd name="T14" fmla="*/ 338 w 647"/>
                  <a:gd name="T15" fmla="*/ 525 h 550"/>
                  <a:gd name="T16" fmla="*/ 294 w 647"/>
                  <a:gd name="T17" fmla="*/ 517 h 550"/>
                  <a:gd name="T18" fmla="*/ 268 w 647"/>
                  <a:gd name="T19" fmla="*/ 514 h 550"/>
                  <a:gd name="T20" fmla="*/ 227 w 647"/>
                  <a:gd name="T21" fmla="*/ 511 h 550"/>
                  <a:gd name="T22" fmla="*/ 191 w 647"/>
                  <a:gd name="T23" fmla="*/ 508 h 550"/>
                  <a:gd name="T24" fmla="*/ 188 w 647"/>
                  <a:gd name="T25" fmla="*/ 506 h 550"/>
                  <a:gd name="T26" fmla="*/ 145 w 647"/>
                  <a:gd name="T27" fmla="*/ 500 h 550"/>
                  <a:gd name="T28" fmla="*/ 139 w 647"/>
                  <a:gd name="T29" fmla="*/ 500 h 550"/>
                  <a:gd name="T30" fmla="*/ 60 w 647"/>
                  <a:gd name="T31" fmla="*/ 489 h 550"/>
                  <a:gd name="T32" fmla="*/ 0 w 647"/>
                  <a:gd name="T33" fmla="*/ 480 h 550"/>
                  <a:gd name="T34" fmla="*/ 11 w 647"/>
                  <a:gd name="T35" fmla="*/ 405 h 550"/>
                  <a:gd name="T36" fmla="*/ 14 w 647"/>
                  <a:gd name="T37" fmla="*/ 374 h 550"/>
                  <a:gd name="T38" fmla="*/ 21 w 647"/>
                  <a:gd name="T39" fmla="*/ 341 h 550"/>
                  <a:gd name="T40" fmla="*/ 21 w 647"/>
                  <a:gd name="T41" fmla="*/ 332 h 550"/>
                  <a:gd name="T42" fmla="*/ 24 w 647"/>
                  <a:gd name="T43" fmla="*/ 299 h 550"/>
                  <a:gd name="T44" fmla="*/ 37 w 647"/>
                  <a:gd name="T45" fmla="*/ 195 h 550"/>
                  <a:gd name="T46" fmla="*/ 37 w 647"/>
                  <a:gd name="T47" fmla="*/ 176 h 550"/>
                  <a:gd name="T48" fmla="*/ 42 w 647"/>
                  <a:gd name="T49" fmla="*/ 162 h 550"/>
                  <a:gd name="T50" fmla="*/ 49 w 647"/>
                  <a:gd name="T51" fmla="*/ 98 h 550"/>
                  <a:gd name="T52" fmla="*/ 55 w 647"/>
                  <a:gd name="T53" fmla="*/ 42 h 550"/>
                  <a:gd name="T54" fmla="*/ 63 w 647"/>
                  <a:gd name="T55" fmla="*/ 0 h 550"/>
                  <a:gd name="T56" fmla="*/ 158 w 647"/>
                  <a:gd name="T57" fmla="*/ 14 h 550"/>
                  <a:gd name="T58" fmla="*/ 207 w 647"/>
                  <a:gd name="T59" fmla="*/ 20 h 550"/>
                  <a:gd name="T60" fmla="*/ 243 w 647"/>
                  <a:gd name="T61" fmla="*/ 25 h 550"/>
                  <a:gd name="T62" fmla="*/ 286 w 647"/>
                  <a:gd name="T63" fmla="*/ 31 h 550"/>
                  <a:gd name="T64" fmla="*/ 299 w 647"/>
                  <a:gd name="T65" fmla="*/ 31 h 550"/>
                  <a:gd name="T66" fmla="*/ 376 w 647"/>
                  <a:gd name="T67" fmla="*/ 42 h 550"/>
                  <a:gd name="T68" fmla="*/ 405 w 647"/>
                  <a:gd name="T69" fmla="*/ 45 h 550"/>
                  <a:gd name="T70" fmla="*/ 477 w 647"/>
                  <a:gd name="T71" fmla="*/ 50 h 550"/>
                  <a:gd name="T72" fmla="*/ 518 w 647"/>
                  <a:gd name="T73" fmla="*/ 56 h 550"/>
                  <a:gd name="T74" fmla="*/ 534 w 647"/>
                  <a:gd name="T75" fmla="*/ 56 h 550"/>
                  <a:gd name="T76" fmla="*/ 596 w 647"/>
                  <a:gd name="T77" fmla="*/ 62 h 550"/>
                  <a:gd name="T78" fmla="*/ 598 w 647"/>
                  <a:gd name="T79" fmla="*/ 62 h 550"/>
                  <a:gd name="T80" fmla="*/ 647 w 647"/>
                  <a:gd name="T81" fmla="*/ 64 h 550"/>
                  <a:gd name="T82" fmla="*/ 645 w 647"/>
                  <a:gd name="T83" fmla="*/ 98 h 550"/>
                  <a:gd name="T84" fmla="*/ 645 w 647"/>
                  <a:gd name="T85" fmla="*/ 101 h 550"/>
                  <a:gd name="T86" fmla="*/ 645 w 647"/>
                  <a:gd name="T87" fmla="*/ 131 h 550"/>
                  <a:gd name="T88" fmla="*/ 639 w 647"/>
                  <a:gd name="T89" fmla="*/ 145 h 550"/>
                  <a:gd name="T90" fmla="*/ 637 w 647"/>
                  <a:gd name="T91" fmla="*/ 187 h 550"/>
                  <a:gd name="T92" fmla="*/ 634 w 647"/>
                  <a:gd name="T93" fmla="*/ 237 h 550"/>
                  <a:gd name="T94" fmla="*/ 632 w 647"/>
                  <a:gd name="T95" fmla="*/ 291 h 550"/>
                  <a:gd name="T96" fmla="*/ 632 w 647"/>
                  <a:gd name="T97" fmla="*/ 302 h 550"/>
                  <a:gd name="T98" fmla="*/ 629 w 647"/>
                  <a:gd name="T99" fmla="*/ 344 h 550"/>
                  <a:gd name="T100" fmla="*/ 629 w 647"/>
                  <a:gd name="T101" fmla="*/ 355 h 550"/>
                  <a:gd name="T102" fmla="*/ 626 w 647"/>
                  <a:gd name="T103" fmla="*/ 397 h 550"/>
                  <a:gd name="T104" fmla="*/ 621 w 647"/>
                  <a:gd name="T105" fmla="*/ 461 h 550"/>
                  <a:gd name="T106" fmla="*/ 621 w 647"/>
                  <a:gd name="T107" fmla="*/ 469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47" h="550">
                    <a:moveTo>
                      <a:pt x="621" y="469"/>
                    </a:moveTo>
                    <a:lnTo>
                      <a:pt x="619" y="503"/>
                    </a:lnTo>
                    <a:lnTo>
                      <a:pt x="619" y="550"/>
                    </a:lnTo>
                    <a:lnTo>
                      <a:pt x="534" y="542"/>
                    </a:lnTo>
                    <a:lnTo>
                      <a:pt x="529" y="542"/>
                    </a:lnTo>
                    <a:lnTo>
                      <a:pt x="444" y="533"/>
                    </a:lnTo>
                    <a:lnTo>
                      <a:pt x="343" y="525"/>
                    </a:lnTo>
                    <a:lnTo>
                      <a:pt x="338" y="525"/>
                    </a:lnTo>
                    <a:lnTo>
                      <a:pt x="294" y="517"/>
                    </a:lnTo>
                    <a:lnTo>
                      <a:pt x="268" y="514"/>
                    </a:lnTo>
                    <a:lnTo>
                      <a:pt x="227" y="511"/>
                    </a:lnTo>
                    <a:lnTo>
                      <a:pt x="191" y="508"/>
                    </a:lnTo>
                    <a:lnTo>
                      <a:pt x="188" y="506"/>
                    </a:lnTo>
                    <a:lnTo>
                      <a:pt x="145" y="500"/>
                    </a:lnTo>
                    <a:lnTo>
                      <a:pt x="139" y="500"/>
                    </a:lnTo>
                    <a:lnTo>
                      <a:pt x="60" y="489"/>
                    </a:lnTo>
                    <a:lnTo>
                      <a:pt x="0" y="480"/>
                    </a:lnTo>
                    <a:lnTo>
                      <a:pt x="11" y="405"/>
                    </a:lnTo>
                    <a:lnTo>
                      <a:pt x="14" y="374"/>
                    </a:lnTo>
                    <a:lnTo>
                      <a:pt x="21" y="341"/>
                    </a:lnTo>
                    <a:lnTo>
                      <a:pt x="21" y="332"/>
                    </a:lnTo>
                    <a:lnTo>
                      <a:pt x="24" y="299"/>
                    </a:lnTo>
                    <a:lnTo>
                      <a:pt x="37" y="195"/>
                    </a:lnTo>
                    <a:lnTo>
                      <a:pt x="37" y="176"/>
                    </a:lnTo>
                    <a:lnTo>
                      <a:pt x="42" y="162"/>
                    </a:lnTo>
                    <a:lnTo>
                      <a:pt x="49" y="98"/>
                    </a:lnTo>
                    <a:lnTo>
                      <a:pt x="55" y="42"/>
                    </a:lnTo>
                    <a:lnTo>
                      <a:pt x="63" y="0"/>
                    </a:lnTo>
                    <a:lnTo>
                      <a:pt x="158" y="14"/>
                    </a:lnTo>
                    <a:lnTo>
                      <a:pt x="207" y="20"/>
                    </a:lnTo>
                    <a:lnTo>
                      <a:pt x="243" y="25"/>
                    </a:lnTo>
                    <a:lnTo>
                      <a:pt x="286" y="31"/>
                    </a:lnTo>
                    <a:lnTo>
                      <a:pt x="299" y="31"/>
                    </a:lnTo>
                    <a:lnTo>
                      <a:pt x="376" y="42"/>
                    </a:lnTo>
                    <a:lnTo>
                      <a:pt x="405" y="45"/>
                    </a:lnTo>
                    <a:lnTo>
                      <a:pt x="477" y="50"/>
                    </a:lnTo>
                    <a:lnTo>
                      <a:pt x="518" y="56"/>
                    </a:lnTo>
                    <a:lnTo>
                      <a:pt x="534" y="56"/>
                    </a:lnTo>
                    <a:lnTo>
                      <a:pt x="596" y="62"/>
                    </a:lnTo>
                    <a:lnTo>
                      <a:pt x="598" y="62"/>
                    </a:lnTo>
                    <a:lnTo>
                      <a:pt x="647" y="64"/>
                    </a:lnTo>
                    <a:lnTo>
                      <a:pt x="645" y="98"/>
                    </a:lnTo>
                    <a:lnTo>
                      <a:pt x="645" y="101"/>
                    </a:lnTo>
                    <a:lnTo>
                      <a:pt x="645" y="131"/>
                    </a:lnTo>
                    <a:lnTo>
                      <a:pt x="639" y="145"/>
                    </a:lnTo>
                    <a:lnTo>
                      <a:pt x="637" y="187"/>
                    </a:lnTo>
                    <a:lnTo>
                      <a:pt x="634" y="237"/>
                    </a:lnTo>
                    <a:lnTo>
                      <a:pt x="632" y="291"/>
                    </a:lnTo>
                    <a:lnTo>
                      <a:pt x="632" y="302"/>
                    </a:lnTo>
                    <a:lnTo>
                      <a:pt x="629" y="344"/>
                    </a:lnTo>
                    <a:lnTo>
                      <a:pt x="629" y="355"/>
                    </a:lnTo>
                    <a:lnTo>
                      <a:pt x="626" y="397"/>
                    </a:lnTo>
                    <a:lnTo>
                      <a:pt x="621" y="461"/>
                    </a:lnTo>
                    <a:lnTo>
                      <a:pt x="621" y="469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Rectangle 13">
                <a:extLst>
                  <a:ext uri="{FF2B5EF4-FFF2-40B4-BE49-F238E27FC236}">
                    <a16:creationId xmlns:a16="http://schemas.microsoft.com/office/drawing/2014/main" id="{86977560-6F1A-4A20-85A3-9DDCB9D51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18"/>
                <a:ext cx="99" cy="7"/>
              </a:xfrm>
              <a:prstGeom prst="rect">
                <a:avLst/>
              </a:prstGeom>
              <a:solidFill>
                <a:srgbClr val="144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Rectangle 14">
                <a:extLst>
                  <a:ext uri="{FF2B5EF4-FFF2-40B4-BE49-F238E27FC236}">
                    <a16:creationId xmlns:a16="http://schemas.microsoft.com/office/drawing/2014/main" id="{6BBDE259-8F67-40E4-B00C-1D980CBF8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25"/>
                <a:ext cx="99" cy="6"/>
              </a:xfrm>
              <a:prstGeom prst="rect">
                <a:avLst/>
              </a:prstGeom>
              <a:solidFill>
                <a:srgbClr val="164E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Rectangle 15">
                <a:extLst>
                  <a:ext uri="{FF2B5EF4-FFF2-40B4-BE49-F238E27FC236}">
                    <a16:creationId xmlns:a16="http://schemas.microsoft.com/office/drawing/2014/main" id="{D0E1F4AB-C920-4D23-A2DE-F910CA250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31"/>
                <a:ext cx="99" cy="7"/>
              </a:xfrm>
              <a:prstGeom prst="rect">
                <a:avLst/>
              </a:prstGeom>
              <a:solidFill>
                <a:srgbClr val="194F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Rectangle 16">
                <a:extLst>
                  <a:ext uri="{FF2B5EF4-FFF2-40B4-BE49-F238E27FC236}">
                    <a16:creationId xmlns:a16="http://schemas.microsoft.com/office/drawing/2014/main" id="{300AF350-A192-4739-AA8A-6A78ACEEC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38"/>
                <a:ext cx="99" cy="7"/>
              </a:xfrm>
              <a:prstGeom prst="rect">
                <a:avLst/>
              </a:prstGeom>
              <a:solidFill>
                <a:srgbClr val="1B51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Rectangle 17">
                <a:extLst>
                  <a:ext uri="{FF2B5EF4-FFF2-40B4-BE49-F238E27FC236}">
                    <a16:creationId xmlns:a16="http://schemas.microsoft.com/office/drawing/2014/main" id="{3F6E29B8-F7B6-4729-BE08-98E1D4A959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45"/>
                <a:ext cx="99" cy="6"/>
              </a:xfrm>
              <a:prstGeom prst="rect">
                <a:avLst/>
              </a:prstGeom>
              <a:solidFill>
                <a:srgbClr val="1D53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Rectangle 18">
                <a:extLst>
                  <a:ext uri="{FF2B5EF4-FFF2-40B4-BE49-F238E27FC236}">
                    <a16:creationId xmlns:a16="http://schemas.microsoft.com/office/drawing/2014/main" id="{ADB08232-A7E1-497B-B4BD-D1D089B4ED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51"/>
                <a:ext cx="99" cy="7"/>
              </a:xfrm>
              <a:prstGeom prst="rect">
                <a:avLst/>
              </a:prstGeom>
              <a:solidFill>
                <a:srgbClr val="1F55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Rectangle 19">
                <a:extLst>
                  <a:ext uri="{FF2B5EF4-FFF2-40B4-BE49-F238E27FC236}">
                    <a16:creationId xmlns:a16="http://schemas.microsoft.com/office/drawing/2014/main" id="{5715562D-67EE-472C-82BC-371B7A232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58"/>
                <a:ext cx="99" cy="7"/>
              </a:xfrm>
              <a:prstGeom prst="rect">
                <a:avLst/>
              </a:prstGeom>
              <a:solidFill>
                <a:srgbClr val="225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Rectangle 20">
                <a:extLst>
                  <a:ext uri="{FF2B5EF4-FFF2-40B4-BE49-F238E27FC236}">
                    <a16:creationId xmlns:a16="http://schemas.microsoft.com/office/drawing/2014/main" id="{07FF8AB8-2ACE-4662-9627-F2141F016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65"/>
                <a:ext cx="99" cy="6"/>
              </a:xfrm>
              <a:prstGeom prst="rect">
                <a:avLst/>
              </a:prstGeom>
              <a:solidFill>
                <a:srgbClr val="2458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Rectangle 21">
                <a:extLst>
                  <a:ext uri="{FF2B5EF4-FFF2-40B4-BE49-F238E27FC236}">
                    <a16:creationId xmlns:a16="http://schemas.microsoft.com/office/drawing/2014/main" id="{821483AA-48EF-4DA0-BA41-381CBE1FE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71"/>
                <a:ext cx="99" cy="7"/>
              </a:xfrm>
              <a:prstGeom prst="rect">
                <a:avLst/>
              </a:prstGeom>
              <a:solidFill>
                <a:srgbClr val="265A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Rectangle 22">
                <a:extLst>
                  <a:ext uri="{FF2B5EF4-FFF2-40B4-BE49-F238E27FC236}">
                    <a16:creationId xmlns:a16="http://schemas.microsoft.com/office/drawing/2014/main" id="{C1791029-785A-4434-84F7-1D2B25A3A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78"/>
                <a:ext cx="99" cy="6"/>
              </a:xfrm>
              <a:prstGeom prst="rect">
                <a:avLst/>
              </a:prstGeom>
              <a:solidFill>
                <a:srgbClr val="295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Rectangle 23">
                <a:extLst>
                  <a:ext uri="{FF2B5EF4-FFF2-40B4-BE49-F238E27FC236}">
                    <a16:creationId xmlns:a16="http://schemas.microsoft.com/office/drawing/2014/main" id="{CB09B9C8-5DBD-4BEB-B488-6B7F2C06D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84"/>
                <a:ext cx="99" cy="7"/>
              </a:xfrm>
              <a:prstGeom prst="rect">
                <a:avLst/>
              </a:prstGeom>
              <a:solidFill>
                <a:srgbClr val="2B5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Rectangle 24">
                <a:extLst>
                  <a:ext uri="{FF2B5EF4-FFF2-40B4-BE49-F238E27FC236}">
                    <a16:creationId xmlns:a16="http://schemas.microsoft.com/office/drawing/2014/main" id="{15121721-3EEF-487B-A5AB-47A26DAABD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91"/>
                <a:ext cx="99" cy="7"/>
              </a:xfrm>
              <a:prstGeom prst="rect">
                <a:avLst/>
              </a:prstGeom>
              <a:solidFill>
                <a:srgbClr val="2D5F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Rectangle 25">
                <a:extLst>
                  <a:ext uri="{FF2B5EF4-FFF2-40B4-BE49-F238E27FC236}">
                    <a16:creationId xmlns:a16="http://schemas.microsoft.com/office/drawing/2014/main" id="{6E74C36F-1013-47F3-992F-3C1EB4AFF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98"/>
                <a:ext cx="99" cy="6"/>
              </a:xfrm>
              <a:prstGeom prst="rect">
                <a:avLst/>
              </a:prstGeom>
              <a:solidFill>
                <a:srgbClr val="2F61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Rectangle 26">
                <a:extLst>
                  <a:ext uri="{FF2B5EF4-FFF2-40B4-BE49-F238E27FC236}">
                    <a16:creationId xmlns:a16="http://schemas.microsoft.com/office/drawing/2014/main" id="{CB35320C-B892-4108-8E7A-874F8A997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04"/>
                <a:ext cx="99" cy="7"/>
              </a:xfrm>
              <a:prstGeom prst="rect">
                <a:avLst/>
              </a:prstGeom>
              <a:solidFill>
                <a:srgbClr val="3263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Rectangle 27">
                <a:extLst>
                  <a:ext uri="{FF2B5EF4-FFF2-40B4-BE49-F238E27FC236}">
                    <a16:creationId xmlns:a16="http://schemas.microsoft.com/office/drawing/2014/main" id="{06984EE7-CA4E-4AE7-8D48-CB29F241E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11"/>
                <a:ext cx="99" cy="7"/>
              </a:xfrm>
              <a:prstGeom prst="rect">
                <a:avLst/>
              </a:prstGeom>
              <a:solidFill>
                <a:srgbClr val="3464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Rectangle 28">
                <a:extLst>
                  <a:ext uri="{FF2B5EF4-FFF2-40B4-BE49-F238E27FC236}">
                    <a16:creationId xmlns:a16="http://schemas.microsoft.com/office/drawing/2014/main" id="{72C1C278-F254-4EEF-8268-E6B5D43EE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18"/>
                <a:ext cx="99" cy="6"/>
              </a:xfrm>
              <a:prstGeom prst="rect">
                <a:avLst/>
              </a:prstGeom>
              <a:solidFill>
                <a:srgbClr val="3666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Rectangle 29">
                <a:extLst>
                  <a:ext uri="{FF2B5EF4-FFF2-40B4-BE49-F238E27FC236}">
                    <a16:creationId xmlns:a16="http://schemas.microsoft.com/office/drawing/2014/main" id="{78DCC926-287E-42EB-AFF1-23F3C03805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24"/>
                <a:ext cx="99" cy="7"/>
              </a:xfrm>
              <a:prstGeom prst="rect">
                <a:avLst/>
              </a:prstGeom>
              <a:solidFill>
                <a:srgbClr val="3868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Rectangle 30">
                <a:extLst>
                  <a:ext uri="{FF2B5EF4-FFF2-40B4-BE49-F238E27FC236}">
                    <a16:creationId xmlns:a16="http://schemas.microsoft.com/office/drawing/2014/main" id="{2395499A-0E36-41E8-9AA9-7758EE18AD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31"/>
                <a:ext cx="99" cy="7"/>
              </a:xfrm>
              <a:prstGeom prst="rect">
                <a:avLst/>
              </a:prstGeom>
              <a:solidFill>
                <a:srgbClr val="3A6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Rectangle 31">
                <a:extLst>
                  <a:ext uri="{FF2B5EF4-FFF2-40B4-BE49-F238E27FC236}">
                    <a16:creationId xmlns:a16="http://schemas.microsoft.com/office/drawing/2014/main" id="{8466DB69-AEEC-4358-A8EA-DFBCB8D8E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38"/>
                <a:ext cx="99" cy="6"/>
              </a:xfrm>
              <a:prstGeom prst="rect">
                <a:avLst/>
              </a:prstGeom>
              <a:solidFill>
                <a:srgbClr val="3D6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Rectangle 32">
                <a:extLst>
                  <a:ext uri="{FF2B5EF4-FFF2-40B4-BE49-F238E27FC236}">
                    <a16:creationId xmlns:a16="http://schemas.microsoft.com/office/drawing/2014/main" id="{7A49626E-ED5A-4C03-97B6-C717194094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44"/>
                <a:ext cx="99" cy="7"/>
              </a:xfrm>
              <a:prstGeom prst="rect">
                <a:avLst/>
              </a:prstGeom>
              <a:solidFill>
                <a:srgbClr val="3F6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Rectangle 33">
                <a:extLst>
                  <a:ext uri="{FF2B5EF4-FFF2-40B4-BE49-F238E27FC236}">
                    <a16:creationId xmlns:a16="http://schemas.microsoft.com/office/drawing/2014/main" id="{4A67B44A-C167-4811-A3A8-598D64E613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51"/>
                <a:ext cx="99" cy="6"/>
              </a:xfrm>
              <a:prstGeom prst="rect">
                <a:avLst/>
              </a:prstGeom>
              <a:solidFill>
                <a:srgbClr val="416E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Rectangle 34">
                <a:extLst>
                  <a:ext uri="{FF2B5EF4-FFF2-40B4-BE49-F238E27FC236}">
                    <a16:creationId xmlns:a16="http://schemas.microsoft.com/office/drawing/2014/main" id="{574928E5-88FF-459D-901A-DB67E677A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57"/>
                <a:ext cx="99" cy="7"/>
              </a:xfrm>
              <a:prstGeom prst="rect">
                <a:avLst/>
              </a:prstGeom>
              <a:solidFill>
                <a:srgbClr val="437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Rectangle 35">
                <a:extLst>
                  <a:ext uri="{FF2B5EF4-FFF2-40B4-BE49-F238E27FC236}">
                    <a16:creationId xmlns:a16="http://schemas.microsoft.com/office/drawing/2014/main" id="{D9A81C70-4E31-4637-BB58-3789D016C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64"/>
                <a:ext cx="99" cy="7"/>
              </a:xfrm>
              <a:prstGeom prst="rect">
                <a:avLst/>
              </a:prstGeom>
              <a:solidFill>
                <a:srgbClr val="4571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Rectangle 36">
                <a:extLst>
                  <a:ext uri="{FF2B5EF4-FFF2-40B4-BE49-F238E27FC236}">
                    <a16:creationId xmlns:a16="http://schemas.microsoft.com/office/drawing/2014/main" id="{4EDDF0DF-82E1-4FFD-98E9-BABBA0EBD4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71"/>
                <a:ext cx="99" cy="6"/>
              </a:xfrm>
              <a:prstGeom prst="rect">
                <a:avLst/>
              </a:prstGeom>
              <a:solidFill>
                <a:srgbClr val="4873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Rectangle 37">
                <a:extLst>
                  <a:ext uri="{FF2B5EF4-FFF2-40B4-BE49-F238E27FC236}">
                    <a16:creationId xmlns:a16="http://schemas.microsoft.com/office/drawing/2014/main" id="{713A4D92-3E72-4F92-AB8A-98D4AECF4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77"/>
                <a:ext cx="99" cy="7"/>
              </a:xfrm>
              <a:prstGeom prst="rect">
                <a:avLst/>
              </a:prstGeom>
              <a:solidFill>
                <a:srgbClr val="4A75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Rectangle 38">
                <a:extLst>
                  <a:ext uri="{FF2B5EF4-FFF2-40B4-BE49-F238E27FC236}">
                    <a16:creationId xmlns:a16="http://schemas.microsoft.com/office/drawing/2014/main" id="{740A819D-FC4C-40EC-B6F0-CD03070C6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84"/>
                <a:ext cx="99" cy="7"/>
              </a:xfrm>
              <a:prstGeom prst="rect">
                <a:avLst/>
              </a:prstGeom>
              <a:solidFill>
                <a:srgbClr val="4C77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Rectangle 39">
                <a:extLst>
                  <a:ext uri="{FF2B5EF4-FFF2-40B4-BE49-F238E27FC236}">
                    <a16:creationId xmlns:a16="http://schemas.microsoft.com/office/drawing/2014/main" id="{DB10BC7F-1A32-4BC2-A5D9-14BC5BA6AD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91"/>
                <a:ext cx="99" cy="6"/>
              </a:xfrm>
              <a:prstGeom prst="rect">
                <a:avLst/>
              </a:prstGeom>
              <a:solidFill>
                <a:srgbClr val="4E78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Rectangle 40">
                <a:extLst>
                  <a:ext uri="{FF2B5EF4-FFF2-40B4-BE49-F238E27FC236}">
                    <a16:creationId xmlns:a16="http://schemas.microsoft.com/office/drawing/2014/main" id="{8E3F9897-2457-4CDE-8B08-9C3D38B72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397"/>
                <a:ext cx="99" cy="7"/>
              </a:xfrm>
              <a:prstGeom prst="rect">
                <a:avLst/>
              </a:prstGeom>
              <a:solidFill>
                <a:srgbClr val="507A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Rectangle 41">
                <a:extLst>
                  <a:ext uri="{FF2B5EF4-FFF2-40B4-BE49-F238E27FC236}">
                    <a16:creationId xmlns:a16="http://schemas.microsoft.com/office/drawing/2014/main" id="{B6C65854-A8B4-437D-BD77-B209936E0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04"/>
                <a:ext cx="99" cy="6"/>
              </a:xfrm>
              <a:prstGeom prst="rect">
                <a:avLst/>
              </a:prstGeom>
              <a:solidFill>
                <a:srgbClr val="537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Rectangle 42">
                <a:extLst>
                  <a:ext uri="{FF2B5EF4-FFF2-40B4-BE49-F238E27FC236}">
                    <a16:creationId xmlns:a16="http://schemas.microsoft.com/office/drawing/2014/main" id="{A9CCA5D5-2FE2-4E51-87E2-6D32B1093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10"/>
                <a:ext cx="99" cy="7"/>
              </a:xfrm>
              <a:prstGeom prst="rect">
                <a:avLst/>
              </a:prstGeom>
              <a:solidFill>
                <a:srgbClr val="557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Rectangle 43">
                <a:extLst>
                  <a:ext uri="{FF2B5EF4-FFF2-40B4-BE49-F238E27FC236}">
                    <a16:creationId xmlns:a16="http://schemas.microsoft.com/office/drawing/2014/main" id="{17C78C0C-5E40-456C-B5B5-4AF73DB27F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17"/>
                <a:ext cx="99" cy="7"/>
              </a:xfrm>
              <a:prstGeom prst="rect">
                <a:avLst/>
              </a:prstGeom>
              <a:solidFill>
                <a:srgbClr val="577F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Rectangle 44">
                <a:extLst>
                  <a:ext uri="{FF2B5EF4-FFF2-40B4-BE49-F238E27FC236}">
                    <a16:creationId xmlns:a16="http://schemas.microsoft.com/office/drawing/2014/main" id="{6AD80393-CC1F-49D8-9CEC-A0A2DF3D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24"/>
                <a:ext cx="99" cy="6"/>
              </a:xfrm>
              <a:prstGeom prst="rect">
                <a:avLst/>
              </a:prstGeom>
              <a:solidFill>
                <a:srgbClr val="5A81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Rectangle 45">
                <a:extLst>
                  <a:ext uri="{FF2B5EF4-FFF2-40B4-BE49-F238E27FC236}">
                    <a16:creationId xmlns:a16="http://schemas.microsoft.com/office/drawing/2014/main" id="{73943CCF-B231-4C76-9F83-8639BE3415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30"/>
                <a:ext cx="99" cy="7"/>
              </a:xfrm>
              <a:prstGeom prst="rect">
                <a:avLst/>
              </a:prstGeom>
              <a:solidFill>
                <a:srgbClr val="5C8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Rectangle 46">
                <a:extLst>
                  <a:ext uri="{FF2B5EF4-FFF2-40B4-BE49-F238E27FC236}">
                    <a16:creationId xmlns:a16="http://schemas.microsoft.com/office/drawing/2014/main" id="{82D4752E-CD18-4696-9260-2FBA363C6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37"/>
                <a:ext cx="99" cy="7"/>
              </a:xfrm>
              <a:prstGeom prst="rect">
                <a:avLst/>
              </a:prstGeom>
              <a:solidFill>
                <a:srgbClr val="5E84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Rectangle 47">
                <a:extLst>
                  <a:ext uri="{FF2B5EF4-FFF2-40B4-BE49-F238E27FC236}">
                    <a16:creationId xmlns:a16="http://schemas.microsoft.com/office/drawing/2014/main" id="{EA04C650-8FF0-40DE-AB31-FC5020756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44"/>
                <a:ext cx="99" cy="6"/>
              </a:xfrm>
              <a:prstGeom prst="rect">
                <a:avLst/>
              </a:prstGeom>
              <a:solidFill>
                <a:srgbClr val="6086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Rectangle 48">
                <a:extLst>
                  <a:ext uri="{FF2B5EF4-FFF2-40B4-BE49-F238E27FC236}">
                    <a16:creationId xmlns:a16="http://schemas.microsoft.com/office/drawing/2014/main" id="{851DE9F6-D58F-4A5C-9C6C-A02066DDA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50"/>
                <a:ext cx="99" cy="7"/>
              </a:xfrm>
              <a:prstGeom prst="rect">
                <a:avLst/>
              </a:prstGeom>
              <a:solidFill>
                <a:srgbClr val="6388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Rectangle 49">
                <a:extLst>
                  <a:ext uri="{FF2B5EF4-FFF2-40B4-BE49-F238E27FC236}">
                    <a16:creationId xmlns:a16="http://schemas.microsoft.com/office/drawing/2014/main" id="{0243B966-0C1D-4637-82C1-1DAD9F3D83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57"/>
                <a:ext cx="99" cy="6"/>
              </a:xfrm>
              <a:prstGeom prst="rect">
                <a:avLst/>
              </a:prstGeom>
              <a:solidFill>
                <a:srgbClr val="658A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Rectangle 50">
                <a:extLst>
                  <a:ext uri="{FF2B5EF4-FFF2-40B4-BE49-F238E27FC236}">
                    <a16:creationId xmlns:a16="http://schemas.microsoft.com/office/drawing/2014/main" id="{E7241C9D-8E35-4EAF-AA9A-68E384F963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63"/>
                <a:ext cx="99" cy="7"/>
              </a:xfrm>
              <a:prstGeom prst="rect">
                <a:avLst/>
              </a:prstGeom>
              <a:solidFill>
                <a:srgbClr val="678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Rectangle 51">
                <a:extLst>
                  <a:ext uri="{FF2B5EF4-FFF2-40B4-BE49-F238E27FC236}">
                    <a16:creationId xmlns:a16="http://schemas.microsoft.com/office/drawing/2014/main" id="{6024771D-15A9-406B-823D-9FD625168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70"/>
                <a:ext cx="99" cy="7"/>
              </a:xfrm>
              <a:prstGeom prst="rect">
                <a:avLst/>
              </a:prstGeom>
              <a:solidFill>
                <a:srgbClr val="6A8D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Rectangle 52">
                <a:extLst>
                  <a:ext uri="{FF2B5EF4-FFF2-40B4-BE49-F238E27FC236}">
                    <a16:creationId xmlns:a16="http://schemas.microsoft.com/office/drawing/2014/main" id="{26DFF1C4-CA93-435A-8BDC-CE5EA0E18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77"/>
                <a:ext cx="99" cy="6"/>
              </a:xfrm>
              <a:prstGeom prst="rect">
                <a:avLst/>
              </a:prstGeom>
              <a:solidFill>
                <a:srgbClr val="6C8F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Rectangle 53">
                <a:extLst>
                  <a:ext uri="{FF2B5EF4-FFF2-40B4-BE49-F238E27FC236}">
                    <a16:creationId xmlns:a16="http://schemas.microsoft.com/office/drawing/2014/main" id="{30FA5E6D-9B5B-40B8-B969-CB884AEF5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83"/>
                <a:ext cx="99" cy="7"/>
              </a:xfrm>
              <a:prstGeom prst="rect">
                <a:avLst/>
              </a:prstGeom>
              <a:solidFill>
                <a:srgbClr val="6E91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Rectangle 54">
                <a:extLst>
                  <a:ext uri="{FF2B5EF4-FFF2-40B4-BE49-F238E27FC236}">
                    <a16:creationId xmlns:a16="http://schemas.microsoft.com/office/drawing/2014/main" id="{48B8157A-99EC-4D7F-8684-05B86D33AE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90"/>
                <a:ext cx="99" cy="7"/>
              </a:xfrm>
              <a:prstGeom prst="rect">
                <a:avLst/>
              </a:prstGeom>
              <a:solidFill>
                <a:srgbClr val="7092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Rectangle 55">
                <a:extLst>
                  <a:ext uri="{FF2B5EF4-FFF2-40B4-BE49-F238E27FC236}">
                    <a16:creationId xmlns:a16="http://schemas.microsoft.com/office/drawing/2014/main" id="{414E1AA7-65D9-4B12-AC32-EA764C10C4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497"/>
                <a:ext cx="99" cy="6"/>
              </a:xfrm>
              <a:prstGeom prst="rect">
                <a:avLst/>
              </a:prstGeom>
              <a:solidFill>
                <a:srgbClr val="7294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Rectangle 56">
                <a:extLst>
                  <a:ext uri="{FF2B5EF4-FFF2-40B4-BE49-F238E27FC236}">
                    <a16:creationId xmlns:a16="http://schemas.microsoft.com/office/drawing/2014/main" id="{8378228D-1F11-433F-B89F-155474B5F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03"/>
                <a:ext cx="99" cy="7"/>
              </a:xfrm>
              <a:prstGeom prst="rect">
                <a:avLst/>
              </a:prstGeom>
              <a:solidFill>
                <a:srgbClr val="7596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Rectangle 57">
                <a:extLst>
                  <a:ext uri="{FF2B5EF4-FFF2-40B4-BE49-F238E27FC236}">
                    <a16:creationId xmlns:a16="http://schemas.microsoft.com/office/drawing/2014/main" id="{E424224A-81B6-4023-B0B5-C720EB251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10"/>
                <a:ext cx="99" cy="6"/>
              </a:xfrm>
              <a:prstGeom prst="rect">
                <a:avLst/>
              </a:prstGeom>
              <a:solidFill>
                <a:srgbClr val="7797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Rectangle 58">
                <a:extLst>
                  <a:ext uri="{FF2B5EF4-FFF2-40B4-BE49-F238E27FC236}">
                    <a16:creationId xmlns:a16="http://schemas.microsoft.com/office/drawing/2014/main" id="{EEF21127-9795-4145-8CC2-923B64B04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16"/>
                <a:ext cx="99" cy="7"/>
              </a:xfrm>
              <a:prstGeom prst="rect">
                <a:avLst/>
              </a:prstGeom>
              <a:solidFill>
                <a:srgbClr val="7999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Rectangle 59">
                <a:extLst>
                  <a:ext uri="{FF2B5EF4-FFF2-40B4-BE49-F238E27FC236}">
                    <a16:creationId xmlns:a16="http://schemas.microsoft.com/office/drawing/2014/main" id="{9B33082E-BFB7-4FCF-A7DF-11E5A5893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23"/>
                <a:ext cx="99" cy="7"/>
              </a:xfrm>
              <a:prstGeom prst="rect">
                <a:avLst/>
              </a:prstGeom>
              <a:solidFill>
                <a:srgbClr val="7B9B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Rectangle 60">
                <a:extLst>
                  <a:ext uri="{FF2B5EF4-FFF2-40B4-BE49-F238E27FC236}">
                    <a16:creationId xmlns:a16="http://schemas.microsoft.com/office/drawing/2014/main" id="{C607EB35-9357-49F3-9F50-FD3FE962DE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30"/>
                <a:ext cx="99" cy="6"/>
              </a:xfrm>
              <a:prstGeom prst="rect">
                <a:avLst/>
              </a:prstGeom>
              <a:solidFill>
                <a:srgbClr val="7D9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Rectangle 61">
                <a:extLst>
                  <a:ext uri="{FF2B5EF4-FFF2-40B4-BE49-F238E27FC236}">
                    <a16:creationId xmlns:a16="http://schemas.microsoft.com/office/drawing/2014/main" id="{1BE4F5B9-035C-4C84-AD53-AFB51A8EE7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36"/>
                <a:ext cx="99" cy="7"/>
              </a:xfrm>
              <a:prstGeom prst="rect">
                <a:avLst/>
              </a:prstGeom>
              <a:solidFill>
                <a:srgbClr val="809E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Rectangle 62">
                <a:extLst>
                  <a:ext uri="{FF2B5EF4-FFF2-40B4-BE49-F238E27FC236}">
                    <a16:creationId xmlns:a16="http://schemas.microsoft.com/office/drawing/2014/main" id="{BA69AF09-5859-400F-9E07-0D2EC471B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43"/>
                <a:ext cx="99" cy="7"/>
              </a:xfrm>
              <a:prstGeom prst="rect">
                <a:avLst/>
              </a:prstGeom>
              <a:solidFill>
                <a:srgbClr val="82A0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Rectangle 63">
                <a:extLst>
                  <a:ext uri="{FF2B5EF4-FFF2-40B4-BE49-F238E27FC236}">
                    <a16:creationId xmlns:a16="http://schemas.microsoft.com/office/drawing/2014/main" id="{7C90707E-1EE1-4325-A2C5-B4009E99C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50"/>
                <a:ext cx="99" cy="6"/>
              </a:xfrm>
              <a:prstGeom prst="rect">
                <a:avLst/>
              </a:prstGeom>
              <a:solidFill>
                <a:srgbClr val="84A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Rectangle 64">
                <a:extLst>
                  <a:ext uri="{FF2B5EF4-FFF2-40B4-BE49-F238E27FC236}">
                    <a16:creationId xmlns:a16="http://schemas.microsoft.com/office/drawing/2014/main" id="{42C42584-B435-49BF-B6A9-823E9053A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56"/>
                <a:ext cx="99" cy="7"/>
              </a:xfrm>
              <a:prstGeom prst="rect">
                <a:avLst/>
              </a:prstGeom>
              <a:solidFill>
                <a:srgbClr val="86A3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Rectangle 65">
                <a:extLst>
                  <a:ext uri="{FF2B5EF4-FFF2-40B4-BE49-F238E27FC236}">
                    <a16:creationId xmlns:a16="http://schemas.microsoft.com/office/drawing/2014/main" id="{81A157FF-3358-40E2-BCDC-3FC8B535E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63"/>
                <a:ext cx="99" cy="6"/>
              </a:xfrm>
              <a:prstGeom prst="rect">
                <a:avLst/>
              </a:prstGeom>
              <a:solidFill>
                <a:srgbClr val="88A5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Rectangle 66">
                <a:extLst>
                  <a:ext uri="{FF2B5EF4-FFF2-40B4-BE49-F238E27FC236}">
                    <a16:creationId xmlns:a16="http://schemas.microsoft.com/office/drawing/2014/main" id="{F786CFF0-2D1C-4A80-9070-02001973CD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69"/>
                <a:ext cx="99" cy="7"/>
              </a:xfrm>
              <a:prstGeom prst="rect">
                <a:avLst/>
              </a:prstGeom>
              <a:solidFill>
                <a:srgbClr val="8BA6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Rectangle 67">
                <a:extLst>
                  <a:ext uri="{FF2B5EF4-FFF2-40B4-BE49-F238E27FC236}">
                    <a16:creationId xmlns:a16="http://schemas.microsoft.com/office/drawing/2014/main" id="{A8EE33A2-0173-4D36-A1B8-CE79F056D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76"/>
                <a:ext cx="99" cy="7"/>
              </a:xfrm>
              <a:prstGeom prst="rect">
                <a:avLst/>
              </a:prstGeom>
              <a:solidFill>
                <a:srgbClr val="8DA8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Rectangle 68">
                <a:extLst>
                  <a:ext uri="{FF2B5EF4-FFF2-40B4-BE49-F238E27FC236}">
                    <a16:creationId xmlns:a16="http://schemas.microsoft.com/office/drawing/2014/main" id="{E488DE51-E65C-459F-8FC8-60F4E36229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83"/>
                <a:ext cx="99" cy="6"/>
              </a:xfrm>
              <a:prstGeom prst="rect">
                <a:avLst/>
              </a:prstGeom>
              <a:solidFill>
                <a:srgbClr val="8FAA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Rectangle 69">
                <a:extLst>
                  <a:ext uri="{FF2B5EF4-FFF2-40B4-BE49-F238E27FC236}">
                    <a16:creationId xmlns:a16="http://schemas.microsoft.com/office/drawing/2014/main" id="{07B40B8D-BFB0-4769-9410-0A46BEFDA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89"/>
                <a:ext cx="99" cy="7"/>
              </a:xfrm>
              <a:prstGeom prst="rect">
                <a:avLst/>
              </a:prstGeom>
              <a:solidFill>
                <a:srgbClr val="91AB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Rectangle 70">
                <a:extLst>
                  <a:ext uri="{FF2B5EF4-FFF2-40B4-BE49-F238E27FC236}">
                    <a16:creationId xmlns:a16="http://schemas.microsoft.com/office/drawing/2014/main" id="{5B0F236F-08C8-4EA6-938A-6EF8CFB56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596"/>
                <a:ext cx="99" cy="7"/>
              </a:xfrm>
              <a:prstGeom prst="rect">
                <a:avLst/>
              </a:prstGeom>
              <a:solidFill>
                <a:srgbClr val="94AD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Rectangle 71">
                <a:extLst>
                  <a:ext uri="{FF2B5EF4-FFF2-40B4-BE49-F238E27FC236}">
                    <a16:creationId xmlns:a16="http://schemas.microsoft.com/office/drawing/2014/main" id="{7F6A43EB-0AB2-4C70-9274-FE048885FC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03"/>
                <a:ext cx="99" cy="6"/>
              </a:xfrm>
              <a:prstGeom prst="rect">
                <a:avLst/>
              </a:prstGeom>
              <a:solidFill>
                <a:srgbClr val="96A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Rectangle 72">
                <a:extLst>
                  <a:ext uri="{FF2B5EF4-FFF2-40B4-BE49-F238E27FC236}">
                    <a16:creationId xmlns:a16="http://schemas.microsoft.com/office/drawing/2014/main" id="{E342A84E-7505-4D90-BC41-FB78F2FAA7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09"/>
                <a:ext cx="99" cy="7"/>
              </a:xfrm>
              <a:prstGeom prst="rect">
                <a:avLst/>
              </a:prstGeom>
              <a:solidFill>
                <a:srgbClr val="98B1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Rectangle 73">
                <a:extLst>
                  <a:ext uri="{FF2B5EF4-FFF2-40B4-BE49-F238E27FC236}">
                    <a16:creationId xmlns:a16="http://schemas.microsoft.com/office/drawing/2014/main" id="{E22C8A19-AF68-4D3F-A123-2AF71CF802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16"/>
                <a:ext cx="99" cy="6"/>
              </a:xfrm>
              <a:prstGeom prst="rect">
                <a:avLst/>
              </a:prstGeom>
              <a:solidFill>
                <a:srgbClr val="9BB2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Rectangle 74">
                <a:extLst>
                  <a:ext uri="{FF2B5EF4-FFF2-40B4-BE49-F238E27FC236}">
                    <a16:creationId xmlns:a16="http://schemas.microsoft.com/office/drawing/2014/main" id="{43D45569-E057-445D-AE8B-905361782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22"/>
                <a:ext cx="99" cy="7"/>
              </a:xfrm>
              <a:prstGeom prst="rect">
                <a:avLst/>
              </a:prstGeom>
              <a:solidFill>
                <a:srgbClr val="9DB4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Rectangle 75">
                <a:extLst>
                  <a:ext uri="{FF2B5EF4-FFF2-40B4-BE49-F238E27FC236}">
                    <a16:creationId xmlns:a16="http://schemas.microsoft.com/office/drawing/2014/main" id="{8BE92D8A-3110-4D05-A33C-726D15CF35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29"/>
                <a:ext cx="99" cy="7"/>
              </a:xfrm>
              <a:prstGeom prst="rect">
                <a:avLst/>
              </a:prstGeom>
              <a:solidFill>
                <a:srgbClr val="9FB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Rectangle 76">
                <a:extLst>
                  <a:ext uri="{FF2B5EF4-FFF2-40B4-BE49-F238E27FC236}">
                    <a16:creationId xmlns:a16="http://schemas.microsoft.com/office/drawing/2014/main" id="{E781138A-9DF3-4FB5-BE5A-A919732FBF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36"/>
                <a:ext cx="99" cy="6"/>
              </a:xfrm>
              <a:prstGeom prst="rect">
                <a:avLst/>
              </a:prstGeom>
              <a:solidFill>
                <a:srgbClr val="A1B8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Rectangle 77">
                <a:extLst>
                  <a:ext uri="{FF2B5EF4-FFF2-40B4-BE49-F238E27FC236}">
                    <a16:creationId xmlns:a16="http://schemas.microsoft.com/office/drawing/2014/main" id="{F2CA690C-DD47-400B-BD57-DFCC3957F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42"/>
                <a:ext cx="99" cy="7"/>
              </a:xfrm>
              <a:prstGeom prst="rect">
                <a:avLst/>
              </a:prstGeom>
              <a:solidFill>
                <a:srgbClr val="A4B9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Rectangle 78">
                <a:extLst>
                  <a:ext uri="{FF2B5EF4-FFF2-40B4-BE49-F238E27FC236}">
                    <a16:creationId xmlns:a16="http://schemas.microsoft.com/office/drawing/2014/main" id="{E0B42954-097C-425C-9B10-6088D4CCC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49"/>
                <a:ext cx="99" cy="7"/>
              </a:xfrm>
              <a:prstGeom prst="rect">
                <a:avLst/>
              </a:prstGeom>
              <a:solidFill>
                <a:srgbClr val="A6BB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Rectangle 79">
                <a:extLst>
                  <a:ext uri="{FF2B5EF4-FFF2-40B4-BE49-F238E27FC236}">
                    <a16:creationId xmlns:a16="http://schemas.microsoft.com/office/drawing/2014/main" id="{C13713A5-1D38-4541-A130-3A80B18A2D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56"/>
                <a:ext cx="99" cy="6"/>
              </a:xfrm>
              <a:prstGeom prst="rect">
                <a:avLst/>
              </a:prstGeom>
              <a:solidFill>
                <a:srgbClr val="A8BD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Rectangle 80">
                <a:extLst>
                  <a:ext uri="{FF2B5EF4-FFF2-40B4-BE49-F238E27FC236}">
                    <a16:creationId xmlns:a16="http://schemas.microsoft.com/office/drawing/2014/main" id="{71B941A2-7371-48A1-A42D-B4E2D6278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62"/>
                <a:ext cx="99" cy="7"/>
              </a:xfrm>
              <a:prstGeom prst="rect">
                <a:avLst/>
              </a:prstGeom>
              <a:solidFill>
                <a:srgbClr val="AAB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Rectangle 81">
                <a:extLst>
                  <a:ext uri="{FF2B5EF4-FFF2-40B4-BE49-F238E27FC236}">
                    <a16:creationId xmlns:a16="http://schemas.microsoft.com/office/drawing/2014/main" id="{EA38B9D8-BC68-4269-8E02-F2D24B907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69"/>
                <a:ext cx="99" cy="6"/>
              </a:xfrm>
              <a:prstGeom prst="rect">
                <a:avLst/>
              </a:prstGeom>
              <a:solidFill>
                <a:srgbClr val="ADC0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Rectangle 82">
                <a:extLst>
                  <a:ext uri="{FF2B5EF4-FFF2-40B4-BE49-F238E27FC236}">
                    <a16:creationId xmlns:a16="http://schemas.microsoft.com/office/drawing/2014/main" id="{B5445F7C-5D09-4EA7-A742-3DFDC8CCA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75"/>
                <a:ext cx="99" cy="7"/>
              </a:xfrm>
              <a:prstGeom prst="rect">
                <a:avLst/>
              </a:prstGeom>
              <a:solidFill>
                <a:srgbClr val="AFC2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Rectangle 83">
                <a:extLst>
                  <a:ext uri="{FF2B5EF4-FFF2-40B4-BE49-F238E27FC236}">
                    <a16:creationId xmlns:a16="http://schemas.microsoft.com/office/drawing/2014/main" id="{D4B5BA2C-8236-4502-9ACF-1CC788258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82"/>
                <a:ext cx="99" cy="7"/>
              </a:xfrm>
              <a:prstGeom prst="rect">
                <a:avLst/>
              </a:prstGeom>
              <a:solidFill>
                <a:srgbClr val="B1C4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" name="Rectangle 84">
                <a:extLst>
                  <a:ext uri="{FF2B5EF4-FFF2-40B4-BE49-F238E27FC236}">
                    <a16:creationId xmlns:a16="http://schemas.microsoft.com/office/drawing/2014/main" id="{E67232C0-B664-4E8F-9E54-361110191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89"/>
                <a:ext cx="99" cy="6"/>
              </a:xfrm>
              <a:prstGeom prst="rect">
                <a:avLst/>
              </a:prstGeom>
              <a:solidFill>
                <a:srgbClr val="B3C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Rectangle 85">
                <a:extLst>
                  <a:ext uri="{FF2B5EF4-FFF2-40B4-BE49-F238E27FC236}">
                    <a16:creationId xmlns:a16="http://schemas.microsoft.com/office/drawing/2014/main" id="{018DA6A1-4135-4146-865B-A33D3760C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695"/>
                <a:ext cx="99" cy="7"/>
              </a:xfrm>
              <a:prstGeom prst="rect">
                <a:avLst/>
              </a:prstGeom>
              <a:solidFill>
                <a:srgbClr val="B5C7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Rectangle 86">
                <a:extLst>
                  <a:ext uri="{FF2B5EF4-FFF2-40B4-BE49-F238E27FC236}">
                    <a16:creationId xmlns:a16="http://schemas.microsoft.com/office/drawing/2014/main" id="{1908946C-554B-40BB-8ECF-6219FEBD1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02"/>
                <a:ext cx="99" cy="7"/>
              </a:xfrm>
              <a:prstGeom prst="rect">
                <a:avLst/>
              </a:prstGeom>
              <a:solidFill>
                <a:srgbClr val="B8C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Rectangle 87">
                <a:extLst>
                  <a:ext uri="{FF2B5EF4-FFF2-40B4-BE49-F238E27FC236}">
                    <a16:creationId xmlns:a16="http://schemas.microsoft.com/office/drawing/2014/main" id="{DBC5C597-03A9-4A01-AA42-84F2E80647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09"/>
                <a:ext cx="99" cy="6"/>
              </a:xfrm>
              <a:prstGeom prst="rect">
                <a:avLst/>
              </a:prstGeom>
              <a:solidFill>
                <a:srgbClr val="BA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Rectangle 88">
                <a:extLst>
                  <a:ext uri="{FF2B5EF4-FFF2-40B4-BE49-F238E27FC236}">
                    <a16:creationId xmlns:a16="http://schemas.microsoft.com/office/drawing/2014/main" id="{17325154-0A54-4C74-A453-B3204D7C2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15"/>
                <a:ext cx="99" cy="7"/>
              </a:xfrm>
              <a:prstGeom prst="rect">
                <a:avLst/>
              </a:prstGeom>
              <a:solidFill>
                <a:srgbClr val="BCCC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Rectangle 89">
                <a:extLst>
                  <a:ext uri="{FF2B5EF4-FFF2-40B4-BE49-F238E27FC236}">
                    <a16:creationId xmlns:a16="http://schemas.microsoft.com/office/drawing/2014/main" id="{C6F45A1E-3351-4764-97C9-38DD661BF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22"/>
                <a:ext cx="99" cy="6"/>
              </a:xfrm>
              <a:prstGeom prst="rect">
                <a:avLst/>
              </a:prstGeom>
              <a:solidFill>
                <a:srgbClr val="BEC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Rectangle 90">
                <a:extLst>
                  <a:ext uri="{FF2B5EF4-FFF2-40B4-BE49-F238E27FC236}">
                    <a16:creationId xmlns:a16="http://schemas.microsoft.com/office/drawing/2014/main" id="{2B52D23A-CCC3-49EE-A76C-4CD278545F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28"/>
                <a:ext cx="99" cy="7"/>
              </a:xfrm>
              <a:prstGeom prst="rect">
                <a:avLst/>
              </a:prstGeom>
              <a:solidFill>
                <a:srgbClr val="C0CF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Rectangle 91">
                <a:extLst>
                  <a:ext uri="{FF2B5EF4-FFF2-40B4-BE49-F238E27FC236}">
                    <a16:creationId xmlns:a16="http://schemas.microsoft.com/office/drawing/2014/main" id="{FE91C15D-F143-4251-BD35-5C0658AE2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35"/>
                <a:ext cx="99" cy="7"/>
              </a:xfrm>
              <a:prstGeom prst="rect">
                <a:avLst/>
              </a:prstGeom>
              <a:solidFill>
                <a:srgbClr val="C3D1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Rectangle 92">
                <a:extLst>
                  <a:ext uri="{FF2B5EF4-FFF2-40B4-BE49-F238E27FC236}">
                    <a16:creationId xmlns:a16="http://schemas.microsoft.com/office/drawing/2014/main" id="{99D97E27-D81C-46F6-8323-1A6E71C64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42"/>
                <a:ext cx="99" cy="6"/>
              </a:xfrm>
              <a:prstGeom prst="rect">
                <a:avLst/>
              </a:prstGeom>
              <a:solidFill>
                <a:srgbClr val="C5D3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Rectangle 93">
                <a:extLst>
                  <a:ext uri="{FF2B5EF4-FFF2-40B4-BE49-F238E27FC236}">
                    <a16:creationId xmlns:a16="http://schemas.microsoft.com/office/drawing/2014/main" id="{466EDA31-ADB9-4224-948B-A36BEDF91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48"/>
                <a:ext cx="99" cy="7"/>
              </a:xfrm>
              <a:prstGeom prst="rect">
                <a:avLst/>
              </a:prstGeom>
              <a:solidFill>
                <a:srgbClr val="C7D4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Rectangle 94">
                <a:extLst>
                  <a:ext uri="{FF2B5EF4-FFF2-40B4-BE49-F238E27FC236}">
                    <a16:creationId xmlns:a16="http://schemas.microsoft.com/office/drawing/2014/main" id="{AFAE5110-D658-4B9D-AE5A-80FDADFF0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55"/>
                <a:ext cx="99" cy="7"/>
              </a:xfrm>
              <a:prstGeom prst="rect">
                <a:avLst/>
              </a:prstGeom>
              <a:solidFill>
                <a:srgbClr val="C9D6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Rectangle 95">
                <a:extLst>
                  <a:ext uri="{FF2B5EF4-FFF2-40B4-BE49-F238E27FC236}">
                    <a16:creationId xmlns:a16="http://schemas.microsoft.com/office/drawing/2014/main" id="{BE6C9E20-FFAA-4E77-8311-84254D1F7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62"/>
                <a:ext cx="99" cy="6"/>
              </a:xfrm>
              <a:prstGeom prst="rect">
                <a:avLst/>
              </a:prstGeom>
              <a:solidFill>
                <a:srgbClr val="CCD8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Rectangle 96">
                <a:extLst>
                  <a:ext uri="{FF2B5EF4-FFF2-40B4-BE49-F238E27FC236}">
                    <a16:creationId xmlns:a16="http://schemas.microsoft.com/office/drawing/2014/main" id="{C9D9418A-FADB-4D8A-B335-E6335B802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68"/>
                <a:ext cx="99" cy="7"/>
              </a:xfrm>
              <a:prstGeom prst="rect">
                <a:avLst/>
              </a:prstGeom>
              <a:solidFill>
                <a:srgbClr val="CED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Rectangle 97">
                <a:extLst>
                  <a:ext uri="{FF2B5EF4-FFF2-40B4-BE49-F238E27FC236}">
                    <a16:creationId xmlns:a16="http://schemas.microsoft.com/office/drawing/2014/main" id="{039B740C-6065-4C8E-B2D1-0DF86696E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75"/>
                <a:ext cx="99" cy="6"/>
              </a:xfrm>
              <a:prstGeom prst="rect">
                <a:avLst/>
              </a:prstGeom>
              <a:solidFill>
                <a:srgbClr val="D0DB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Rectangle 98">
                <a:extLst>
                  <a:ext uri="{FF2B5EF4-FFF2-40B4-BE49-F238E27FC236}">
                    <a16:creationId xmlns:a16="http://schemas.microsoft.com/office/drawing/2014/main" id="{DA044810-2C5C-48E8-9C71-CCF544AF7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81"/>
                <a:ext cx="99" cy="7"/>
              </a:xfrm>
              <a:prstGeom prst="rect">
                <a:avLst/>
              </a:prstGeom>
              <a:solidFill>
                <a:srgbClr val="D2DD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Rectangle 99">
                <a:extLst>
                  <a:ext uri="{FF2B5EF4-FFF2-40B4-BE49-F238E27FC236}">
                    <a16:creationId xmlns:a16="http://schemas.microsoft.com/office/drawing/2014/main" id="{E25FDBED-B98C-47E5-ABA9-3BC36E8AA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88"/>
                <a:ext cx="99" cy="7"/>
              </a:xfrm>
              <a:prstGeom prst="rect">
                <a:avLst/>
              </a:prstGeom>
              <a:solidFill>
                <a:srgbClr val="D5DF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Rectangle 100">
                <a:extLst>
                  <a:ext uri="{FF2B5EF4-FFF2-40B4-BE49-F238E27FC236}">
                    <a16:creationId xmlns:a16="http://schemas.microsoft.com/office/drawing/2014/main" id="{FC25F61F-5491-4AC7-B30E-6E37FEB5E8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795"/>
                <a:ext cx="99" cy="6"/>
              </a:xfrm>
              <a:prstGeom prst="rect">
                <a:avLst/>
              </a:prstGeom>
              <a:solidFill>
                <a:srgbClr val="D7E1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Rectangle 101">
                <a:extLst>
                  <a:ext uri="{FF2B5EF4-FFF2-40B4-BE49-F238E27FC236}">
                    <a16:creationId xmlns:a16="http://schemas.microsoft.com/office/drawing/2014/main" id="{008251FE-6B5E-48DF-B769-12F935073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01"/>
                <a:ext cx="99" cy="7"/>
              </a:xfrm>
              <a:prstGeom prst="rect">
                <a:avLst/>
              </a:prstGeom>
              <a:solidFill>
                <a:srgbClr val="D9E2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Rectangle 102">
                <a:extLst>
                  <a:ext uri="{FF2B5EF4-FFF2-40B4-BE49-F238E27FC236}">
                    <a16:creationId xmlns:a16="http://schemas.microsoft.com/office/drawing/2014/main" id="{BE5EB82E-B8A1-4D99-B220-AE62976FF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08"/>
                <a:ext cx="99" cy="7"/>
              </a:xfrm>
              <a:prstGeom prst="rect">
                <a:avLst/>
              </a:prstGeom>
              <a:solidFill>
                <a:srgbClr val="DCE4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" name="Rectangle 103">
                <a:extLst>
                  <a:ext uri="{FF2B5EF4-FFF2-40B4-BE49-F238E27FC236}">
                    <a16:creationId xmlns:a16="http://schemas.microsoft.com/office/drawing/2014/main" id="{EED793DA-A1C5-4960-9C72-C39DAF8E5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15"/>
                <a:ext cx="99" cy="6"/>
              </a:xfrm>
              <a:prstGeom prst="rect">
                <a:avLst/>
              </a:prstGeom>
              <a:solidFill>
                <a:srgbClr val="DEE6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" name="Rectangle 104">
                <a:extLst>
                  <a:ext uri="{FF2B5EF4-FFF2-40B4-BE49-F238E27FC236}">
                    <a16:creationId xmlns:a16="http://schemas.microsoft.com/office/drawing/2014/main" id="{4B44479D-C5F7-4A5E-A69E-A15AB2750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21"/>
                <a:ext cx="99" cy="7"/>
              </a:xfrm>
              <a:prstGeom prst="rect">
                <a:avLst/>
              </a:prstGeom>
              <a:solidFill>
                <a:srgbClr val="E0E8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5" name="Rectangle 105">
                <a:extLst>
                  <a:ext uri="{FF2B5EF4-FFF2-40B4-BE49-F238E27FC236}">
                    <a16:creationId xmlns:a16="http://schemas.microsoft.com/office/drawing/2014/main" id="{642A86F4-E931-44EC-A350-85606495E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28"/>
                <a:ext cx="99" cy="6"/>
              </a:xfrm>
              <a:prstGeom prst="rect">
                <a:avLst/>
              </a:prstGeom>
              <a:solidFill>
                <a:srgbClr val="E2E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6" name="Rectangle 106">
                <a:extLst>
                  <a:ext uri="{FF2B5EF4-FFF2-40B4-BE49-F238E27FC236}">
                    <a16:creationId xmlns:a16="http://schemas.microsoft.com/office/drawing/2014/main" id="{1F618286-5409-4635-A327-B9BE7F644D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34"/>
                <a:ext cx="99" cy="7"/>
              </a:xfrm>
              <a:prstGeom prst="rect">
                <a:avLst/>
              </a:prstGeom>
              <a:solidFill>
                <a:srgbClr val="E5EB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7" name="Rectangle 107">
                <a:extLst>
                  <a:ext uri="{FF2B5EF4-FFF2-40B4-BE49-F238E27FC236}">
                    <a16:creationId xmlns:a16="http://schemas.microsoft.com/office/drawing/2014/main" id="{2BA76523-F944-4D68-94ED-2835F6CEF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41"/>
                <a:ext cx="99" cy="7"/>
              </a:xfrm>
              <a:prstGeom prst="rect">
                <a:avLst/>
              </a:prstGeom>
              <a:solidFill>
                <a:srgbClr val="E7ED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8" name="Rectangle 108">
                <a:extLst>
                  <a:ext uri="{FF2B5EF4-FFF2-40B4-BE49-F238E27FC236}">
                    <a16:creationId xmlns:a16="http://schemas.microsoft.com/office/drawing/2014/main" id="{A55F33BF-8BE8-419D-9DB7-BBC8941FD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48"/>
                <a:ext cx="99" cy="6"/>
              </a:xfrm>
              <a:prstGeom prst="rect">
                <a:avLst/>
              </a:prstGeom>
              <a:solidFill>
                <a:srgbClr val="E9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9" name="Rectangle 109">
                <a:extLst>
                  <a:ext uri="{FF2B5EF4-FFF2-40B4-BE49-F238E27FC236}">
                    <a16:creationId xmlns:a16="http://schemas.microsoft.com/office/drawing/2014/main" id="{D7AE6EAC-018C-42CF-A46F-AB2CC144C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54"/>
                <a:ext cx="99" cy="7"/>
              </a:xfrm>
              <a:prstGeom prst="rect">
                <a:avLst/>
              </a:prstGeom>
              <a:solidFill>
                <a:srgbClr val="EBF0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0" name="Rectangle 110">
                <a:extLst>
                  <a:ext uri="{FF2B5EF4-FFF2-40B4-BE49-F238E27FC236}">
                    <a16:creationId xmlns:a16="http://schemas.microsoft.com/office/drawing/2014/main" id="{E1941561-044B-403E-BAFD-0F57502DAF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61"/>
                <a:ext cx="99" cy="7"/>
              </a:xfrm>
              <a:prstGeom prst="rect">
                <a:avLst/>
              </a:prstGeom>
              <a:solidFill>
                <a:srgbClr val="EDF2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1" name="Rectangle 111">
                <a:extLst>
                  <a:ext uri="{FF2B5EF4-FFF2-40B4-BE49-F238E27FC236}">
                    <a16:creationId xmlns:a16="http://schemas.microsoft.com/office/drawing/2014/main" id="{DB2F0E94-ECD7-4E2E-8284-EAA1B3013A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68"/>
                <a:ext cx="99" cy="6"/>
              </a:xfrm>
              <a:prstGeom prst="rect">
                <a:avLst/>
              </a:prstGeom>
              <a:solidFill>
                <a:srgbClr val="F0F3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2" name="Rectangle 112">
                <a:extLst>
                  <a:ext uri="{FF2B5EF4-FFF2-40B4-BE49-F238E27FC236}">
                    <a16:creationId xmlns:a16="http://schemas.microsoft.com/office/drawing/2014/main" id="{A9B0B625-07EB-4148-906C-A0EC218C4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74"/>
                <a:ext cx="99" cy="7"/>
              </a:xfrm>
              <a:prstGeom prst="rect">
                <a:avLst/>
              </a:prstGeom>
              <a:solidFill>
                <a:srgbClr val="F2F5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3" name="Rectangle 113">
                <a:extLst>
                  <a:ext uri="{FF2B5EF4-FFF2-40B4-BE49-F238E27FC236}">
                    <a16:creationId xmlns:a16="http://schemas.microsoft.com/office/drawing/2014/main" id="{ED32699B-A575-4EE9-819B-DF62545870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81"/>
                <a:ext cx="99" cy="7"/>
              </a:xfrm>
              <a:prstGeom prst="rect">
                <a:avLst/>
              </a:prstGeom>
              <a:solidFill>
                <a:srgbClr val="F4F7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" name="Rectangle 114">
                <a:extLst>
                  <a:ext uri="{FF2B5EF4-FFF2-40B4-BE49-F238E27FC236}">
                    <a16:creationId xmlns:a16="http://schemas.microsoft.com/office/drawing/2014/main" id="{628CD818-E6C0-4E0E-8A98-788DCA824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88"/>
                <a:ext cx="99" cy="6"/>
              </a:xfrm>
              <a:prstGeom prst="rect">
                <a:avLst/>
              </a:prstGeom>
              <a:solidFill>
                <a:srgbClr val="F6F8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" name="Rectangle 115">
                <a:extLst>
                  <a:ext uri="{FF2B5EF4-FFF2-40B4-BE49-F238E27FC236}">
                    <a16:creationId xmlns:a16="http://schemas.microsoft.com/office/drawing/2014/main" id="{6B53A5A7-A6C4-4251-A6EB-73A8FF610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894"/>
                <a:ext cx="99" cy="7"/>
              </a:xfrm>
              <a:prstGeom prst="rect">
                <a:avLst/>
              </a:prstGeom>
              <a:solidFill>
                <a:srgbClr val="F8FA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6" name="Rectangle 116">
                <a:extLst>
                  <a:ext uri="{FF2B5EF4-FFF2-40B4-BE49-F238E27FC236}">
                    <a16:creationId xmlns:a16="http://schemas.microsoft.com/office/drawing/2014/main" id="{E7126988-DA43-4A8E-A2C9-7AB6525A4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01"/>
                <a:ext cx="99" cy="6"/>
              </a:xfrm>
              <a:prstGeom prst="rect">
                <a:avLst/>
              </a:prstGeom>
              <a:solidFill>
                <a:srgbClr val="FB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7" name="Rectangle 117">
                <a:extLst>
                  <a:ext uri="{FF2B5EF4-FFF2-40B4-BE49-F238E27FC236}">
                    <a16:creationId xmlns:a16="http://schemas.microsoft.com/office/drawing/2014/main" id="{CA467EBA-E1E0-4438-BE9B-1602790FF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07"/>
                <a:ext cx="99" cy="7"/>
              </a:xfrm>
              <a:prstGeom prst="rect">
                <a:avLst/>
              </a:prstGeom>
              <a:solidFill>
                <a:srgbClr val="FDFD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8" name="Rectangle 118">
                <a:extLst>
                  <a:ext uri="{FF2B5EF4-FFF2-40B4-BE49-F238E27FC236}">
                    <a16:creationId xmlns:a16="http://schemas.microsoft.com/office/drawing/2014/main" id="{B7B4BF48-23BA-4D43-A8B0-CA0B6D07D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14"/>
                <a:ext cx="99" cy="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Rectangle 119">
                <a:extLst>
                  <a:ext uri="{FF2B5EF4-FFF2-40B4-BE49-F238E27FC236}">
                    <a16:creationId xmlns:a16="http://schemas.microsoft.com/office/drawing/2014/main" id="{6B1D4634-1542-428E-B15C-E83AE1C7C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21"/>
                <a:ext cx="99" cy="6"/>
              </a:xfrm>
              <a:prstGeom prst="rect">
                <a:avLst/>
              </a:prstGeom>
              <a:solidFill>
                <a:srgbClr val="FF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Rectangle 120">
                <a:extLst>
                  <a:ext uri="{FF2B5EF4-FFF2-40B4-BE49-F238E27FC236}">
                    <a16:creationId xmlns:a16="http://schemas.microsoft.com/office/drawing/2014/main" id="{C4F65697-736A-46D4-91AB-83C791E7F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27"/>
                <a:ext cx="99" cy="7"/>
              </a:xfrm>
              <a:prstGeom prst="rect">
                <a:avLst/>
              </a:prstGeom>
              <a:solidFill>
                <a:srgbClr val="FFFD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Rectangle 121">
                <a:extLst>
                  <a:ext uri="{FF2B5EF4-FFF2-40B4-BE49-F238E27FC236}">
                    <a16:creationId xmlns:a16="http://schemas.microsoft.com/office/drawing/2014/main" id="{9EAA75F9-B022-4511-92E6-CBE0DBA0AE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34"/>
                <a:ext cx="99" cy="7"/>
              </a:xfrm>
              <a:prstGeom prst="rect">
                <a:avLst/>
              </a:prstGeom>
              <a:solidFill>
                <a:srgbClr val="FEFC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Rectangle 122">
                <a:extLst>
                  <a:ext uri="{FF2B5EF4-FFF2-40B4-BE49-F238E27FC236}">
                    <a16:creationId xmlns:a16="http://schemas.microsoft.com/office/drawing/2014/main" id="{D4EE37D1-7809-4BA5-BB89-9168FB71A7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41"/>
                <a:ext cx="99" cy="6"/>
              </a:xfrm>
              <a:prstGeom prst="rect">
                <a:avLst/>
              </a:prstGeom>
              <a:solidFill>
                <a:srgbClr val="FEFA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Rectangle 123">
                <a:extLst>
                  <a:ext uri="{FF2B5EF4-FFF2-40B4-BE49-F238E27FC236}">
                    <a16:creationId xmlns:a16="http://schemas.microsoft.com/office/drawing/2014/main" id="{CBA2A763-AA3C-494C-8A71-B0B3280F03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47"/>
                <a:ext cx="99" cy="7"/>
              </a:xfrm>
              <a:prstGeom prst="rect">
                <a:avLst/>
              </a:prstGeom>
              <a:solidFill>
                <a:srgbClr val="FEF9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Rectangle 124">
                <a:extLst>
                  <a:ext uri="{FF2B5EF4-FFF2-40B4-BE49-F238E27FC236}">
                    <a16:creationId xmlns:a16="http://schemas.microsoft.com/office/drawing/2014/main" id="{ABB2AEC9-9F44-406A-A588-13AF0B2C1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54"/>
                <a:ext cx="99" cy="6"/>
              </a:xfrm>
              <a:prstGeom prst="rect">
                <a:avLst/>
              </a:prstGeom>
              <a:solidFill>
                <a:srgbClr val="FEF8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Rectangle 125">
                <a:extLst>
                  <a:ext uri="{FF2B5EF4-FFF2-40B4-BE49-F238E27FC236}">
                    <a16:creationId xmlns:a16="http://schemas.microsoft.com/office/drawing/2014/main" id="{D7A96E94-DB94-415A-BABB-68E38343F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60"/>
                <a:ext cx="99" cy="7"/>
              </a:xfrm>
              <a:prstGeom prst="rect">
                <a:avLst/>
              </a:prstGeom>
              <a:solidFill>
                <a:srgbClr val="FDF7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6" name="Rectangle 126">
                <a:extLst>
                  <a:ext uri="{FF2B5EF4-FFF2-40B4-BE49-F238E27FC236}">
                    <a16:creationId xmlns:a16="http://schemas.microsoft.com/office/drawing/2014/main" id="{F3CCDFCA-C35E-4325-BFB3-E68F6D474E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67"/>
                <a:ext cx="99" cy="7"/>
              </a:xfrm>
              <a:prstGeom prst="rect">
                <a:avLst/>
              </a:prstGeom>
              <a:solidFill>
                <a:srgbClr val="FDF6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7" name="Rectangle 127">
                <a:extLst>
                  <a:ext uri="{FF2B5EF4-FFF2-40B4-BE49-F238E27FC236}">
                    <a16:creationId xmlns:a16="http://schemas.microsoft.com/office/drawing/2014/main" id="{02E46FB7-D582-4ED9-894D-FC65BBD893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74"/>
                <a:ext cx="99" cy="6"/>
              </a:xfrm>
              <a:prstGeom prst="rect">
                <a:avLst/>
              </a:prstGeom>
              <a:solidFill>
                <a:srgbClr val="FDF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8" name="Rectangle 128">
                <a:extLst>
                  <a:ext uri="{FF2B5EF4-FFF2-40B4-BE49-F238E27FC236}">
                    <a16:creationId xmlns:a16="http://schemas.microsoft.com/office/drawing/2014/main" id="{E01AE9D6-DF83-4062-9064-C31D7FE28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80"/>
                <a:ext cx="99" cy="7"/>
              </a:xfrm>
              <a:prstGeom prst="rect">
                <a:avLst/>
              </a:prstGeom>
              <a:solidFill>
                <a:srgbClr val="FDF4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9" name="Rectangle 129">
                <a:extLst>
                  <a:ext uri="{FF2B5EF4-FFF2-40B4-BE49-F238E27FC236}">
                    <a16:creationId xmlns:a16="http://schemas.microsoft.com/office/drawing/2014/main" id="{A30A15AE-17EE-40F8-B213-C39869452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87"/>
                <a:ext cx="99" cy="7"/>
              </a:xfrm>
              <a:prstGeom prst="rect">
                <a:avLst/>
              </a:prstGeom>
              <a:solidFill>
                <a:srgbClr val="FDF3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0" name="Rectangle 130">
                <a:extLst>
                  <a:ext uri="{FF2B5EF4-FFF2-40B4-BE49-F238E27FC236}">
                    <a16:creationId xmlns:a16="http://schemas.microsoft.com/office/drawing/2014/main" id="{18CEF10E-C8B6-40BC-8A79-054097407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994"/>
                <a:ext cx="99" cy="6"/>
              </a:xfrm>
              <a:prstGeom prst="rect">
                <a:avLst/>
              </a:prstGeom>
              <a:solidFill>
                <a:srgbClr val="FCF1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" name="Rectangle 131">
                <a:extLst>
                  <a:ext uri="{FF2B5EF4-FFF2-40B4-BE49-F238E27FC236}">
                    <a16:creationId xmlns:a16="http://schemas.microsoft.com/office/drawing/2014/main" id="{6D3578E3-B24F-4CC5-9CB2-F81529499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00"/>
                <a:ext cx="99" cy="7"/>
              </a:xfrm>
              <a:prstGeom prst="rect">
                <a:avLst/>
              </a:prstGeom>
              <a:solidFill>
                <a:srgbClr val="FCF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2" name="Rectangle 132">
                <a:extLst>
                  <a:ext uri="{FF2B5EF4-FFF2-40B4-BE49-F238E27FC236}">
                    <a16:creationId xmlns:a16="http://schemas.microsoft.com/office/drawing/2014/main" id="{A57600EA-A752-4163-A7C5-6AA0BFFD7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07"/>
                <a:ext cx="99" cy="6"/>
              </a:xfrm>
              <a:prstGeom prst="rect">
                <a:avLst/>
              </a:prstGeom>
              <a:solidFill>
                <a:srgbClr val="FCEF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3" name="Rectangle 133">
                <a:extLst>
                  <a:ext uri="{FF2B5EF4-FFF2-40B4-BE49-F238E27FC236}">
                    <a16:creationId xmlns:a16="http://schemas.microsoft.com/office/drawing/2014/main" id="{9AD2B436-8119-4826-9BA4-E974326684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13"/>
                <a:ext cx="99" cy="7"/>
              </a:xfrm>
              <a:prstGeom prst="rect">
                <a:avLst/>
              </a:prstGeom>
              <a:solidFill>
                <a:srgbClr val="FCEE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4" name="Rectangle 134">
                <a:extLst>
                  <a:ext uri="{FF2B5EF4-FFF2-40B4-BE49-F238E27FC236}">
                    <a16:creationId xmlns:a16="http://schemas.microsoft.com/office/drawing/2014/main" id="{11D2F714-5452-4C17-9C67-554BA1B281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20"/>
                <a:ext cx="99" cy="7"/>
              </a:xfrm>
              <a:prstGeom prst="rect">
                <a:avLst/>
              </a:prstGeom>
              <a:solidFill>
                <a:srgbClr val="FBED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Rectangle 135">
                <a:extLst>
                  <a:ext uri="{FF2B5EF4-FFF2-40B4-BE49-F238E27FC236}">
                    <a16:creationId xmlns:a16="http://schemas.microsoft.com/office/drawing/2014/main" id="{EAA27992-04F2-4C66-9FDF-716F8D807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27"/>
                <a:ext cx="99" cy="6"/>
              </a:xfrm>
              <a:prstGeom prst="rect">
                <a:avLst/>
              </a:prstGeom>
              <a:solidFill>
                <a:srgbClr val="FBEC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Rectangle 136">
                <a:extLst>
                  <a:ext uri="{FF2B5EF4-FFF2-40B4-BE49-F238E27FC236}">
                    <a16:creationId xmlns:a16="http://schemas.microsoft.com/office/drawing/2014/main" id="{07CC8572-DEF8-423F-B22F-0E903F342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33"/>
                <a:ext cx="99" cy="7"/>
              </a:xfrm>
              <a:prstGeom prst="rect">
                <a:avLst/>
              </a:prstGeom>
              <a:solidFill>
                <a:srgbClr val="FBEB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7" name="Rectangle 137">
                <a:extLst>
                  <a:ext uri="{FF2B5EF4-FFF2-40B4-BE49-F238E27FC236}">
                    <a16:creationId xmlns:a16="http://schemas.microsoft.com/office/drawing/2014/main" id="{36A07236-E50F-4881-9DBC-4E913F2BC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40"/>
                <a:ext cx="99" cy="7"/>
              </a:xfrm>
              <a:prstGeom prst="rect">
                <a:avLst/>
              </a:prstGeom>
              <a:solidFill>
                <a:srgbClr val="FBEA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8" name="Rectangle 138">
                <a:extLst>
                  <a:ext uri="{FF2B5EF4-FFF2-40B4-BE49-F238E27FC236}">
                    <a16:creationId xmlns:a16="http://schemas.microsoft.com/office/drawing/2014/main" id="{A3754132-7293-46D6-AB38-F6B0DFFA7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47"/>
                <a:ext cx="99" cy="6"/>
              </a:xfrm>
              <a:prstGeom prst="rect">
                <a:avLst/>
              </a:prstGeom>
              <a:solidFill>
                <a:srgbClr val="FAE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" name="Rectangle 139">
                <a:extLst>
                  <a:ext uri="{FF2B5EF4-FFF2-40B4-BE49-F238E27FC236}">
                    <a16:creationId xmlns:a16="http://schemas.microsoft.com/office/drawing/2014/main" id="{D2309E60-06AC-40CF-9BEA-53AF46677E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53"/>
                <a:ext cx="99" cy="7"/>
              </a:xfrm>
              <a:prstGeom prst="rect">
                <a:avLst/>
              </a:prstGeom>
              <a:solidFill>
                <a:srgbClr val="FAE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0" name="Rectangle 140">
                <a:extLst>
                  <a:ext uri="{FF2B5EF4-FFF2-40B4-BE49-F238E27FC236}">
                    <a16:creationId xmlns:a16="http://schemas.microsoft.com/office/drawing/2014/main" id="{79D381E3-C1C9-4C3F-A2B5-6B4909377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60"/>
                <a:ext cx="99" cy="6"/>
              </a:xfrm>
              <a:prstGeom prst="rect">
                <a:avLst/>
              </a:prstGeom>
              <a:solidFill>
                <a:srgbClr val="FAE7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" name="Rectangle 141">
                <a:extLst>
                  <a:ext uri="{FF2B5EF4-FFF2-40B4-BE49-F238E27FC236}">
                    <a16:creationId xmlns:a16="http://schemas.microsoft.com/office/drawing/2014/main" id="{67B48B05-AC54-442E-875E-541CBA3FC0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66"/>
                <a:ext cx="99" cy="7"/>
              </a:xfrm>
              <a:prstGeom prst="rect">
                <a:avLst/>
              </a:prstGeom>
              <a:solidFill>
                <a:srgbClr val="FAE6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" name="Rectangle 142">
                <a:extLst>
                  <a:ext uri="{FF2B5EF4-FFF2-40B4-BE49-F238E27FC236}">
                    <a16:creationId xmlns:a16="http://schemas.microsoft.com/office/drawing/2014/main" id="{318B1ECE-4A7A-4448-940A-2F403EA0D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73"/>
                <a:ext cx="99" cy="7"/>
              </a:xfrm>
              <a:prstGeom prst="rect">
                <a:avLst/>
              </a:prstGeom>
              <a:solidFill>
                <a:srgbClr val="FAE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3" name="Rectangle 143">
                <a:extLst>
                  <a:ext uri="{FF2B5EF4-FFF2-40B4-BE49-F238E27FC236}">
                    <a16:creationId xmlns:a16="http://schemas.microsoft.com/office/drawing/2014/main" id="{BB6A03C1-80EB-49BF-8A49-5F035F297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80"/>
                <a:ext cx="99" cy="6"/>
              </a:xfrm>
              <a:prstGeom prst="rect">
                <a:avLst/>
              </a:prstGeom>
              <a:solidFill>
                <a:srgbClr val="F9E3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4" name="Rectangle 144">
                <a:extLst>
                  <a:ext uri="{FF2B5EF4-FFF2-40B4-BE49-F238E27FC236}">
                    <a16:creationId xmlns:a16="http://schemas.microsoft.com/office/drawing/2014/main" id="{74232827-9C91-4189-B1D5-08926B104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86"/>
                <a:ext cx="99" cy="7"/>
              </a:xfrm>
              <a:prstGeom prst="rect">
                <a:avLst/>
              </a:prstGeom>
              <a:solidFill>
                <a:srgbClr val="F9E2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5" name="Rectangle 145">
                <a:extLst>
                  <a:ext uri="{FF2B5EF4-FFF2-40B4-BE49-F238E27FC236}">
                    <a16:creationId xmlns:a16="http://schemas.microsoft.com/office/drawing/2014/main" id="{33A30C16-7781-49CF-A11D-052CF5961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093"/>
                <a:ext cx="99" cy="7"/>
              </a:xfrm>
              <a:prstGeom prst="rect">
                <a:avLst/>
              </a:prstGeom>
              <a:solidFill>
                <a:srgbClr val="F9E1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6" name="Rectangle 146">
                <a:extLst>
                  <a:ext uri="{FF2B5EF4-FFF2-40B4-BE49-F238E27FC236}">
                    <a16:creationId xmlns:a16="http://schemas.microsoft.com/office/drawing/2014/main" id="{59A58472-2B7C-4DA6-84CC-4963B6F18B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00"/>
                <a:ext cx="99" cy="6"/>
              </a:xfrm>
              <a:prstGeom prst="rect">
                <a:avLst/>
              </a:prstGeom>
              <a:solidFill>
                <a:srgbClr val="F9E0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7" name="Rectangle 147">
                <a:extLst>
                  <a:ext uri="{FF2B5EF4-FFF2-40B4-BE49-F238E27FC236}">
                    <a16:creationId xmlns:a16="http://schemas.microsoft.com/office/drawing/2014/main" id="{DDB4BC25-DAFB-449D-92D5-14C905E1F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06"/>
                <a:ext cx="99" cy="7"/>
              </a:xfrm>
              <a:prstGeom prst="rect">
                <a:avLst/>
              </a:prstGeom>
              <a:solidFill>
                <a:srgbClr val="F8DF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8" name="Rectangle 148">
                <a:extLst>
                  <a:ext uri="{FF2B5EF4-FFF2-40B4-BE49-F238E27FC236}">
                    <a16:creationId xmlns:a16="http://schemas.microsoft.com/office/drawing/2014/main" id="{9EBB60A8-926F-442C-96BC-3877479FC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13"/>
                <a:ext cx="99" cy="6"/>
              </a:xfrm>
              <a:prstGeom prst="rect">
                <a:avLst/>
              </a:prstGeom>
              <a:solidFill>
                <a:srgbClr val="F8DE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9" name="Rectangle 149">
                <a:extLst>
                  <a:ext uri="{FF2B5EF4-FFF2-40B4-BE49-F238E27FC236}">
                    <a16:creationId xmlns:a16="http://schemas.microsoft.com/office/drawing/2014/main" id="{48A5A789-3563-4B9D-8785-BA0801C194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19"/>
                <a:ext cx="99" cy="7"/>
              </a:xfrm>
              <a:prstGeom prst="rect">
                <a:avLst/>
              </a:prstGeom>
              <a:solidFill>
                <a:srgbClr val="F8DD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0" name="Rectangle 150">
                <a:extLst>
                  <a:ext uri="{FF2B5EF4-FFF2-40B4-BE49-F238E27FC236}">
                    <a16:creationId xmlns:a16="http://schemas.microsoft.com/office/drawing/2014/main" id="{A4C81D4B-CB45-4CFA-99D1-35D7C15A7C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26"/>
                <a:ext cx="99" cy="7"/>
              </a:xfrm>
              <a:prstGeom prst="rect">
                <a:avLst/>
              </a:prstGeom>
              <a:solidFill>
                <a:srgbClr val="F8DC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" name="Rectangle 151">
                <a:extLst>
                  <a:ext uri="{FF2B5EF4-FFF2-40B4-BE49-F238E27FC236}">
                    <a16:creationId xmlns:a16="http://schemas.microsoft.com/office/drawing/2014/main" id="{75BB1516-549E-4B68-A67E-B5F1053E70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33"/>
                <a:ext cx="99" cy="6"/>
              </a:xfrm>
              <a:prstGeom prst="rect">
                <a:avLst/>
              </a:prstGeom>
              <a:solidFill>
                <a:srgbClr val="F8D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2" name="Rectangle 152">
                <a:extLst>
                  <a:ext uri="{FF2B5EF4-FFF2-40B4-BE49-F238E27FC236}">
                    <a16:creationId xmlns:a16="http://schemas.microsoft.com/office/drawing/2014/main" id="{7864103D-06E9-4C41-AB72-FAFA99381A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39"/>
                <a:ext cx="99" cy="7"/>
              </a:xfrm>
              <a:prstGeom prst="rect">
                <a:avLst/>
              </a:prstGeom>
              <a:solidFill>
                <a:srgbClr val="F7D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3" name="Rectangle 153">
                <a:extLst>
                  <a:ext uri="{FF2B5EF4-FFF2-40B4-BE49-F238E27FC236}">
                    <a16:creationId xmlns:a16="http://schemas.microsoft.com/office/drawing/2014/main" id="{E06AE5F3-9902-4F2E-BDBD-3BCCF0E522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46"/>
                <a:ext cx="99" cy="7"/>
              </a:xfrm>
              <a:prstGeom prst="rect">
                <a:avLst/>
              </a:prstGeom>
              <a:solidFill>
                <a:srgbClr val="F7D8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4" name="Rectangle 154">
                <a:extLst>
                  <a:ext uri="{FF2B5EF4-FFF2-40B4-BE49-F238E27FC236}">
                    <a16:creationId xmlns:a16="http://schemas.microsoft.com/office/drawing/2014/main" id="{A5B010A8-1168-403D-9294-433B20B37F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53"/>
                <a:ext cx="99" cy="6"/>
              </a:xfrm>
              <a:prstGeom prst="rect">
                <a:avLst/>
              </a:prstGeom>
              <a:solidFill>
                <a:srgbClr val="F7D7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5" name="Rectangle 155">
                <a:extLst>
                  <a:ext uri="{FF2B5EF4-FFF2-40B4-BE49-F238E27FC236}">
                    <a16:creationId xmlns:a16="http://schemas.microsoft.com/office/drawing/2014/main" id="{B8B4D86C-C4A7-4557-AD3D-0E4700536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59"/>
                <a:ext cx="99" cy="7"/>
              </a:xfrm>
              <a:prstGeom prst="rect">
                <a:avLst/>
              </a:prstGeom>
              <a:solidFill>
                <a:srgbClr val="F7D6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6" name="Rectangle 156">
                <a:extLst>
                  <a:ext uri="{FF2B5EF4-FFF2-40B4-BE49-F238E27FC236}">
                    <a16:creationId xmlns:a16="http://schemas.microsoft.com/office/drawing/2014/main" id="{7C8505A0-B77B-4872-B21C-09F4918B35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66"/>
                <a:ext cx="99" cy="6"/>
              </a:xfrm>
              <a:prstGeom prst="rect">
                <a:avLst/>
              </a:prstGeom>
              <a:solidFill>
                <a:srgbClr val="F6D5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7" name="Rectangle 157">
                <a:extLst>
                  <a:ext uri="{FF2B5EF4-FFF2-40B4-BE49-F238E27FC236}">
                    <a16:creationId xmlns:a16="http://schemas.microsoft.com/office/drawing/2014/main" id="{BBF557BF-AC0C-4630-81D8-BFD0C9126F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72"/>
                <a:ext cx="99" cy="7"/>
              </a:xfrm>
              <a:prstGeom prst="rect">
                <a:avLst/>
              </a:prstGeom>
              <a:solidFill>
                <a:srgbClr val="F6D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8" name="Rectangle 158">
                <a:extLst>
                  <a:ext uri="{FF2B5EF4-FFF2-40B4-BE49-F238E27FC236}">
                    <a16:creationId xmlns:a16="http://schemas.microsoft.com/office/drawing/2014/main" id="{F0F769E1-30AA-4CC7-8F36-B505BCE28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79"/>
                <a:ext cx="99" cy="7"/>
              </a:xfrm>
              <a:prstGeom prst="rect">
                <a:avLst/>
              </a:prstGeom>
              <a:solidFill>
                <a:srgbClr val="F6D3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9" name="Rectangle 159">
                <a:extLst>
                  <a:ext uri="{FF2B5EF4-FFF2-40B4-BE49-F238E27FC236}">
                    <a16:creationId xmlns:a16="http://schemas.microsoft.com/office/drawing/2014/main" id="{DA09C0FF-843A-4346-B35B-2E92375427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86"/>
                <a:ext cx="99" cy="6"/>
              </a:xfrm>
              <a:prstGeom prst="rect">
                <a:avLst/>
              </a:prstGeom>
              <a:solidFill>
                <a:srgbClr val="F6D1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0" name="Rectangle 160">
                <a:extLst>
                  <a:ext uri="{FF2B5EF4-FFF2-40B4-BE49-F238E27FC236}">
                    <a16:creationId xmlns:a16="http://schemas.microsoft.com/office/drawing/2014/main" id="{2EFD5766-F266-4E89-9F5C-C7C9C1D160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92"/>
                <a:ext cx="99" cy="7"/>
              </a:xfrm>
              <a:prstGeom prst="rect">
                <a:avLst/>
              </a:prstGeom>
              <a:solidFill>
                <a:srgbClr val="F5D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" name="Rectangle 161">
                <a:extLst>
                  <a:ext uri="{FF2B5EF4-FFF2-40B4-BE49-F238E27FC236}">
                    <a16:creationId xmlns:a16="http://schemas.microsoft.com/office/drawing/2014/main" id="{496BF3FD-FF00-451B-954F-F11BBC0F4B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199"/>
                <a:ext cx="99" cy="7"/>
              </a:xfrm>
              <a:prstGeom prst="rect">
                <a:avLst/>
              </a:prstGeom>
              <a:solidFill>
                <a:srgbClr val="F5CF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" name="Rectangle 162">
                <a:extLst>
                  <a:ext uri="{FF2B5EF4-FFF2-40B4-BE49-F238E27FC236}">
                    <a16:creationId xmlns:a16="http://schemas.microsoft.com/office/drawing/2014/main" id="{073EB0E2-7AE7-4F7E-9130-0B1CE47B1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06"/>
                <a:ext cx="99" cy="6"/>
              </a:xfrm>
              <a:prstGeom prst="rect">
                <a:avLst/>
              </a:prstGeom>
              <a:solidFill>
                <a:srgbClr val="F5CE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3" name="Rectangle 163">
                <a:extLst>
                  <a:ext uri="{FF2B5EF4-FFF2-40B4-BE49-F238E27FC236}">
                    <a16:creationId xmlns:a16="http://schemas.microsoft.com/office/drawing/2014/main" id="{11FF6F57-4880-42B8-8139-9032E49794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12"/>
                <a:ext cx="99" cy="7"/>
              </a:xfrm>
              <a:prstGeom prst="rect">
                <a:avLst/>
              </a:prstGeom>
              <a:solidFill>
                <a:srgbClr val="F5CD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4" name="Rectangle 164">
                <a:extLst>
                  <a:ext uri="{FF2B5EF4-FFF2-40B4-BE49-F238E27FC236}">
                    <a16:creationId xmlns:a16="http://schemas.microsoft.com/office/drawing/2014/main" id="{66A70C1C-BB7E-426A-9250-8634B54297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19"/>
                <a:ext cx="99" cy="6"/>
              </a:xfrm>
              <a:prstGeom prst="rect">
                <a:avLst/>
              </a:prstGeom>
              <a:solidFill>
                <a:srgbClr val="F5CC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5" name="Rectangle 165">
                <a:extLst>
                  <a:ext uri="{FF2B5EF4-FFF2-40B4-BE49-F238E27FC236}">
                    <a16:creationId xmlns:a16="http://schemas.microsoft.com/office/drawing/2014/main" id="{921623CF-89E6-4AE7-8EE4-A80EA8F82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25"/>
                <a:ext cx="99" cy="7"/>
              </a:xfrm>
              <a:prstGeom prst="rect">
                <a:avLst/>
              </a:prstGeom>
              <a:solidFill>
                <a:srgbClr val="F4CB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6" name="Rectangle 166">
                <a:extLst>
                  <a:ext uri="{FF2B5EF4-FFF2-40B4-BE49-F238E27FC236}">
                    <a16:creationId xmlns:a16="http://schemas.microsoft.com/office/drawing/2014/main" id="{BDA5B981-E232-4716-BDD7-148C717DA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32"/>
                <a:ext cx="99" cy="7"/>
              </a:xfrm>
              <a:prstGeom prst="rect">
                <a:avLst/>
              </a:prstGeom>
              <a:solidFill>
                <a:srgbClr val="F4C9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7" name="Rectangle 167">
                <a:extLst>
                  <a:ext uri="{FF2B5EF4-FFF2-40B4-BE49-F238E27FC236}">
                    <a16:creationId xmlns:a16="http://schemas.microsoft.com/office/drawing/2014/main" id="{8D930DB6-1230-4E30-ABE1-2A22E182C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39"/>
                <a:ext cx="99" cy="6"/>
              </a:xfrm>
              <a:prstGeom prst="rect">
                <a:avLst/>
              </a:prstGeom>
              <a:solidFill>
                <a:srgbClr val="F4C8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" name="Rectangle 168">
                <a:extLst>
                  <a:ext uri="{FF2B5EF4-FFF2-40B4-BE49-F238E27FC236}">
                    <a16:creationId xmlns:a16="http://schemas.microsoft.com/office/drawing/2014/main" id="{1DC3743F-B08F-4648-8BFC-BEBF8A43B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45"/>
                <a:ext cx="99" cy="7"/>
              </a:xfrm>
              <a:prstGeom prst="rect">
                <a:avLst/>
              </a:prstGeom>
              <a:solidFill>
                <a:srgbClr val="F4C7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9" name="Rectangle 169">
                <a:extLst>
                  <a:ext uri="{FF2B5EF4-FFF2-40B4-BE49-F238E27FC236}">
                    <a16:creationId xmlns:a16="http://schemas.microsoft.com/office/drawing/2014/main" id="{A075F2C4-4F13-4E2F-9EEC-56B2A6A58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52"/>
                <a:ext cx="99" cy="7"/>
              </a:xfrm>
              <a:prstGeom prst="rect">
                <a:avLst/>
              </a:prstGeom>
              <a:solidFill>
                <a:srgbClr val="F3C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" name="Rectangle 170">
                <a:extLst>
                  <a:ext uri="{FF2B5EF4-FFF2-40B4-BE49-F238E27FC236}">
                    <a16:creationId xmlns:a16="http://schemas.microsoft.com/office/drawing/2014/main" id="{8FF90C51-7A5E-40B0-AF18-6BD6501DB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59"/>
                <a:ext cx="99" cy="6"/>
              </a:xfrm>
              <a:prstGeom prst="rect">
                <a:avLst/>
              </a:prstGeom>
              <a:solidFill>
                <a:srgbClr val="F3C5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1" name="Rectangle 171">
                <a:extLst>
                  <a:ext uri="{FF2B5EF4-FFF2-40B4-BE49-F238E27FC236}">
                    <a16:creationId xmlns:a16="http://schemas.microsoft.com/office/drawing/2014/main" id="{C089A2C6-E845-4FA9-8D65-B7E7BA0B0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65"/>
                <a:ext cx="99" cy="7"/>
              </a:xfrm>
              <a:prstGeom prst="rect">
                <a:avLst/>
              </a:prstGeom>
              <a:solidFill>
                <a:srgbClr val="F3C4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" name="Rectangle 172">
                <a:extLst>
                  <a:ext uri="{FF2B5EF4-FFF2-40B4-BE49-F238E27FC236}">
                    <a16:creationId xmlns:a16="http://schemas.microsoft.com/office/drawing/2014/main" id="{DC099497-1FDC-4D9D-B9C3-B0CB0EBDA7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72"/>
                <a:ext cx="99" cy="6"/>
              </a:xfrm>
              <a:prstGeom prst="rect">
                <a:avLst/>
              </a:prstGeom>
              <a:solidFill>
                <a:srgbClr val="F3C3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" name="Rectangle 173">
                <a:extLst>
                  <a:ext uri="{FF2B5EF4-FFF2-40B4-BE49-F238E27FC236}">
                    <a16:creationId xmlns:a16="http://schemas.microsoft.com/office/drawing/2014/main" id="{54BB1273-5A0C-4D50-ADE8-A0E0B80FA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78"/>
                <a:ext cx="99" cy="7"/>
              </a:xfrm>
              <a:prstGeom prst="rect">
                <a:avLst/>
              </a:prstGeom>
              <a:solidFill>
                <a:srgbClr val="F2C1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4" name="Rectangle 174">
                <a:extLst>
                  <a:ext uri="{FF2B5EF4-FFF2-40B4-BE49-F238E27FC236}">
                    <a16:creationId xmlns:a16="http://schemas.microsoft.com/office/drawing/2014/main" id="{0ACDE628-E8B8-462A-9B18-530BBAE3B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85"/>
                <a:ext cx="99" cy="7"/>
              </a:xfrm>
              <a:prstGeom prst="rect">
                <a:avLst/>
              </a:prstGeom>
              <a:solidFill>
                <a:srgbClr val="F2C0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5" name="Rectangle 175">
                <a:extLst>
                  <a:ext uri="{FF2B5EF4-FFF2-40B4-BE49-F238E27FC236}">
                    <a16:creationId xmlns:a16="http://schemas.microsoft.com/office/drawing/2014/main" id="{BD249EAD-C6DC-4FE4-9A00-4B724628A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92"/>
                <a:ext cx="99" cy="6"/>
              </a:xfrm>
              <a:prstGeom prst="rect">
                <a:avLst/>
              </a:prstGeom>
              <a:solidFill>
                <a:srgbClr val="F2BF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6" name="Rectangle 176">
                <a:extLst>
                  <a:ext uri="{FF2B5EF4-FFF2-40B4-BE49-F238E27FC236}">
                    <a16:creationId xmlns:a16="http://schemas.microsoft.com/office/drawing/2014/main" id="{AE7E849E-6682-458A-B6DC-3B4EDCE65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298"/>
                <a:ext cx="99" cy="7"/>
              </a:xfrm>
              <a:prstGeom prst="rect">
                <a:avLst/>
              </a:prstGeom>
              <a:solidFill>
                <a:srgbClr val="F1BE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7" name="Rectangle 177">
                <a:extLst>
                  <a:ext uri="{FF2B5EF4-FFF2-40B4-BE49-F238E27FC236}">
                    <a16:creationId xmlns:a16="http://schemas.microsoft.com/office/drawing/2014/main" id="{6662AB8B-B13E-48EE-9B12-3821BE777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05"/>
                <a:ext cx="99" cy="7"/>
              </a:xfrm>
              <a:prstGeom prst="rect">
                <a:avLst/>
              </a:prstGeom>
              <a:solidFill>
                <a:srgbClr val="F1BD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8" name="Rectangle 178">
                <a:extLst>
                  <a:ext uri="{FF2B5EF4-FFF2-40B4-BE49-F238E27FC236}">
                    <a16:creationId xmlns:a16="http://schemas.microsoft.com/office/drawing/2014/main" id="{CC5E92C6-D085-4428-BEA1-6DA35FE252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12"/>
                <a:ext cx="99" cy="6"/>
              </a:xfrm>
              <a:prstGeom prst="rect">
                <a:avLst/>
              </a:prstGeom>
              <a:solidFill>
                <a:srgbClr val="F1BC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9" name="Rectangle 179">
                <a:extLst>
                  <a:ext uri="{FF2B5EF4-FFF2-40B4-BE49-F238E27FC236}">
                    <a16:creationId xmlns:a16="http://schemas.microsoft.com/office/drawing/2014/main" id="{A833938F-7271-4E2F-B48A-146C4AB91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18"/>
                <a:ext cx="99" cy="7"/>
              </a:xfrm>
              <a:prstGeom prst="rect">
                <a:avLst/>
              </a:prstGeom>
              <a:solidFill>
                <a:srgbClr val="F1BB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0" name="Rectangle 180">
                <a:extLst>
                  <a:ext uri="{FF2B5EF4-FFF2-40B4-BE49-F238E27FC236}">
                    <a16:creationId xmlns:a16="http://schemas.microsoft.com/office/drawing/2014/main" id="{C08E8A9A-A133-4981-AD7D-9EDEEBD0B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25"/>
                <a:ext cx="99" cy="6"/>
              </a:xfrm>
              <a:prstGeom prst="rect">
                <a:avLst/>
              </a:prstGeom>
              <a:solidFill>
                <a:srgbClr val="F0B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1" name="Rectangle 181">
                <a:extLst>
                  <a:ext uri="{FF2B5EF4-FFF2-40B4-BE49-F238E27FC236}">
                    <a16:creationId xmlns:a16="http://schemas.microsoft.com/office/drawing/2014/main" id="{4FB14675-6B4D-4201-A573-82D034493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31"/>
                <a:ext cx="99" cy="7"/>
              </a:xfrm>
              <a:prstGeom prst="rect">
                <a:avLst/>
              </a:prstGeom>
              <a:solidFill>
                <a:srgbClr val="F0B8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" name="Rectangle 182">
                <a:extLst>
                  <a:ext uri="{FF2B5EF4-FFF2-40B4-BE49-F238E27FC236}">
                    <a16:creationId xmlns:a16="http://schemas.microsoft.com/office/drawing/2014/main" id="{B7D01EF7-71A5-4B09-8F00-F040D7B66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38"/>
                <a:ext cx="99" cy="7"/>
              </a:xfrm>
              <a:prstGeom prst="rect">
                <a:avLst/>
              </a:prstGeom>
              <a:solidFill>
                <a:srgbClr val="F0B7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" name="Rectangle 183">
                <a:extLst>
                  <a:ext uri="{FF2B5EF4-FFF2-40B4-BE49-F238E27FC236}">
                    <a16:creationId xmlns:a16="http://schemas.microsoft.com/office/drawing/2014/main" id="{9400B27A-2C68-4256-BC8E-E690F838DD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45"/>
                <a:ext cx="99" cy="6"/>
              </a:xfrm>
              <a:prstGeom prst="rect">
                <a:avLst/>
              </a:prstGeom>
              <a:solidFill>
                <a:srgbClr val="EFB6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" name="Rectangle 184">
                <a:extLst>
                  <a:ext uri="{FF2B5EF4-FFF2-40B4-BE49-F238E27FC236}">
                    <a16:creationId xmlns:a16="http://schemas.microsoft.com/office/drawing/2014/main" id="{ECE879B5-1458-4A57-A481-A6292F1AEC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51"/>
                <a:ext cx="99" cy="7"/>
              </a:xfrm>
              <a:prstGeom prst="rect">
                <a:avLst/>
              </a:prstGeom>
              <a:solidFill>
                <a:srgbClr val="EFB5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" name="Rectangle 185">
                <a:extLst>
                  <a:ext uri="{FF2B5EF4-FFF2-40B4-BE49-F238E27FC236}">
                    <a16:creationId xmlns:a16="http://schemas.microsoft.com/office/drawing/2014/main" id="{36235D05-9E46-4D8E-8399-BEF6B8B57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58"/>
                <a:ext cx="99" cy="7"/>
              </a:xfrm>
              <a:prstGeom prst="rect">
                <a:avLst/>
              </a:prstGeom>
              <a:solidFill>
                <a:srgbClr val="EFB4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" name="Rectangle 186">
                <a:extLst>
                  <a:ext uri="{FF2B5EF4-FFF2-40B4-BE49-F238E27FC236}">
                    <a16:creationId xmlns:a16="http://schemas.microsoft.com/office/drawing/2014/main" id="{CBE1482F-9EC5-428B-90D0-B765528E5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65"/>
                <a:ext cx="99" cy="6"/>
              </a:xfrm>
              <a:prstGeom prst="rect">
                <a:avLst/>
              </a:prstGeom>
              <a:solidFill>
                <a:srgbClr val="EFB3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" name="Rectangle 187">
                <a:extLst>
                  <a:ext uri="{FF2B5EF4-FFF2-40B4-BE49-F238E27FC236}">
                    <a16:creationId xmlns:a16="http://schemas.microsoft.com/office/drawing/2014/main" id="{A4433149-5778-4617-BF75-C8EED59635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71"/>
                <a:ext cx="99" cy="7"/>
              </a:xfrm>
              <a:prstGeom prst="rect">
                <a:avLst/>
              </a:prstGeom>
              <a:solidFill>
                <a:srgbClr val="EEB2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" name="Rectangle 188">
                <a:extLst>
                  <a:ext uri="{FF2B5EF4-FFF2-40B4-BE49-F238E27FC236}">
                    <a16:creationId xmlns:a16="http://schemas.microsoft.com/office/drawing/2014/main" id="{BA5157FB-252D-4A77-8E58-E3BE58F22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78"/>
                <a:ext cx="99" cy="7"/>
              </a:xfrm>
              <a:prstGeom prst="rect">
                <a:avLst/>
              </a:prstGeom>
              <a:solidFill>
                <a:srgbClr val="EEB1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" name="Rectangle 189">
                <a:extLst>
                  <a:ext uri="{FF2B5EF4-FFF2-40B4-BE49-F238E27FC236}">
                    <a16:creationId xmlns:a16="http://schemas.microsoft.com/office/drawing/2014/main" id="{48BA32E2-F28C-4D9E-B493-98BF735F4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85"/>
                <a:ext cx="99" cy="6"/>
              </a:xfrm>
              <a:prstGeom prst="rect">
                <a:avLst/>
              </a:prstGeom>
              <a:solidFill>
                <a:srgbClr val="EEB0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Rectangle 190">
                <a:extLst>
                  <a:ext uri="{FF2B5EF4-FFF2-40B4-BE49-F238E27FC236}">
                    <a16:creationId xmlns:a16="http://schemas.microsoft.com/office/drawing/2014/main" id="{35C1F51E-C747-456E-9AAA-54C6240C4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91"/>
                <a:ext cx="99" cy="7"/>
              </a:xfrm>
              <a:prstGeom prst="rect">
                <a:avLst/>
              </a:prstGeom>
              <a:solidFill>
                <a:srgbClr val="EE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Rectangle 191">
                <a:extLst>
                  <a:ext uri="{FF2B5EF4-FFF2-40B4-BE49-F238E27FC236}">
                    <a16:creationId xmlns:a16="http://schemas.microsoft.com/office/drawing/2014/main" id="{D10E741D-1E48-4D89-B545-DD6D9CFB0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398"/>
                <a:ext cx="99" cy="6"/>
              </a:xfrm>
              <a:prstGeom prst="rect">
                <a:avLst/>
              </a:prstGeom>
              <a:solidFill>
                <a:srgbClr val="EDAE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" name="Rectangle 192">
                <a:extLst>
                  <a:ext uri="{FF2B5EF4-FFF2-40B4-BE49-F238E27FC236}">
                    <a16:creationId xmlns:a16="http://schemas.microsoft.com/office/drawing/2014/main" id="{67D88A46-64E8-4628-9D79-F2F51F8AE4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04"/>
                <a:ext cx="99" cy="7"/>
              </a:xfrm>
              <a:prstGeom prst="rect">
                <a:avLst/>
              </a:prstGeom>
              <a:solidFill>
                <a:srgbClr val="EDAC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" name="Rectangle 193">
                <a:extLst>
                  <a:ext uri="{FF2B5EF4-FFF2-40B4-BE49-F238E27FC236}">
                    <a16:creationId xmlns:a16="http://schemas.microsoft.com/office/drawing/2014/main" id="{ADB56068-C205-42C2-925B-6ACA9EAE9E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11"/>
                <a:ext cx="99" cy="7"/>
              </a:xfrm>
              <a:prstGeom prst="rect">
                <a:avLst/>
              </a:prstGeom>
              <a:solidFill>
                <a:srgbClr val="EDAB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" name="Rectangle 194">
                <a:extLst>
                  <a:ext uri="{FF2B5EF4-FFF2-40B4-BE49-F238E27FC236}">
                    <a16:creationId xmlns:a16="http://schemas.microsoft.com/office/drawing/2014/main" id="{13D9CE5F-0884-4AAC-BA21-5AFFE9873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18"/>
                <a:ext cx="99" cy="6"/>
              </a:xfrm>
              <a:prstGeom prst="rect">
                <a:avLst/>
              </a:prstGeom>
              <a:solidFill>
                <a:srgbClr val="EDAA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" name="Rectangle 195">
                <a:extLst>
                  <a:ext uri="{FF2B5EF4-FFF2-40B4-BE49-F238E27FC236}">
                    <a16:creationId xmlns:a16="http://schemas.microsoft.com/office/drawing/2014/main" id="{DCFEA884-93ED-4730-819F-9AC10717E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24"/>
                <a:ext cx="99" cy="7"/>
              </a:xfrm>
              <a:prstGeom prst="rect">
                <a:avLst/>
              </a:prstGeom>
              <a:solidFill>
                <a:srgbClr val="ECA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" name="Rectangle 196">
                <a:extLst>
                  <a:ext uri="{FF2B5EF4-FFF2-40B4-BE49-F238E27FC236}">
                    <a16:creationId xmlns:a16="http://schemas.microsoft.com/office/drawing/2014/main" id="{57BE8CA2-DC48-4127-B23D-08B0A9E7B2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31"/>
                <a:ext cx="99" cy="7"/>
              </a:xfrm>
              <a:prstGeom prst="rect">
                <a:avLst/>
              </a:prstGeom>
              <a:solidFill>
                <a:srgbClr val="ECA8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" name="Rectangle 197">
                <a:extLst>
                  <a:ext uri="{FF2B5EF4-FFF2-40B4-BE49-F238E27FC236}">
                    <a16:creationId xmlns:a16="http://schemas.microsoft.com/office/drawing/2014/main" id="{A7DA09A8-9C28-41C1-B58B-F99110113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38"/>
                <a:ext cx="99" cy="6"/>
              </a:xfrm>
              <a:prstGeom prst="rect">
                <a:avLst/>
              </a:prstGeom>
              <a:solidFill>
                <a:srgbClr val="ECA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" name="Rectangle 198">
                <a:extLst>
                  <a:ext uri="{FF2B5EF4-FFF2-40B4-BE49-F238E27FC236}">
                    <a16:creationId xmlns:a16="http://schemas.microsoft.com/office/drawing/2014/main" id="{55D5FE69-F2EC-4A46-AB80-D2352D3AC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44"/>
                <a:ext cx="99" cy="7"/>
              </a:xfrm>
              <a:prstGeom prst="rect">
                <a:avLst/>
              </a:prstGeom>
              <a:solidFill>
                <a:srgbClr val="ECA6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" name="Rectangle 199">
                <a:extLst>
                  <a:ext uri="{FF2B5EF4-FFF2-40B4-BE49-F238E27FC236}">
                    <a16:creationId xmlns:a16="http://schemas.microsoft.com/office/drawing/2014/main" id="{A2550AC7-5CB3-4695-8E53-934633F0C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51"/>
                <a:ext cx="99" cy="6"/>
              </a:xfrm>
              <a:prstGeom prst="rect">
                <a:avLst/>
              </a:prstGeom>
              <a:solidFill>
                <a:srgbClr val="ECA5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" name="Rectangle 200">
                <a:extLst>
                  <a:ext uri="{FF2B5EF4-FFF2-40B4-BE49-F238E27FC236}">
                    <a16:creationId xmlns:a16="http://schemas.microsoft.com/office/drawing/2014/main" id="{4121B617-1549-4FFF-A33C-00BE8A8569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57"/>
                <a:ext cx="99" cy="7"/>
              </a:xfrm>
              <a:prstGeom prst="rect">
                <a:avLst/>
              </a:prstGeom>
              <a:solidFill>
                <a:srgbClr val="EBA4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" name="Rectangle 201">
                <a:extLst>
                  <a:ext uri="{FF2B5EF4-FFF2-40B4-BE49-F238E27FC236}">
                    <a16:creationId xmlns:a16="http://schemas.microsoft.com/office/drawing/2014/main" id="{DB96DE27-B46A-4BC8-B106-E0BAA1B1C1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64"/>
                <a:ext cx="99" cy="7"/>
              </a:xfrm>
              <a:prstGeom prst="rect">
                <a:avLst/>
              </a:prstGeom>
              <a:solidFill>
                <a:srgbClr val="EBA3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" name="Rectangle 202">
                <a:extLst>
                  <a:ext uri="{FF2B5EF4-FFF2-40B4-BE49-F238E27FC236}">
                    <a16:creationId xmlns:a16="http://schemas.microsoft.com/office/drawing/2014/main" id="{8D60C5F9-5A23-463C-93F5-BF4F6ECB00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71"/>
                <a:ext cx="99" cy="6"/>
              </a:xfrm>
              <a:prstGeom prst="rect">
                <a:avLst/>
              </a:prstGeom>
              <a:solidFill>
                <a:srgbClr val="EBA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" name="Rectangle 203">
                <a:extLst>
                  <a:ext uri="{FF2B5EF4-FFF2-40B4-BE49-F238E27FC236}">
                    <a16:creationId xmlns:a16="http://schemas.microsoft.com/office/drawing/2014/main" id="{33AEBA9E-703C-41E7-84EC-E11B159D5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77"/>
                <a:ext cx="99" cy="7"/>
              </a:xfrm>
              <a:prstGeom prst="rect">
                <a:avLst/>
              </a:prstGeom>
              <a:solidFill>
                <a:srgbClr val="EBA0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Rectangle 204">
                <a:extLst>
                  <a:ext uri="{FF2B5EF4-FFF2-40B4-BE49-F238E27FC236}">
                    <a16:creationId xmlns:a16="http://schemas.microsoft.com/office/drawing/2014/main" id="{3B2C2DCB-4E17-45FB-BE61-454CC8AD2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84"/>
                <a:ext cx="99" cy="7"/>
              </a:xfrm>
              <a:prstGeom prst="rect">
                <a:avLst/>
              </a:prstGeom>
              <a:solidFill>
                <a:srgbClr val="EA9F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406">
              <a:extLst>
                <a:ext uri="{FF2B5EF4-FFF2-40B4-BE49-F238E27FC236}">
                  <a16:creationId xmlns:a16="http://schemas.microsoft.com/office/drawing/2014/main" id="{B552B96D-6081-4EB6-BE34-D38F16C6F6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0" y="535"/>
              <a:ext cx="4954" cy="3373"/>
              <a:chOff x="560" y="535"/>
              <a:chExt cx="4954" cy="3373"/>
            </a:xfrm>
          </p:grpSpPr>
          <p:sp>
            <p:nvSpPr>
              <p:cNvPr id="142" name="Rectangle 206">
                <a:extLst>
                  <a:ext uri="{FF2B5EF4-FFF2-40B4-BE49-F238E27FC236}">
                    <a16:creationId xmlns:a16="http://schemas.microsoft.com/office/drawing/2014/main" id="{8E2F9226-189B-400C-B072-07A813B22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91"/>
                <a:ext cx="99" cy="6"/>
              </a:xfrm>
              <a:prstGeom prst="rect">
                <a:avLst/>
              </a:prstGeom>
              <a:solidFill>
                <a:srgbClr val="EA9E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207">
                <a:extLst>
                  <a:ext uri="{FF2B5EF4-FFF2-40B4-BE49-F238E27FC236}">
                    <a16:creationId xmlns:a16="http://schemas.microsoft.com/office/drawing/2014/main" id="{DB96593D-53FF-43A0-9D3A-E225484054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497"/>
                <a:ext cx="99" cy="7"/>
              </a:xfrm>
              <a:prstGeom prst="rect">
                <a:avLst/>
              </a:prstGeom>
              <a:solidFill>
                <a:srgbClr val="EA9D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Rectangle 208">
                <a:extLst>
                  <a:ext uri="{FF2B5EF4-FFF2-40B4-BE49-F238E27FC236}">
                    <a16:creationId xmlns:a16="http://schemas.microsoft.com/office/drawing/2014/main" id="{1993BC64-4F8C-48D5-B1B1-2D208391B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04"/>
                <a:ext cx="99" cy="6"/>
              </a:xfrm>
              <a:prstGeom prst="rect">
                <a:avLst/>
              </a:prstGeom>
              <a:solidFill>
                <a:srgbClr val="EA9C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Rectangle 209">
                <a:extLst>
                  <a:ext uri="{FF2B5EF4-FFF2-40B4-BE49-F238E27FC236}">
                    <a16:creationId xmlns:a16="http://schemas.microsoft.com/office/drawing/2014/main" id="{F495F96A-30CE-4319-9567-99CC0EFE5C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10"/>
                <a:ext cx="99" cy="7"/>
              </a:xfrm>
              <a:prstGeom prst="rect">
                <a:avLst/>
              </a:prstGeom>
              <a:solidFill>
                <a:srgbClr val="EA9B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Rectangle 210">
                <a:extLst>
                  <a:ext uri="{FF2B5EF4-FFF2-40B4-BE49-F238E27FC236}">
                    <a16:creationId xmlns:a16="http://schemas.microsoft.com/office/drawing/2014/main" id="{40B5B3E5-B43D-4E3C-AF2B-6402BFE12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17"/>
                <a:ext cx="99" cy="7"/>
              </a:xfrm>
              <a:prstGeom prst="rect">
                <a:avLst/>
              </a:prstGeom>
              <a:solidFill>
                <a:srgbClr val="E99A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Rectangle 211">
                <a:extLst>
                  <a:ext uri="{FF2B5EF4-FFF2-40B4-BE49-F238E27FC236}">
                    <a16:creationId xmlns:a16="http://schemas.microsoft.com/office/drawing/2014/main" id="{E8E81F8A-5AE5-4CDD-9516-313B33FB3F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24"/>
                <a:ext cx="99" cy="6"/>
              </a:xfrm>
              <a:prstGeom prst="rect">
                <a:avLst/>
              </a:prstGeom>
              <a:solidFill>
                <a:srgbClr val="E998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Rectangle 212">
                <a:extLst>
                  <a:ext uri="{FF2B5EF4-FFF2-40B4-BE49-F238E27FC236}">
                    <a16:creationId xmlns:a16="http://schemas.microsoft.com/office/drawing/2014/main" id="{0EFADD67-582D-4870-AA33-334C8372D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30"/>
                <a:ext cx="99" cy="7"/>
              </a:xfrm>
              <a:prstGeom prst="rect">
                <a:avLst/>
              </a:prstGeom>
              <a:solidFill>
                <a:srgbClr val="E997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Rectangle 213">
                <a:extLst>
                  <a:ext uri="{FF2B5EF4-FFF2-40B4-BE49-F238E27FC236}">
                    <a16:creationId xmlns:a16="http://schemas.microsoft.com/office/drawing/2014/main" id="{E27B6350-AF92-42BD-86F1-7E06381B2D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37"/>
                <a:ext cx="99" cy="7"/>
              </a:xfrm>
              <a:prstGeom prst="rect">
                <a:avLst/>
              </a:prstGeom>
              <a:solidFill>
                <a:srgbClr val="E996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Rectangle 214">
                <a:extLst>
                  <a:ext uri="{FF2B5EF4-FFF2-40B4-BE49-F238E27FC236}">
                    <a16:creationId xmlns:a16="http://schemas.microsoft.com/office/drawing/2014/main" id="{0F44D956-CBAF-4E1A-A5C6-0469826058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44"/>
                <a:ext cx="99" cy="6"/>
              </a:xfrm>
              <a:prstGeom prst="rect">
                <a:avLst/>
              </a:prstGeom>
              <a:solidFill>
                <a:srgbClr val="E895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Rectangle 215">
                <a:extLst>
                  <a:ext uri="{FF2B5EF4-FFF2-40B4-BE49-F238E27FC236}">
                    <a16:creationId xmlns:a16="http://schemas.microsoft.com/office/drawing/2014/main" id="{B5AB2127-7DF4-43C4-9031-695DFBF603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50"/>
                <a:ext cx="99" cy="7"/>
              </a:xfrm>
              <a:prstGeom prst="rect">
                <a:avLst/>
              </a:prstGeom>
              <a:solidFill>
                <a:srgbClr val="E894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Rectangle 216">
                <a:extLst>
                  <a:ext uri="{FF2B5EF4-FFF2-40B4-BE49-F238E27FC236}">
                    <a16:creationId xmlns:a16="http://schemas.microsoft.com/office/drawing/2014/main" id="{8AACCA09-DC86-4C4B-BA7F-F055755D5E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57"/>
                <a:ext cx="99" cy="6"/>
              </a:xfrm>
              <a:prstGeom prst="rect">
                <a:avLst/>
              </a:prstGeom>
              <a:solidFill>
                <a:srgbClr val="E893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Rectangle 217">
                <a:extLst>
                  <a:ext uri="{FF2B5EF4-FFF2-40B4-BE49-F238E27FC236}">
                    <a16:creationId xmlns:a16="http://schemas.microsoft.com/office/drawing/2014/main" id="{E942BF25-0FBF-4ACD-996D-95821C77C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63"/>
                <a:ext cx="99" cy="7"/>
              </a:xfrm>
              <a:prstGeom prst="rect">
                <a:avLst/>
              </a:prstGeom>
              <a:solidFill>
                <a:srgbClr val="E89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218">
                <a:extLst>
                  <a:ext uri="{FF2B5EF4-FFF2-40B4-BE49-F238E27FC236}">
                    <a16:creationId xmlns:a16="http://schemas.microsoft.com/office/drawing/2014/main" id="{CAEFC5BD-CBC4-4F88-938B-84DB20EC55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70"/>
                <a:ext cx="99" cy="7"/>
              </a:xfrm>
              <a:prstGeom prst="rect">
                <a:avLst/>
              </a:prstGeom>
              <a:solidFill>
                <a:srgbClr val="E790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Rectangle 219">
                <a:extLst>
                  <a:ext uri="{FF2B5EF4-FFF2-40B4-BE49-F238E27FC236}">
                    <a16:creationId xmlns:a16="http://schemas.microsoft.com/office/drawing/2014/main" id="{E7F5814A-8A12-490F-B8DD-4498ECCE0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77"/>
                <a:ext cx="99" cy="6"/>
              </a:xfrm>
              <a:prstGeom prst="rect">
                <a:avLst/>
              </a:prstGeom>
              <a:solidFill>
                <a:srgbClr val="E78F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Rectangle 220">
                <a:extLst>
                  <a:ext uri="{FF2B5EF4-FFF2-40B4-BE49-F238E27FC236}">
                    <a16:creationId xmlns:a16="http://schemas.microsoft.com/office/drawing/2014/main" id="{A5108AC1-E890-4826-8F63-7AFC3F3781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83"/>
                <a:ext cx="99" cy="7"/>
              </a:xfrm>
              <a:prstGeom prst="rect">
                <a:avLst/>
              </a:prstGeom>
              <a:solidFill>
                <a:srgbClr val="E78E0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Rectangle 221">
                <a:extLst>
                  <a:ext uri="{FF2B5EF4-FFF2-40B4-BE49-F238E27FC236}">
                    <a16:creationId xmlns:a16="http://schemas.microsoft.com/office/drawing/2014/main" id="{C3D07FBE-9136-4FD1-8FC0-49A0F2AF3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90"/>
                <a:ext cx="99" cy="7"/>
              </a:xfrm>
              <a:prstGeom prst="rect">
                <a:avLst/>
              </a:prstGeom>
              <a:solidFill>
                <a:srgbClr val="E78D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Rectangle 222">
                <a:extLst>
                  <a:ext uri="{FF2B5EF4-FFF2-40B4-BE49-F238E27FC236}">
                    <a16:creationId xmlns:a16="http://schemas.microsoft.com/office/drawing/2014/main" id="{3521CE96-5886-4536-A52E-06AC87732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597"/>
                <a:ext cx="99" cy="6"/>
              </a:xfrm>
              <a:prstGeom prst="rect">
                <a:avLst/>
              </a:prstGeom>
              <a:solidFill>
                <a:srgbClr val="E78C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Rectangle 223">
                <a:extLst>
                  <a:ext uri="{FF2B5EF4-FFF2-40B4-BE49-F238E27FC236}">
                    <a16:creationId xmlns:a16="http://schemas.microsoft.com/office/drawing/2014/main" id="{B4112BF4-DEEB-4983-9EB6-DA5FDBFD0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603"/>
                <a:ext cx="99" cy="7"/>
              </a:xfrm>
              <a:prstGeom prst="rect">
                <a:avLst/>
              </a:prstGeom>
              <a:solidFill>
                <a:srgbClr val="E68B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Rectangle 224">
                <a:extLst>
                  <a:ext uri="{FF2B5EF4-FFF2-40B4-BE49-F238E27FC236}">
                    <a16:creationId xmlns:a16="http://schemas.microsoft.com/office/drawing/2014/main" id="{3E791946-09FE-4147-9DA2-95E1FBAC21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3610"/>
                <a:ext cx="99" cy="6"/>
              </a:xfrm>
              <a:prstGeom prst="rect">
                <a:avLst/>
              </a:prstGeom>
              <a:solidFill>
                <a:srgbClr val="E68A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Rectangle 225">
                <a:extLst>
                  <a:ext uri="{FF2B5EF4-FFF2-40B4-BE49-F238E27FC236}">
                    <a16:creationId xmlns:a16="http://schemas.microsoft.com/office/drawing/2014/main" id="{36153658-A06B-4BCF-8175-40857F4F8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2218"/>
                <a:ext cx="99" cy="1398"/>
              </a:xfrm>
              <a:prstGeom prst="rect">
                <a:avLst/>
              </a:prstGeom>
              <a:noFill/>
              <a:ln w="9525" cap="flat">
                <a:solidFill>
                  <a:srgbClr val="A6A6A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226">
                <a:extLst>
                  <a:ext uri="{FF2B5EF4-FFF2-40B4-BE49-F238E27FC236}">
                    <a16:creationId xmlns:a16="http://schemas.microsoft.com/office/drawing/2014/main" id="{FF0BF3B4-A114-47DC-B34B-48C873E159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" y="2609"/>
                <a:ext cx="56" cy="40"/>
              </a:xfrm>
              <a:custGeom>
                <a:avLst/>
                <a:gdLst>
                  <a:gd name="T0" fmla="*/ 46 w 56"/>
                  <a:gd name="T1" fmla="*/ 35 h 40"/>
                  <a:gd name="T2" fmla="*/ 36 w 56"/>
                  <a:gd name="T3" fmla="*/ 40 h 40"/>
                  <a:gd name="T4" fmla="*/ 21 w 56"/>
                  <a:gd name="T5" fmla="*/ 35 h 40"/>
                  <a:gd name="T6" fmla="*/ 16 w 56"/>
                  <a:gd name="T7" fmla="*/ 27 h 40"/>
                  <a:gd name="T8" fmla="*/ 5 w 56"/>
                  <a:gd name="T9" fmla="*/ 24 h 40"/>
                  <a:gd name="T10" fmla="*/ 0 w 56"/>
                  <a:gd name="T11" fmla="*/ 16 h 40"/>
                  <a:gd name="T12" fmla="*/ 10 w 56"/>
                  <a:gd name="T13" fmla="*/ 3 h 40"/>
                  <a:gd name="T14" fmla="*/ 28 w 56"/>
                  <a:gd name="T15" fmla="*/ 0 h 40"/>
                  <a:gd name="T16" fmla="*/ 46 w 56"/>
                  <a:gd name="T17" fmla="*/ 0 h 40"/>
                  <a:gd name="T18" fmla="*/ 51 w 56"/>
                  <a:gd name="T19" fmla="*/ 3 h 40"/>
                  <a:gd name="T20" fmla="*/ 56 w 56"/>
                  <a:gd name="T21" fmla="*/ 11 h 40"/>
                  <a:gd name="T22" fmla="*/ 51 w 56"/>
                  <a:gd name="T23" fmla="*/ 22 h 40"/>
                  <a:gd name="T24" fmla="*/ 46 w 56"/>
                  <a:gd name="T25" fmla="*/ 3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40">
                    <a:moveTo>
                      <a:pt x="46" y="35"/>
                    </a:moveTo>
                    <a:lnTo>
                      <a:pt x="36" y="40"/>
                    </a:lnTo>
                    <a:lnTo>
                      <a:pt x="21" y="35"/>
                    </a:lnTo>
                    <a:lnTo>
                      <a:pt x="16" y="27"/>
                    </a:lnTo>
                    <a:lnTo>
                      <a:pt x="5" y="24"/>
                    </a:lnTo>
                    <a:lnTo>
                      <a:pt x="0" y="16"/>
                    </a:lnTo>
                    <a:lnTo>
                      <a:pt x="10" y="3"/>
                    </a:lnTo>
                    <a:lnTo>
                      <a:pt x="28" y="0"/>
                    </a:lnTo>
                    <a:lnTo>
                      <a:pt x="46" y="0"/>
                    </a:lnTo>
                    <a:lnTo>
                      <a:pt x="51" y="3"/>
                    </a:lnTo>
                    <a:lnTo>
                      <a:pt x="56" y="11"/>
                    </a:lnTo>
                    <a:lnTo>
                      <a:pt x="51" y="22"/>
                    </a:lnTo>
                    <a:lnTo>
                      <a:pt x="46" y="35"/>
                    </a:lnTo>
                    <a:close/>
                  </a:path>
                </a:pathLst>
              </a:custGeom>
              <a:solidFill>
                <a:srgbClr val="F6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227">
                <a:extLst>
                  <a:ext uri="{FF2B5EF4-FFF2-40B4-BE49-F238E27FC236}">
                    <a16:creationId xmlns:a16="http://schemas.microsoft.com/office/drawing/2014/main" id="{1BE7D655-6D37-48FD-B90B-9493B12447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" y="2609"/>
                <a:ext cx="56" cy="40"/>
              </a:xfrm>
              <a:custGeom>
                <a:avLst/>
                <a:gdLst>
                  <a:gd name="T0" fmla="*/ 46 w 56"/>
                  <a:gd name="T1" fmla="*/ 35 h 40"/>
                  <a:gd name="T2" fmla="*/ 36 w 56"/>
                  <a:gd name="T3" fmla="*/ 40 h 40"/>
                  <a:gd name="T4" fmla="*/ 21 w 56"/>
                  <a:gd name="T5" fmla="*/ 35 h 40"/>
                  <a:gd name="T6" fmla="*/ 16 w 56"/>
                  <a:gd name="T7" fmla="*/ 27 h 40"/>
                  <a:gd name="T8" fmla="*/ 5 w 56"/>
                  <a:gd name="T9" fmla="*/ 24 h 40"/>
                  <a:gd name="T10" fmla="*/ 0 w 56"/>
                  <a:gd name="T11" fmla="*/ 16 h 40"/>
                  <a:gd name="T12" fmla="*/ 10 w 56"/>
                  <a:gd name="T13" fmla="*/ 3 h 40"/>
                  <a:gd name="T14" fmla="*/ 28 w 56"/>
                  <a:gd name="T15" fmla="*/ 0 h 40"/>
                  <a:gd name="T16" fmla="*/ 46 w 56"/>
                  <a:gd name="T17" fmla="*/ 0 h 40"/>
                  <a:gd name="T18" fmla="*/ 51 w 56"/>
                  <a:gd name="T19" fmla="*/ 3 h 40"/>
                  <a:gd name="T20" fmla="*/ 56 w 56"/>
                  <a:gd name="T21" fmla="*/ 11 h 40"/>
                  <a:gd name="T22" fmla="*/ 51 w 56"/>
                  <a:gd name="T23" fmla="*/ 22 h 40"/>
                  <a:gd name="T24" fmla="*/ 46 w 56"/>
                  <a:gd name="T25" fmla="*/ 3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40">
                    <a:moveTo>
                      <a:pt x="46" y="35"/>
                    </a:moveTo>
                    <a:lnTo>
                      <a:pt x="36" y="40"/>
                    </a:lnTo>
                    <a:lnTo>
                      <a:pt x="21" y="35"/>
                    </a:lnTo>
                    <a:lnTo>
                      <a:pt x="16" y="27"/>
                    </a:lnTo>
                    <a:lnTo>
                      <a:pt x="5" y="24"/>
                    </a:lnTo>
                    <a:lnTo>
                      <a:pt x="0" y="16"/>
                    </a:lnTo>
                    <a:lnTo>
                      <a:pt x="10" y="3"/>
                    </a:lnTo>
                    <a:lnTo>
                      <a:pt x="28" y="0"/>
                    </a:lnTo>
                    <a:lnTo>
                      <a:pt x="46" y="0"/>
                    </a:lnTo>
                    <a:lnTo>
                      <a:pt x="51" y="3"/>
                    </a:lnTo>
                    <a:lnTo>
                      <a:pt x="56" y="11"/>
                    </a:lnTo>
                    <a:lnTo>
                      <a:pt x="51" y="22"/>
                    </a:lnTo>
                    <a:lnTo>
                      <a:pt x="46" y="35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228">
                <a:extLst>
                  <a:ext uri="{FF2B5EF4-FFF2-40B4-BE49-F238E27FC236}">
                    <a16:creationId xmlns:a16="http://schemas.microsoft.com/office/drawing/2014/main" id="{C6F8E020-9A47-429D-B235-81D142CC6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" y="2675"/>
                <a:ext cx="62" cy="60"/>
              </a:xfrm>
              <a:custGeom>
                <a:avLst/>
                <a:gdLst>
                  <a:gd name="T0" fmla="*/ 62 w 62"/>
                  <a:gd name="T1" fmla="*/ 58 h 60"/>
                  <a:gd name="T2" fmla="*/ 57 w 62"/>
                  <a:gd name="T3" fmla="*/ 55 h 60"/>
                  <a:gd name="T4" fmla="*/ 44 w 62"/>
                  <a:gd name="T5" fmla="*/ 60 h 60"/>
                  <a:gd name="T6" fmla="*/ 38 w 62"/>
                  <a:gd name="T7" fmla="*/ 46 h 60"/>
                  <a:gd name="T8" fmla="*/ 33 w 62"/>
                  <a:gd name="T9" fmla="*/ 49 h 60"/>
                  <a:gd name="T10" fmla="*/ 16 w 62"/>
                  <a:gd name="T11" fmla="*/ 49 h 60"/>
                  <a:gd name="T12" fmla="*/ 14 w 62"/>
                  <a:gd name="T13" fmla="*/ 40 h 60"/>
                  <a:gd name="T14" fmla="*/ 3 w 62"/>
                  <a:gd name="T15" fmla="*/ 23 h 60"/>
                  <a:gd name="T16" fmla="*/ 3 w 62"/>
                  <a:gd name="T17" fmla="*/ 15 h 60"/>
                  <a:gd name="T18" fmla="*/ 0 w 62"/>
                  <a:gd name="T19" fmla="*/ 9 h 60"/>
                  <a:gd name="T20" fmla="*/ 19 w 62"/>
                  <a:gd name="T21" fmla="*/ 15 h 60"/>
                  <a:gd name="T22" fmla="*/ 30 w 62"/>
                  <a:gd name="T23" fmla="*/ 0 h 60"/>
                  <a:gd name="T24" fmla="*/ 36 w 62"/>
                  <a:gd name="T25" fmla="*/ 0 h 60"/>
                  <a:gd name="T26" fmla="*/ 41 w 62"/>
                  <a:gd name="T27" fmla="*/ 9 h 60"/>
                  <a:gd name="T28" fmla="*/ 46 w 62"/>
                  <a:gd name="T29" fmla="*/ 29 h 60"/>
                  <a:gd name="T30" fmla="*/ 52 w 62"/>
                  <a:gd name="T31" fmla="*/ 38 h 60"/>
                  <a:gd name="T32" fmla="*/ 57 w 62"/>
                  <a:gd name="T33" fmla="*/ 35 h 60"/>
                  <a:gd name="T34" fmla="*/ 57 w 62"/>
                  <a:gd name="T35" fmla="*/ 43 h 60"/>
                  <a:gd name="T36" fmla="*/ 62 w 62"/>
                  <a:gd name="T37" fmla="*/ 5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2" h="60">
                    <a:moveTo>
                      <a:pt x="62" y="58"/>
                    </a:moveTo>
                    <a:lnTo>
                      <a:pt x="57" y="55"/>
                    </a:lnTo>
                    <a:lnTo>
                      <a:pt x="44" y="60"/>
                    </a:lnTo>
                    <a:lnTo>
                      <a:pt x="38" y="46"/>
                    </a:lnTo>
                    <a:lnTo>
                      <a:pt x="33" y="49"/>
                    </a:lnTo>
                    <a:lnTo>
                      <a:pt x="16" y="49"/>
                    </a:lnTo>
                    <a:lnTo>
                      <a:pt x="14" y="40"/>
                    </a:lnTo>
                    <a:lnTo>
                      <a:pt x="3" y="23"/>
                    </a:lnTo>
                    <a:lnTo>
                      <a:pt x="3" y="15"/>
                    </a:lnTo>
                    <a:lnTo>
                      <a:pt x="0" y="9"/>
                    </a:lnTo>
                    <a:lnTo>
                      <a:pt x="19" y="15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41" y="9"/>
                    </a:lnTo>
                    <a:lnTo>
                      <a:pt x="46" y="29"/>
                    </a:lnTo>
                    <a:lnTo>
                      <a:pt x="52" y="38"/>
                    </a:lnTo>
                    <a:lnTo>
                      <a:pt x="57" y="35"/>
                    </a:lnTo>
                    <a:lnTo>
                      <a:pt x="57" y="43"/>
                    </a:lnTo>
                    <a:lnTo>
                      <a:pt x="62" y="58"/>
                    </a:lnTo>
                    <a:close/>
                  </a:path>
                </a:pathLst>
              </a:custGeom>
              <a:solidFill>
                <a:srgbClr val="F6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229">
                <a:extLst>
                  <a:ext uri="{FF2B5EF4-FFF2-40B4-BE49-F238E27FC236}">
                    <a16:creationId xmlns:a16="http://schemas.microsoft.com/office/drawing/2014/main" id="{BBEC8513-0603-471F-8BC8-25056433F4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" y="2675"/>
                <a:ext cx="62" cy="60"/>
              </a:xfrm>
              <a:custGeom>
                <a:avLst/>
                <a:gdLst>
                  <a:gd name="T0" fmla="*/ 62 w 62"/>
                  <a:gd name="T1" fmla="*/ 58 h 60"/>
                  <a:gd name="T2" fmla="*/ 57 w 62"/>
                  <a:gd name="T3" fmla="*/ 55 h 60"/>
                  <a:gd name="T4" fmla="*/ 44 w 62"/>
                  <a:gd name="T5" fmla="*/ 60 h 60"/>
                  <a:gd name="T6" fmla="*/ 38 w 62"/>
                  <a:gd name="T7" fmla="*/ 46 h 60"/>
                  <a:gd name="T8" fmla="*/ 33 w 62"/>
                  <a:gd name="T9" fmla="*/ 49 h 60"/>
                  <a:gd name="T10" fmla="*/ 16 w 62"/>
                  <a:gd name="T11" fmla="*/ 49 h 60"/>
                  <a:gd name="T12" fmla="*/ 14 w 62"/>
                  <a:gd name="T13" fmla="*/ 40 h 60"/>
                  <a:gd name="T14" fmla="*/ 3 w 62"/>
                  <a:gd name="T15" fmla="*/ 23 h 60"/>
                  <a:gd name="T16" fmla="*/ 3 w 62"/>
                  <a:gd name="T17" fmla="*/ 15 h 60"/>
                  <a:gd name="T18" fmla="*/ 0 w 62"/>
                  <a:gd name="T19" fmla="*/ 9 h 60"/>
                  <a:gd name="T20" fmla="*/ 19 w 62"/>
                  <a:gd name="T21" fmla="*/ 15 h 60"/>
                  <a:gd name="T22" fmla="*/ 30 w 62"/>
                  <a:gd name="T23" fmla="*/ 0 h 60"/>
                  <a:gd name="T24" fmla="*/ 36 w 62"/>
                  <a:gd name="T25" fmla="*/ 0 h 60"/>
                  <a:gd name="T26" fmla="*/ 41 w 62"/>
                  <a:gd name="T27" fmla="*/ 9 h 60"/>
                  <a:gd name="T28" fmla="*/ 46 w 62"/>
                  <a:gd name="T29" fmla="*/ 29 h 60"/>
                  <a:gd name="T30" fmla="*/ 52 w 62"/>
                  <a:gd name="T31" fmla="*/ 38 h 60"/>
                  <a:gd name="T32" fmla="*/ 57 w 62"/>
                  <a:gd name="T33" fmla="*/ 35 h 60"/>
                  <a:gd name="T34" fmla="*/ 57 w 62"/>
                  <a:gd name="T35" fmla="*/ 43 h 60"/>
                  <a:gd name="T36" fmla="*/ 62 w 62"/>
                  <a:gd name="T37" fmla="*/ 5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2" h="60">
                    <a:moveTo>
                      <a:pt x="62" y="58"/>
                    </a:moveTo>
                    <a:lnTo>
                      <a:pt x="57" y="55"/>
                    </a:lnTo>
                    <a:lnTo>
                      <a:pt x="44" y="60"/>
                    </a:lnTo>
                    <a:lnTo>
                      <a:pt x="38" y="46"/>
                    </a:lnTo>
                    <a:lnTo>
                      <a:pt x="33" y="49"/>
                    </a:lnTo>
                    <a:lnTo>
                      <a:pt x="16" y="49"/>
                    </a:lnTo>
                    <a:lnTo>
                      <a:pt x="14" y="40"/>
                    </a:lnTo>
                    <a:lnTo>
                      <a:pt x="3" y="23"/>
                    </a:lnTo>
                    <a:lnTo>
                      <a:pt x="3" y="15"/>
                    </a:lnTo>
                    <a:lnTo>
                      <a:pt x="0" y="9"/>
                    </a:lnTo>
                    <a:lnTo>
                      <a:pt x="19" y="15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41" y="9"/>
                    </a:lnTo>
                    <a:lnTo>
                      <a:pt x="46" y="29"/>
                    </a:lnTo>
                    <a:lnTo>
                      <a:pt x="52" y="38"/>
                    </a:lnTo>
                    <a:lnTo>
                      <a:pt x="57" y="35"/>
                    </a:lnTo>
                    <a:lnTo>
                      <a:pt x="57" y="43"/>
                    </a:lnTo>
                    <a:lnTo>
                      <a:pt x="62" y="58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230">
                <a:extLst>
                  <a:ext uri="{FF2B5EF4-FFF2-40B4-BE49-F238E27FC236}">
                    <a16:creationId xmlns:a16="http://schemas.microsoft.com/office/drawing/2014/main" id="{3A197EA5-BA8F-47EE-91F1-BA29879E12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" y="2748"/>
                <a:ext cx="75" cy="60"/>
              </a:xfrm>
              <a:custGeom>
                <a:avLst/>
                <a:gdLst>
                  <a:gd name="T0" fmla="*/ 51 w 75"/>
                  <a:gd name="T1" fmla="*/ 55 h 60"/>
                  <a:gd name="T2" fmla="*/ 43 w 75"/>
                  <a:gd name="T3" fmla="*/ 60 h 60"/>
                  <a:gd name="T4" fmla="*/ 27 w 75"/>
                  <a:gd name="T5" fmla="*/ 58 h 60"/>
                  <a:gd name="T6" fmla="*/ 24 w 75"/>
                  <a:gd name="T7" fmla="*/ 52 h 60"/>
                  <a:gd name="T8" fmla="*/ 24 w 75"/>
                  <a:gd name="T9" fmla="*/ 38 h 60"/>
                  <a:gd name="T10" fmla="*/ 19 w 75"/>
                  <a:gd name="T11" fmla="*/ 33 h 60"/>
                  <a:gd name="T12" fmla="*/ 16 w 75"/>
                  <a:gd name="T13" fmla="*/ 30 h 60"/>
                  <a:gd name="T14" fmla="*/ 3 w 75"/>
                  <a:gd name="T15" fmla="*/ 28 h 60"/>
                  <a:gd name="T16" fmla="*/ 0 w 75"/>
                  <a:gd name="T17" fmla="*/ 14 h 60"/>
                  <a:gd name="T18" fmla="*/ 5 w 75"/>
                  <a:gd name="T19" fmla="*/ 0 h 60"/>
                  <a:gd name="T20" fmla="*/ 14 w 75"/>
                  <a:gd name="T21" fmla="*/ 0 h 60"/>
                  <a:gd name="T22" fmla="*/ 21 w 75"/>
                  <a:gd name="T23" fmla="*/ 6 h 60"/>
                  <a:gd name="T24" fmla="*/ 24 w 75"/>
                  <a:gd name="T25" fmla="*/ 19 h 60"/>
                  <a:gd name="T26" fmla="*/ 37 w 75"/>
                  <a:gd name="T27" fmla="*/ 14 h 60"/>
                  <a:gd name="T28" fmla="*/ 48 w 75"/>
                  <a:gd name="T29" fmla="*/ 19 h 60"/>
                  <a:gd name="T30" fmla="*/ 72 w 75"/>
                  <a:gd name="T31" fmla="*/ 38 h 60"/>
                  <a:gd name="T32" fmla="*/ 75 w 75"/>
                  <a:gd name="T33" fmla="*/ 44 h 60"/>
                  <a:gd name="T34" fmla="*/ 67 w 75"/>
                  <a:gd name="T35" fmla="*/ 52 h 60"/>
                  <a:gd name="T36" fmla="*/ 59 w 75"/>
                  <a:gd name="T37" fmla="*/ 58 h 60"/>
                  <a:gd name="T38" fmla="*/ 51 w 75"/>
                  <a:gd name="T39" fmla="*/ 5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5" h="60">
                    <a:moveTo>
                      <a:pt x="51" y="55"/>
                    </a:moveTo>
                    <a:lnTo>
                      <a:pt x="43" y="60"/>
                    </a:lnTo>
                    <a:lnTo>
                      <a:pt x="27" y="58"/>
                    </a:lnTo>
                    <a:lnTo>
                      <a:pt x="24" y="52"/>
                    </a:lnTo>
                    <a:lnTo>
                      <a:pt x="24" y="38"/>
                    </a:lnTo>
                    <a:lnTo>
                      <a:pt x="19" y="33"/>
                    </a:lnTo>
                    <a:lnTo>
                      <a:pt x="16" y="30"/>
                    </a:lnTo>
                    <a:lnTo>
                      <a:pt x="3" y="28"/>
                    </a:lnTo>
                    <a:lnTo>
                      <a:pt x="0" y="14"/>
                    </a:lnTo>
                    <a:lnTo>
                      <a:pt x="5" y="0"/>
                    </a:lnTo>
                    <a:lnTo>
                      <a:pt x="14" y="0"/>
                    </a:lnTo>
                    <a:lnTo>
                      <a:pt x="21" y="6"/>
                    </a:lnTo>
                    <a:lnTo>
                      <a:pt x="24" y="19"/>
                    </a:lnTo>
                    <a:lnTo>
                      <a:pt x="37" y="14"/>
                    </a:lnTo>
                    <a:lnTo>
                      <a:pt x="48" y="19"/>
                    </a:lnTo>
                    <a:lnTo>
                      <a:pt x="72" y="38"/>
                    </a:lnTo>
                    <a:lnTo>
                      <a:pt x="75" y="44"/>
                    </a:lnTo>
                    <a:lnTo>
                      <a:pt x="67" y="52"/>
                    </a:lnTo>
                    <a:lnTo>
                      <a:pt x="59" y="58"/>
                    </a:lnTo>
                    <a:lnTo>
                      <a:pt x="51" y="55"/>
                    </a:lnTo>
                    <a:close/>
                  </a:path>
                </a:pathLst>
              </a:custGeom>
              <a:solidFill>
                <a:srgbClr val="F6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231">
                <a:extLst>
                  <a:ext uri="{FF2B5EF4-FFF2-40B4-BE49-F238E27FC236}">
                    <a16:creationId xmlns:a16="http://schemas.microsoft.com/office/drawing/2014/main" id="{2941FFB3-9384-4A24-93B9-DBBD976F07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" y="2748"/>
                <a:ext cx="75" cy="60"/>
              </a:xfrm>
              <a:custGeom>
                <a:avLst/>
                <a:gdLst>
                  <a:gd name="T0" fmla="*/ 51 w 75"/>
                  <a:gd name="T1" fmla="*/ 55 h 60"/>
                  <a:gd name="T2" fmla="*/ 43 w 75"/>
                  <a:gd name="T3" fmla="*/ 60 h 60"/>
                  <a:gd name="T4" fmla="*/ 27 w 75"/>
                  <a:gd name="T5" fmla="*/ 58 h 60"/>
                  <a:gd name="T6" fmla="*/ 24 w 75"/>
                  <a:gd name="T7" fmla="*/ 52 h 60"/>
                  <a:gd name="T8" fmla="*/ 24 w 75"/>
                  <a:gd name="T9" fmla="*/ 38 h 60"/>
                  <a:gd name="T10" fmla="*/ 19 w 75"/>
                  <a:gd name="T11" fmla="*/ 33 h 60"/>
                  <a:gd name="T12" fmla="*/ 16 w 75"/>
                  <a:gd name="T13" fmla="*/ 30 h 60"/>
                  <a:gd name="T14" fmla="*/ 3 w 75"/>
                  <a:gd name="T15" fmla="*/ 28 h 60"/>
                  <a:gd name="T16" fmla="*/ 0 w 75"/>
                  <a:gd name="T17" fmla="*/ 14 h 60"/>
                  <a:gd name="T18" fmla="*/ 5 w 75"/>
                  <a:gd name="T19" fmla="*/ 0 h 60"/>
                  <a:gd name="T20" fmla="*/ 14 w 75"/>
                  <a:gd name="T21" fmla="*/ 0 h 60"/>
                  <a:gd name="T22" fmla="*/ 21 w 75"/>
                  <a:gd name="T23" fmla="*/ 6 h 60"/>
                  <a:gd name="T24" fmla="*/ 24 w 75"/>
                  <a:gd name="T25" fmla="*/ 19 h 60"/>
                  <a:gd name="T26" fmla="*/ 37 w 75"/>
                  <a:gd name="T27" fmla="*/ 14 h 60"/>
                  <a:gd name="T28" fmla="*/ 48 w 75"/>
                  <a:gd name="T29" fmla="*/ 19 h 60"/>
                  <a:gd name="T30" fmla="*/ 72 w 75"/>
                  <a:gd name="T31" fmla="*/ 38 h 60"/>
                  <a:gd name="T32" fmla="*/ 75 w 75"/>
                  <a:gd name="T33" fmla="*/ 44 h 60"/>
                  <a:gd name="T34" fmla="*/ 67 w 75"/>
                  <a:gd name="T35" fmla="*/ 52 h 60"/>
                  <a:gd name="T36" fmla="*/ 59 w 75"/>
                  <a:gd name="T37" fmla="*/ 58 h 60"/>
                  <a:gd name="T38" fmla="*/ 51 w 75"/>
                  <a:gd name="T39" fmla="*/ 5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5" h="60">
                    <a:moveTo>
                      <a:pt x="51" y="55"/>
                    </a:moveTo>
                    <a:lnTo>
                      <a:pt x="43" y="60"/>
                    </a:lnTo>
                    <a:lnTo>
                      <a:pt x="27" y="58"/>
                    </a:lnTo>
                    <a:lnTo>
                      <a:pt x="24" y="52"/>
                    </a:lnTo>
                    <a:lnTo>
                      <a:pt x="24" y="38"/>
                    </a:lnTo>
                    <a:lnTo>
                      <a:pt x="19" y="33"/>
                    </a:lnTo>
                    <a:lnTo>
                      <a:pt x="16" y="30"/>
                    </a:lnTo>
                    <a:lnTo>
                      <a:pt x="3" y="28"/>
                    </a:lnTo>
                    <a:lnTo>
                      <a:pt x="0" y="14"/>
                    </a:lnTo>
                    <a:lnTo>
                      <a:pt x="5" y="0"/>
                    </a:lnTo>
                    <a:lnTo>
                      <a:pt x="14" y="0"/>
                    </a:lnTo>
                    <a:lnTo>
                      <a:pt x="21" y="6"/>
                    </a:lnTo>
                    <a:lnTo>
                      <a:pt x="24" y="19"/>
                    </a:lnTo>
                    <a:lnTo>
                      <a:pt x="37" y="14"/>
                    </a:lnTo>
                    <a:lnTo>
                      <a:pt x="48" y="19"/>
                    </a:lnTo>
                    <a:lnTo>
                      <a:pt x="72" y="38"/>
                    </a:lnTo>
                    <a:lnTo>
                      <a:pt x="75" y="44"/>
                    </a:lnTo>
                    <a:lnTo>
                      <a:pt x="67" y="52"/>
                    </a:lnTo>
                    <a:lnTo>
                      <a:pt x="59" y="58"/>
                    </a:lnTo>
                    <a:lnTo>
                      <a:pt x="51" y="55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232">
                <a:extLst>
                  <a:ext uri="{FF2B5EF4-FFF2-40B4-BE49-F238E27FC236}">
                    <a16:creationId xmlns:a16="http://schemas.microsoft.com/office/drawing/2014/main" id="{D108263D-F0A0-455F-9100-1F9A6E8840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" y="2815"/>
                <a:ext cx="130" cy="165"/>
              </a:xfrm>
              <a:custGeom>
                <a:avLst/>
                <a:gdLst>
                  <a:gd name="T0" fmla="*/ 28 w 130"/>
                  <a:gd name="T1" fmla="*/ 165 h 165"/>
                  <a:gd name="T2" fmla="*/ 15 w 130"/>
                  <a:gd name="T3" fmla="*/ 154 h 165"/>
                  <a:gd name="T4" fmla="*/ 7 w 130"/>
                  <a:gd name="T5" fmla="*/ 152 h 165"/>
                  <a:gd name="T6" fmla="*/ 2 w 130"/>
                  <a:gd name="T7" fmla="*/ 135 h 165"/>
                  <a:gd name="T8" fmla="*/ 12 w 130"/>
                  <a:gd name="T9" fmla="*/ 106 h 165"/>
                  <a:gd name="T10" fmla="*/ 5 w 130"/>
                  <a:gd name="T11" fmla="*/ 92 h 165"/>
                  <a:gd name="T12" fmla="*/ 5 w 130"/>
                  <a:gd name="T13" fmla="*/ 76 h 165"/>
                  <a:gd name="T14" fmla="*/ 0 w 130"/>
                  <a:gd name="T15" fmla="*/ 56 h 165"/>
                  <a:gd name="T16" fmla="*/ 7 w 130"/>
                  <a:gd name="T17" fmla="*/ 51 h 165"/>
                  <a:gd name="T18" fmla="*/ 20 w 130"/>
                  <a:gd name="T19" fmla="*/ 42 h 165"/>
                  <a:gd name="T20" fmla="*/ 25 w 130"/>
                  <a:gd name="T21" fmla="*/ 34 h 165"/>
                  <a:gd name="T22" fmla="*/ 25 w 130"/>
                  <a:gd name="T23" fmla="*/ 25 h 165"/>
                  <a:gd name="T24" fmla="*/ 23 w 130"/>
                  <a:gd name="T25" fmla="*/ 11 h 165"/>
                  <a:gd name="T26" fmla="*/ 28 w 130"/>
                  <a:gd name="T27" fmla="*/ 0 h 165"/>
                  <a:gd name="T28" fmla="*/ 38 w 130"/>
                  <a:gd name="T29" fmla="*/ 11 h 165"/>
                  <a:gd name="T30" fmla="*/ 59 w 130"/>
                  <a:gd name="T31" fmla="*/ 22 h 165"/>
                  <a:gd name="T32" fmla="*/ 92 w 130"/>
                  <a:gd name="T33" fmla="*/ 45 h 165"/>
                  <a:gd name="T34" fmla="*/ 102 w 130"/>
                  <a:gd name="T35" fmla="*/ 59 h 165"/>
                  <a:gd name="T36" fmla="*/ 102 w 130"/>
                  <a:gd name="T37" fmla="*/ 78 h 165"/>
                  <a:gd name="T38" fmla="*/ 112 w 130"/>
                  <a:gd name="T39" fmla="*/ 78 h 165"/>
                  <a:gd name="T40" fmla="*/ 115 w 130"/>
                  <a:gd name="T41" fmla="*/ 87 h 165"/>
                  <a:gd name="T42" fmla="*/ 130 w 130"/>
                  <a:gd name="T43" fmla="*/ 104 h 165"/>
                  <a:gd name="T44" fmla="*/ 128 w 130"/>
                  <a:gd name="T45" fmla="*/ 115 h 165"/>
                  <a:gd name="T46" fmla="*/ 115 w 130"/>
                  <a:gd name="T47" fmla="*/ 118 h 165"/>
                  <a:gd name="T48" fmla="*/ 102 w 130"/>
                  <a:gd name="T49" fmla="*/ 126 h 165"/>
                  <a:gd name="T50" fmla="*/ 89 w 130"/>
                  <a:gd name="T51" fmla="*/ 132 h 165"/>
                  <a:gd name="T52" fmla="*/ 72 w 130"/>
                  <a:gd name="T53" fmla="*/ 132 h 165"/>
                  <a:gd name="T54" fmla="*/ 46 w 130"/>
                  <a:gd name="T55" fmla="*/ 143 h 165"/>
                  <a:gd name="T56" fmla="*/ 43 w 130"/>
                  <a:gd name="T57" fmla="*/ 154 h 165"/>
                  <a:gd name="T58" fmla="*/ 28 w 130"/>
                  <a:gd name="T59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0" h="165">
                    <a:moveTo>
                      <a:pt x="28" y="165"/>
                    </a:moveTo>
                    <a:lnTo>
                      <a:pt x="15" y="154"/>
                    </a:lnTo>
                    <a:lnTo>
                      <a:pt x="7" y="152"/>
                    </a:lnTo>
                    <a:lnTo>
                      <a:pt x="2" y="135"/>
                    </a:lnTo>
                    <a:lnTo>
                      <a:pt x="12" y="106"/>
                    </a:lnTo>
                    <a:lnTo>
                      <a:pt x="5" y="92"/>
                    </a:lnTo>
                    <a:lnTo>
                      <a:pt x="5" y="76"/>
                    </a:lnTo>
                    <a:lnTo>
                      <a:pt x="0" y="56"/>
                    </a:lnTo>
                    <a:lnTo>
                      <a:pt x="7" y="51"/>
                    </a:lnTo>
                    <a:lnTo>
                      <a:pt x="20" y="42"/>
                    </a:lnTo>
                    <a:lnTo>
                      <a:pt x="25" y="34"/>
                    </a:lnTo>
                    <a:lnTo>
                      <a:pt x="25" y="25"/>
                    </a:lnTo>
                    <a:lnTo>
                      <a:pt x="23" y="11"/>
                    </a:lnTo>
                    <a:lnTo>
                      <a:pt x="28" y="0"/>
                    </a:lnTo>
                    <a:lnTo>
                      <a:pt x="38" y="11"/>
                    </a:lnTo>
                    <a:lnTo>
                      <a:pt x="59" y="22"/>
                    </a:lnTo>
                    <a:lnTo>
                      <a:pt x="92" y="45"/>
                    </a:lnTo>
                    <a:lnTo>
                      <a:pt x="102" y="59"/>
                    </a:lnTo>
                    <a:lnTo>
                      <a:pt x="102" y="78"/>
                    </a:lnTo>
                    <a:lnTo>
                      <a:pt x="112" y="78"/>
                    </a:lnTo>
                    <a:lnTo>
                      <a:pt x="115" y="87"/>
                    </a:lnTo>
                    <a:lnTo>
                      <a:pt x="130" y="104"/>
                    </a:lnTo>
                    <a:lnTo>
                      <a:pt x="128" y="115"/>
                    </a:lnTo>
                    <a:lnTo>
                      <a:pt x="115" y="118"/>
                    </a:lnTo>
                    <a:lnTo>
                      <a:pt x="102" y="126"/>
                    </a:lnTo>
                    <a:lnTo>
                      <a:pt x="89" y="132"/>
                    </a:lnTo>
                    <a:lnTo>
                      <a:pt x="72" y="132"/>
                    </a:lnTo>
                    <a:lnTo>
                      <a:pt x="46" y="143"/>
                    </a:lnTo>
                    <a:lnTo>
                      <a:pt x="43" y="154"/>
                    </a:lnTo>
                    <a:lnTo>
                      <a:pt x="28" y="165"/>
                    </a:lnTo>
                    <a:close/>
                  </a:path>
                </a:pathLst>
              </a:custGeom>
              <a:solidFill>
                <a:srgbClr val="F6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233">
                <a:extLst>
                  <a:ext uri="{FF2B5EF4-FFF2-40B4-BE49-F238E27FC236}">
                    <a16:creationId xmlns:a16="http://schemas.microsoft.com/office/drawing/2014/main" id="{7A93F601-88BF-4F73-882B-88E62E2B20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" y="2815"/>
                <a:ext cx="130" cy="165"/>
              </a:xfrm>
              <a:custGeom>
                <a:avLst/>
                <a:gdLst>
                  <a:gd name="T0" fmla="*/ 28 w 130"/>
                  <a:gd name="T1" fmla="*/ 165 h 165"/>
                  <a:gd name="T2" fmla="*/ 15 w 130"/>
                  <a:gd name="T3" fmla="*/ 154 h 165"/>
                  <a:gd name="T4" fmla="*/ 7 w 130"/>
                  <a:gd name="T5" fmla="*/ 152 h 165"/>
                  <a:gd name="T6" fmla="*/ 2 w 130"/>
                  <a:gd name="T7" fmla="*/ 135 h 165"/>
                  <a:gd name="T8" fmla="*/ 12 w 130"/>
                  <a:gd name="T9" fmla="*/ 106 h 165"/>
                  <a:gd name="T10" fmla="*/ 5 w 130"/>
                  <a:gd name="T11" fmla="*/ 92 h 165"/>
                  <a:gd name="T12" fmla="*/ 5 w 130"/>
                  <a:gd name="T13" fmla="*/ 76 h 165"/>
                  <a:gd name="T14" fmla="*/ 0 w 130"/>
                  <a:gd name="T15" fmla="*/ 56 h 165"/>
                  <a:gd name="T16" fmla="*/ 7 w 130"/>
                  <a:gd name="T17" fmla="*/ 51 h 165"/>
                  <a:gd name="T18" fmla="*/ 20 w 130"/>
                  <a:gd name="T19" fmla="*/ 42 h 165"/>
                  <a:gd name="T20" fmla="*/ 25 w 130"/>
                  <a:gd name="T21" fmla="*/ 34 h 165"/>
                  <a:gd name="T22" fmla="*/ 25 w 130"/>
                  <a:gd name="T23" fmla="*/ 25 h 165"/>
                  <a:gd name="T24" fmla="*/ 23 w 130"/>
                  <a:gd name="T25" fmla="*/ 11 h 165"/>
                  <a:gd name="T26" fmla="*/ 28 w 130"/>
                  <a:gd name="T27" fmla="*/ 0 h 165"/>
                  <a:gd name="T28" fmla="*/ 38 w 130"/>
                  <a:gd name="T29" fmla="*/ 11 h 165"/>
                  <a:gd name="T30" fmla="*/ 59 w 130"/>
                  <a:gd name="T31" fmla="*/ 22 h 165"/>
                  <a:gd name="T32" fmla="*/ 92 w 130"/>
                  <a:gd name="T33" fmla="*/ 45 h 165"/>
                  <a:gd name="T34" fmla="*/ 102 w 130"/>
                  <a:gd name="T35" fmla="*/ 59 h 165"/>
                  <a:gd name="T36" fmla="*/ 102 w 130"/>
                  <a:gd name="T37" fmla="*/ 78 h 165"/>
                  <a:gd name="T38" fmla="*/ 112 w 130"/>
                  <a:gd name="T39" fmla="*/ 78 h 165"/>
                  <a:gd name="T40" fmla="*/ 115 w 130"/>
                  <a:gd name="T41" fmla="*/ 87 h 165"/>
                  <a:gd name="T42" fmla="*/ 130 w 130"/>
                  <a:gd name="T43" fmla="*/ 104 h 165"/>
                  <a:gd name="T44" fmla="*/ 128 w 130"/>
                  <a:gd name="T45" fmla="*/ 115 h 165"/>
                  <a:gd name="T46" fmla="*/ 115 w 130"/>
                  <a:gd name="T47" fmla="*/ 118 h 165"/>
                  <a:gd name="T48" fmla="*/ 102 w 130"/>
                  <a:gd name="T49" fmla="*/ 126 h 165"/>
                  <a:gd name="T50" fmla="*/ 89 w 130"/>
                  <a:gd name="T51" fmla="*/ 132 h 165"/>
                  <a:gd name="T52" fmla="*/ 72 w 130"/>
                  <a:gd name="T53" fmla="*/ 132 h 165"/>
                  <a:gd name="T54" fmla="*/ 46 w 130"/>
                  <a:gd name="T55" fmla="*/ 143 h 165"/>
                  <a:gd name="T56" fmla="*/ 43 w 130"/>
                  <a:gd name="T57" fmla="*/ 154 h 165"/>
                  <a:gd name="T58" fmla="*/ 28 w 130"/>
                  <a:gd name="T59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0" h="165">
                    <a:moveTo>
                      <a:pt x="28" y="165"/>
                    </a:moveTo>
                    <a:lnTo>
                      <a:pt x="15" y="154"/>
                    </a:lnTo>
                    <a:lnTo>
                      <a:pt x="7" y="152"/>
                    </a:lnTo>
                    <a:lnTo>
                      <a:pt x="2" y="135"/>
                    </a:lnTo>
                    <a:lnTo>
                      <a:pt x="12" y="106"/>
                    </a:lnTo>
                    <a:lnTo>
                      <a:pt x="5" y="92"/>
                    </a:lnTo>
                    <a:lnTo>
                      <a:pt x="5" y="76"/>
                    </a:lnTo>
                    <a:lnTo>
                      <a:pt x="0" y="56"/>
                    </a:lnTo>
                    <a:lnTo>
                      <a:pt x="7" y="51"/>
                    </a:lnTo>
                    <a:lnTo>
                      <a:pt x="20" y="42"/>
                    </a:lnTo>
                    <a:lnTo>
                      <a:pt x="25" y="34"/>
                    </a:lnTo>
                    <a:lnTo>
                      <a:pt x="25" y="25"/>
                    </a:lnTo>
                    <a:lnTo>
                      <a:pt x="23" y="11"/>
                    </a:lnTo>
                    <a:lnTo>
                      <a:pt x="28" y="0"/>
                    </a:lnTo>
                    <a:lnTo>
                      <a:pt x="38" y="11"/>
                    </a:lnTo>
                    <a:lnTo>
                      <a:pt x="59" y="22"/>
                    </a:lnTo>
                    <a:lnTo>
                      <a:pt x="92" y="45"/>
                    </a:lnTo>
                    <a:lnTo>
                      <a:pt x="102" y="59"/>
                    </a:lnTo>
                    <a:lnTo>
                      <a:pt x="102" y="78"/>
                    </a:lnTo>
                    <a:lnTo>
                      <a:pt x="112" y="78"/>
                    </a:lnTo>
                    <a:lnTo>
                      <a:pt x="115" y="87"/>
                    </a:lnTo>
                    <a:lnTo>
                      <a:pt x="130" y="104"/>
                    </a:lnTo>
                    <a:lnTo>
                      <a:pt x="128" y="115"/>
                    </a:lnTo>
                    <a:lnTo>
                      <a:pt x="115" y="118"/>
                    </a:lnTo>
                    <a:lnTo>
                      <a:pt x="102" y="126"/>
                    </a:lnTo>
                    <a:lnTo>
                      <a:pt x="89" y="132"/>
                    </a:lnTo>
                    <a:lnTo>
                      <a:pt x="72" y="132"/>
                    </a:lnTo>
                    <a:lnTo>
                      <a:pt x="46" y="143"/>
                    </a:lnTo>
                    <a:lnTo>
                      <a:pt x="43" y="154"/>
                    </a:lnTo>
                    <a:lnTo>
                      <a:pt x="28" y="165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234">
                <a:extLst>
                  <a:ext uri="{FF2B5EF4-FFF2-40B4-BE49-F238E27FC236}">
                    <a16:creationId xmlns:a16="http://schemas.microsoft.com/office/drawing/2014/main" id="{9A92B0EE-C14C-47D5-99AE-09030C4D69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9" y="535"/>
                <a:ext cx="597" cy="477"/>
              </a:xfrm>
              <a:custGeom>
                <a:avLst/>
                <a:gdLst>
                  <a:gd name="T0" fmla="*/ 184 w 597"/>
                  <a:gd name="T1" fmla="*/ 119 h 477"/>
                  <a:gd name="T2" fmla="*/ 184 w 597"/>
                  <a:gd name="T3" fmla="*/ 96 h 477"/>
                  <a:gd name="T4" fmla="*/ 171 w 597"/>
                  <a:gd name="T5" fmla="*/ 62 h 477"/>
                  <a:gd name="T6" fmla="*/ 186 w 597"/>
                  <a:gd name="T7" fmla="*/ 57 h 477"/>
                  <a:gd name="T8" fmla="*/ 192 w 597"/>
                  <a:gd name="T9" fmla="*/ 34 h 477"/>
                  <a:gd name="T10" fmla="*/ 184 w 597"/>
                  <a:gd name="T11" fmla="*/ 6 h 477"/>
                  <a:gd name="T12" fmla="*/ 465 w 597"/>
                  <a:gd name="T13" fmla="*/ 85 h 477"/>
                  <a:gd name="T14" fmla="*/ 592 w 597"/>
                  <a:gd name="T15" fmla="*/ 136 h 477"/>
                  <a:gd name="T16" fmla="*/ 553 w 597"/>
                  <a:gd name="T17" fmla="*/ 325 h 477"/>
                  <a:gd name="T18" fmla="*/ 532 w 597"/>
                  <a:gd name="T19" fmla="*/ 430 h 477"/>
                  <a:gd name="T20" fmla="*/ 532 w 597"/>
                  <a:gd name="T21" fmla="*/ 446 h 477"/>
                  <a:gd name="T22" fmla="*/ 530 w 597"/>
                  <a:gd name="T23" fmla="*/ 469 h 477"/>
                  <a:gd name="T24" fmla="*/ 450 w 597"/>
                  <a:gd name="T25" fmla="*/ 458 h 477"/>
                  <a:gd name="T26" fmla="*/ 360 w 597"/>
                  <a:gd name="T27" fmla="*/ 441 h 477"/>
                  <a:gd name="T28" fmla="*/ 339 w 597"/>
                  <a:gd name="T29" fmla="*/ 438 h 477"/>
                  <a:gd name="T30" fmla="*/ 318 w 597"/>
                  <a:gd name="T31" fmla="*/ 438 h 477"/>
                  <a:gd name="T32" fmla="*/ 285 w 597"/>
                  <a:gd name="T33" fmla="*/ 438 h 477"/>
                  <a:gd name="T34" fmla="*/ 256 w 597"/>
                  <a:gd name="T35" fmla="*/ 441 h 477"/>
                  <a:gd name="T36" fmla="*/ 241 w 597"/>
                  <a:gd name="T37" fmla="*/ 432 h 477"/>
                  <a:gd name="T38" fmla="*/ 217 w 597"/>
                  <a:gd name="T39" fmla="*/ 435 h 477"/>
                  <a:gd name="T40" fmla="*/ 202 w 597"/>
                  <a:gd name="T41" fmla="*/ 435 h 477"/>
                  <a:gd name="T42" fmla="*/ 189 w 597"/>
                  <a:gd name="T43" fmla="*/ 421 h 477"/>
                  <a:gd name="T44" fmla="*/ 171 w 597"/>
                  <a:gd name="T45" fmla="*/ 415 h 477"/>
                  <a:gd name="T46" fmla="*/ 145 w 597"/>
                  <a:gd name="T47" fmla="*/ 413 h 477"/>
                  <a:gd name="T48" fmla="*/ 127 w 597"/>
                  <a:gd name="T49" fmla="*/ 415 h 477"/>
                  <a:gd name="T50" fmla="*/ 101 w 597"/>
                  <a:gd name="T51" fmla="*/ 413 h 477"/>
                  <a:gd name="T52" fmla="*/ 78 w 597"/>
                  <a:gd name="T53" fmla="*/ 393 h 477"/>
                  <a:gd name="T54" fmla="*/ 83 w 597"/>
                  <a:gd name="T55" fmla="*/ 370 h 477"/>
                  <a:gd name="T56" fmla="*/ 83 w 597"/>
                  <a:gd name="T57" fmla="*/ 348 h 477"/>
                  <a:gd name="T58" fmla="*/ 67 w 597"/>
                  <a:gd name="T59" fmla="*/ 322 h 477"/>
                  <a:gd name="T60" fmla="*/ 52 w 597"/>
                  <a:gd name="T61" fmla="*/ 322 h 477"/>
                  <a:gd name="T62" fmla="*/ 11 w 597"/>
                  <a:gd name="T63" fmla="*/ 297 h 477"/>
                  <a:gd name="T64" fmla="*/ 13 w 597"/>
                  <a:gd name="T65" fmla="*/ 254 h 477"/>
                  <a:gd name="T66" fmla="*/ 21 w 597"/>
                  <a:gd name="T67" fmla="*/ 266 h 477"/>
                  <a:gd name="T68" fmla="*/ 29 w 597"/>
                  <a:gd name="T69" fmla="*/ 237 h 477"/>
                  <a:gd name="T70" fmla="*/ 13 w 597"/>
                  <a:gd name="T71" fmla="*/ 215 h 477"/>
                  <a:gd name="T72" fmla="*/ 23 w 597"/>
                  <a:gd name="T73" fmla="*/ 218 h 477"/>
                  <a:gd name="T74" fmla="*/ 23 w 597"/>
                  <a:gd name="T75" fmla="*/ 198 h 477"/>
                  <a:gd name="T76" fmla="*/ 18 w 597"/>
                  <a:gd name="T77" fmla="*/ 155 h 477"/>
                  <a:gd name="T78" fmla="*/ 13 w 597"/>
                  <a:gd name="T79" fmla="*/ 88 h 477"/>
                  <a:gd name="T80" fmla="*/ 31 w 597"/>
                  <a:gd name="T81" fmla="*/ 31 h 477"/>
                  <a:gd name="T82" fmla="*/ 142 w 597"/>
                  <a:gd name="T83" fmla="*/ 105 h 477"/>
                  <a:gd name="T84" fmla="*/ 150 w 597"/>
                  <a:gd name="T85" fmla="*/ 107 h 477"/>
                  <a:gd name="T86" fmla="*/ 142 w 597"/>
                  <a:gd name="T87" fmla="*/ 138 h 477"/>
                  <a:gd name="T88" fmla="*/ 124 w 597"/>
                  <a:gd name="T89" fmla="*/ 158 h 477"/>
                  <a:gd name="T90" fmla="*/ 127 w 597"/>
                  <a:gd name="T91" fmla="*/ 181 h 477"/>
                  <a:gd name="T92" fmla="*/ 127 w 597"/>
                  <a:gd name="T93" fmla="*/ 158 h 477"/>
                  <a:gd name="T94" fmla="*/ 161 w 597"/>
                  <a:gd name="T95" fmla="*/ 130 h 477"/>
                  <a:gd name="T96" fmla="*/ 150 w 597"/>
                  <a:gd name="T97" fmla="*/ 172 h 477"/>
                  <a:gd name="T98" fmla="*/ 147 w 597"/>
                  <a:gd name="T99" fmla="*/ 192 h 477"/>
                  <a:gd name="T100" fmla="*/ 142 w 597"/>
                  <a:gd name="T101" fmla="*/ 212 h 477"/>
                  <a:gd name="T102" fmla="*/ 142 w 597"/>
                  <a:gd name="T103" fmla="*/ 192 h 477"/>
                  <a:gd name="T104" fmla="*/ 124 w 597"/>
                  <a:gd name="T105" fmla="*/ 215 h 477"/>
                  <a:gd name="T106" fmla="*/ 122 w 597"/>
                  <a:gd name="T107" fmla="*/ 198 h 477"/>
                  <a:gd name="T108" fmla="*/ 109 w 597"/>
                  <a:gd name="T109" fmla="*/ 223 h 477"/>
                  <a:gd name="T110" fmla="*/ 140 w 597"/>
                  <a:gd name="T111" fmla="*/ 218 h 477"/>
                  <a:gd name="T112" fmla="*/ 158 w 597"/>
                  <a:gd name="T113" fmla="*/ 212 h 477"/>
                  <a:gd name="T114" fmla="*/ 166 w 597"/>
                  <a:gd name="T115" fmla="*/ 198 h 477"/>
                  <a:gd name="T116" fmla="*/ 171 w 597"/>
                  <a:gd name="T117" fmla="*/ 153 h 477"/>
                  <a:gd name="T118" fmla="*/ 184 w 597"/>
                  <a:gd name="T119" fmla="*/ 110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97" h="477">
                    <a:moveTo>
                      <a:pt x="184" y="99"/>
                    </a:moveTo>
                    <a:lnTo>
                      <a:pt x="181" y="96"/>
                    </a:lnTo>
                    <a:lnTo>
                      <a:pt x="178" y="110"/>
                    </a:lnTo>
                    <a:lnTo>
                      <a:pt x="184" y="119"/>
                    </a:lnTo>
                    <a:lnTo>
                      <a:pt x="176" y="107"/>
                    </a:lnTo>
                    <a:lnTo>
                      <a:pt x="176" y="96"/>
                    </a:lnTo>
                    <a:lnTo>
                      <a:pt x="178" y="93"/>
                    </a:lnTo>
                    <a:lnTo>
                      <a:pt x="184" y="96"/>
                    </a:lnTo>
                    <a:lnTo>
                      <a:pt x="189" y="91"/>
                    </a:lnTo>
                    <a:lnTo>
                      <a:pt x="178" y="74"/>
                    </a:lnTo>
                    <a:lnTo>
                      <a:pt x="171" y="71"/>
                    </a:lnTo>
                    <a:lnTo>
                      <a:pt x="171" y="62"/>
                    </a:lnTo>
                    <a:lnTo>
                      <a:pt x="178" y="62"/>
                    </a:lnTo>
                    <a:lnTo>
                      <a:pt x="184" y="68"/>
                    </a:lnTo>
                    <a:lnTo>
                      <a:pt x="186" y="71"/>
                    </a:lnTo>
                    <a:lnTo>
                      <a:pt x="186" y="57"/>
                    </a:lnTo>
                    <a:lnTo>
                      <a:pt x="197" y="54"/>
                    </a:lnTo>
                    <a:lnTo>
                      <a:pt x="192" y="48"/>
                    </a:lnTo>
                    <a:lnTo>
                      <a:pt x="189" y="40"/>
                    </a:lnTo>
                    <a:lnTo>
                      <a:pt x="192" y="34"/>
                    </a:lnTo>
                    <a:lnTo>
                      <a:pt x="181" y="26"/>
                    </a:lnTo>
                    <a:lnTo>
                      <a:pt x="181" y="9"/>
                    </a:lnTo>
                    <a:lnTo>
                      <a:pt x="178" y="3"/>
                    </a:lnTo>
                    <a:lnTo>
                      <a:pt x="184" y="6"/>
                    </a:lnTo>
                    <a:lnTo>
                      <a:pt x="184" y="0"/>
                    </a:lnTo>
                    <a:lnTo>
                      <a:pt x="321" y="43"/>
                    </a:lnTo>
                    <a:lnTo>
                      <a:pt x="393" y="62"/>
                    </a:lnTo>
                    <a:lnTo>
                      <a:pt x="465" y="85"/>
                    </a:lnTo>
                    <a:lnTo>
                      <a:pt x="512" y="93"/>
                    </a:lnTo>
                    <a:lnTo>
                      <a:pt x="569" y="110"/>
                    </a:lnTo>
                    <a:lnTo>
                      <a:pt x="597" y="116"/>
                    </a:lnTo>
                    <a:lnTo>
                      <a:pt x="592" y="136"/>
                    </a:lnTo>
                    <a:lnTo>
                      <a:pt x="574" y="232"/>
                    </a:lnTo>
                    <a:lnTo>
                      <a:pt x="571" y="240"/>
                    </a:lnTo>
                    <a:lnTo>
                      <a:pt x="556" y="311"/>
                    </a:lnTo>
                    <a:lnTo>
                      <a:pt x="553" y="325"/>
                    </a:lnTo>
                    <a:lnTo>
                      <a:pt x="551" y="342"/>
                    </a:lnTo>
                    <a:lnTo>
                      <a:pt x="535" y="410"/>
                    </a:lnTo>
                    <a:lnTo>
                      <a:pt x="532" y="421"/>
                    </a:lnTo>
                    <a:lnTo>
                      <a:pt x="532" y="430"/>
                    </a:lnTo>
                    <a:lnTo>
                      <a:pt x="530" y="432"/>
                    </a:lnTo>
                    <a:lnTo>
                      <a:pt x="532" y="435"/>
                    </a:lnTo>
                    <a:lnTo>
                      <a:pt x="532" y="438"/>
                    </a:lnTo>
                    <a:lnTo>
                      <a:pt x="532" y="446"/>
                    </a:lnTo>
                    <a:lnTo>
                      <a:pt x="532" y="452"/>
                    </a:lnTo>
                    <a:lnTo>
                      <a:pt x="535" y="458"/>
                    </a:lnTo>
                    <a:lnTo>
                      <a:pt x="530" y="463"/>
                    </a:lnTo>
                    <a:lnTo>
                      <a:pt x="530" y="469"/>
                    </a:lnTo>
                    <a:lnTo>
                      <a:pt x="532" y="477"/>
                    </a:lnTo>
                    <a:lnTo>
                      <a:pt x="489" y="469"/>
                    </a:lnTo>
                    <a:lnTo>
                      <a:pt x="478" y="463"/>
                    </a:lnTo>
                    <a:lnTo>
                      <a:pt x="450" y="458"/>
                    </a:lnTo>
                    <a:lnTo>
                      <a:pt x="450" y="455"/>
                    </a:lnTo>
                    <a:lnTo>
                      <a:pt x="375" y="435"/>
                    </a:lnTo>
                    <a:lnTo>
                      <a:pt x="367" y="438"/>
                    </a:lnTo>
                    <a:lnTo>
                      <a:pt x="360" y="441"/>
                    </a:lnTo>
                    <a:lnTo>
                      <a:pt x="357" y="441"/>
                    </a:lnTo>
                    <a:lnTo>
                      <a:pt x="346" y="438"/>
                    </a:lnTo>
                    <a:lnTo>
                      <a:pt x="341" y="438"/>
                    </a:lnTo>
                    <a:lnTo>
                      <a:pt x="339" y="438"/>
                    </a:lnTo>
                    <a:lnTo>
                      <a:pt x="333" y="438"/>
                    </a:lnTo>
                    <a:lnTo>
                      <a:pt x="326" y="435"/>
                    </a:lnTo>
                    <a:lnTo>
                      <a:pt x="323" y="435"/>
                    </a:lnTo>
                    <a:lnTo>
                      <a:pt x="318" y="438"/>
                    </a:lnTo>
                    <a:lnTo>
                      <a:pt x="305" y="438"/>
                    </a:lnTo>
                    <a:lnTo>
                      <a:pt x="302" y="438"/>
                    </a:lnTo>
                    <a:lnTo>
                      <a:pt x="290" y="438"/>
                    </a:lnTo>
                    <a:lnTo>
                      <a:pt x="285" y="438"/>
                    </a:lnTo>
                    <a:lnTo>
                      <a:pt x="279" y="438"/>
                    </a:lnTo>
                    <a:lnTo>
                      <a:pt x="274" y="446"/>
                    </a:lnTo>
                    <a:lnTo>
                      <a:pt x="266" y="441"/>
                    </a:lnTo>
                    <a:lnTo>
                      <a:pt x="256" y="441"/>
                    </a:lnTo>
                    <a:lnTo>
                      <a:pt x="248" y="438"/>
                    </a:lnTo>
                    <a:lnTo>
                      <a:pt x="246" y="432"/>
                    </a:lnTo>
                    <a:lnTo>
                      <a:pt x="243" y="432"/>
                    </a:lnTo>
                    <a:lnTo>
                      <a:pt x="241" y="432"/>
                    </a:lnTo>
                    <a:lnTo>
                      <a:pt x="238" y="435"/>
                    </a:lnTo>
                    <a:lnTo>
                      <a:pt x="222" y="435"/>
                    </a:lnTo>
                    <a:lnTo>
                      <a:pt x="217" y="438"/>
                    </a:lnTo>
                    <a:lnTo>
                      <a:pt x="217" y="435"/>
                    </a:lnTo>
                    <a:lnTo>
                      <a:pt x="215" y="435"/>
                    </a:lnTo>
                    <a:lnTo>
                      <a:pt x="207" y="432"/>
                    </a:lnTo>
                    <a:lnTo>
                      <a:pt x="205" y="432"/>
                    </a:lnTo>
                    <a:lnTo>
                      <a:pt x="202" y="435"/>
                    </a:lnTo>
                    <a:lnTo>
                      <a:pt x="197" y="435"/>
                    </a:lnTo>
                    <a:lnTo>
                      <a:pt x="197" y="430"/>
                    </a:lnTo>
                    <a:lnTo>
                      <a:pt x="189" y="427"/>
                    </a:lnTo>
                    <a:lnTo>
                      <a:pt x="189" y="421"/>
                    </a:lnTo>
                    <a:lnTo>
                      <a:pt x="184" y="418"/>
                    </a:lnTo>
                    <a:lnTo>
                      <a:pt x="181" y="418"/>
                    </a:lnTo>
                    <a:lnTo>
                      <a:pt x="178" y="418"/>
                    </a:lnTo>
                    <a:lnTo>
                      <a:pt x="171" y="415"/>
                    </a:lnTo>
                    <a:lnTo>
                      <a:pt x="161" y="413"/>
                    </a:lnTo>
                    <a:lnTo>
                      <a:pt x="155" y="413"/>
                    </a:lnTo>
                    <a:lnTo>
                      <a:pt x="150" y="410"/>
                    </a:lnTo>
                    <a:lnTo>
                      <a:pt x="145" y="413"/>
                    </a:lnTo>
                    <a:lnTo>
                      <a:pt x="142" y="413"/>
                    </a:lnTo>
                    <a:lnTo>
                      <a:pt x="137" y="413"/>
                    </a:lnTo>
                    <a:lnTo>
                      <a:pt x="132" y="415"/>
                    </a:lnTo>
                    <a:lnTo>
                      <a:pt x="127" y="415"/>
                    </a:lnTo>
                    <a:lnTo>
                      <a:pt x="111" y="418"/>
                    </a:lnTo>
                    <a:lnTo>
                      <a:pt x="109" y="415"/>
                    </a:lnTo>
                    <a:lnTo>
                      <a:pt x="106" y="413"/>
                    </a:lnTo>
                    <a:lnTo>
                      <a:pt x="101" y="413"/>
                    </a:lnTo>
                    <a:lnTo>
                      <a:pt x="91" y="407"/>
                    </a:lnTo>
                    <a:lnTo>
                      <a:pt x="86" y="404"/>
                    </a:lnTo>
                    <a:lnTo>
                      <a:pt x="83" y="396"/>
                    </a:lnTo>
                    <a:lnTo>
                      <a:pt x="78" y="393"/>
                    </a:lnTo>
                    <a:lnTo>
                      <a:pt x="81" y="384"/>
                    </a:lnTo>
                    <a:lnTo>
                      <a:pt x="83" y="382"/>
                    </a:lnTo>
                    <a:lnTo>
                      <a:pt x="81" y="376"/>
                    </a:lnTo>
                    <a:lnTo>
                      <a:pt x="83" y="370"/>
                    </a:lnTo>
                    <a:lnTo>
                      <a:pt x="83" y="367"/>
                    </a:lnTo>
                    <a:lnTo>
                      <a:pt x="83" y="365"/>
                    </a:lnTo>
                    <a:lnTo>
                      <a:pt x="83" y="356"/>
                    </a:lnTo>
                    <a:lnTo>
                      <a:pt x="83" y="348"/>
                    </a:lnTo>
                    <a:lnTo>
                      <a:pt x="81" y="342"/>
                    </a:lnTo>
                    <a:lnTo>
                      <a:pt x="78" y="333"/>
                    </a:lnTo>
                    <a:lnTo>
                      <a:pt x="70" y="328"/>
                    </a:lnTo>
                    <a:lnTo>
                      <a:pt x="67" y="322"/>
                    </a:lnTo>
                    <a:lnTo>
                      <a:pt x="65" y="322"/>
                    </a:lnTo>
                    <a:lnTo>
                      <a:pt x="62" y="322"/>
                    </a:lnTo>
                    <a:lnTo>
                      <a:pt x="55" y="325"/>
                    </a:lnTo>
                    <a:lnTo>
                      <a:pt x="52" y="322"/>
                    </a:lnTo>
                    <a:lnTo>
                      <a:pt x="44" y="302"/>
                    </a:lnTo>
                    <a:lnTo>
                      <a:pt x="31" y="302"/>
                    </a:lnTo>
                    <a:lnTo>
                      <a:pt x="26" y="297"/>
                    </a:lnTo>
                    <a:lnTo>
                      <a:pt x="11" y="297"/>
                    </a:lnTo>
                    <a:lnTo>
                      <a:pt x="8" y="285"/>
                    </a:lnTo>
                    <a:lnTo>
                      <a:pt x="0" y="288"/>
                    </a:lnTo>
                    <a:lnTo>
                      <a:pt x="11" y="246"/>
                    </a:lnTo>
                    <a:lnTo>
                      <a:pt x="13" y="254"/>
                    </a:lnTo>
                    <a:lnTo>
                      <a:pt x="8" y="277"/>
                    </a:lnTo>
                    <a:lnTo>
                      <a:pt x="21" y="280"/>
                    </a:lnTo>
                    <a:lnTo>
                      <a:pt x="18" y="266"/>
                    </a:lnTo>
                    <a:lnTo>
                      <a:pt x="21" y="266"/>
                    </a:lnTo>
                    <a:lnTo>
                      <a:pt x="21" y="249"/>
                    </a:lnTo>
                    <a:lnTo>
                      <a:pt x="23" y="246"/>
                    </a:lnTo>
                    <a:lnTo>
                      <a:pt x="31" y="243"/>
                    </a:lnTo>
                    <a:lnTo>
                      <a:pt x="29" y="237"/>
                    </a:lnTo>
                    <a:lnTo>
                      <a:pt x="18" y="237"/>
                    </a:lnTo>
                    <a:lnTo>
                      <a:pt x="13" y="234"/>
                    </a:lnTo>
                    <a:lnTo>
                      <a:pt x="13" y="226"/>
                    </a:lnTo>
                    <a:lnTo>
                      <a:pt x="13" y="215"/>
                    </a:lnTo>
                    <a:lnTo>
                      <a:pt x="18" y="215"/>
                    </a:lnTo>
                    <a:lnTo>
                      <a:pt x="18" y="218"/>
                    </a:lnTo>
                    <a:lnTo>
                      <a:pt x="21" y="223"/>
                    </a:lnTo>
                    <a:lnTo>
                      <a:pt x="23" y="218"/>
                    </a:lnTo>
                    <a:lnTo>
                      <a:pt x="42" y="215"/>
                    </a:lnTo>
                    <a:lnTo>
                      <a:pt x="29" y="206"/>
                    </a:lnTo>
                    <a:lnTo>
                      <a:pt x="26" y="201"/>
                    </a:lnTo>
                    <a:lnTo>
                      <a:pt x="23" y="198"/>
                    </a:lnTo>
                    <a:lnTo>
                      <a:pt x="13" y="206"/>
                    </a:lnTo>
                    <a:lnTo>
                      <a:pt x="21" y="181"/>
                    </a:lnTo>
                    <a:lnTo>
                      <a:pt x="21" y="169"/>
                    </a:lnTo>
                    <a:lnTo>
                      <a:pt x="18" y="155"/>
                    </a:lnTo>
                    <a:lnTo>
                      <a:pt x="21" y="136"/>
                    </a:lnTo>
                    <a:lnTo>
                      <a:pt x="23" y="119"/>
                    </a:lnTo>
                    <a:lnTo>
                      <a:pt x="21" y="96"/>
                    </a:lnTo>
                    <a:lnTo>
                      <a:pt x="13" y="88"/>
                    </a:lnTo>
                    <a:lnTo>
                      <a:pt x="13" y="51"/>
                    </a:lnTo>
                    <a:lnTo>
                      <a:pt x="18" y="46"/>
                    </a:lnTo>
                    <a:lnTo>
                      <a:pt x="23" y="26"/>
                    </a:lnTo>
                    <a:lnTo>
                      <a:pt x="31" y="31"/>
                    </a:lnTo>
                    <a:lnTo>
                      <a:pt x="67" y="71"/>
                    </a:lnTo>
                    <a:lnTo>
                      <a:pt x="109" y="91"/>
                    </a:lnTo>
                    <a:lnTo>
                      <a:pt x="130" y="91"/>
                    </a:lnTo>
                    <a:lnTo>
                      <a:pt x="142" y="105"/>
                    </a:lnTo>
                    <a:lnTo>
                      <a:pt x="142" y="107"/>
                    </a:lnTo>
                    <a:lnTo>
                      <a:pt x="150" y="99"/>
                    </a:lnTo>
                    <a:lnTo>
                      <a:pt x="155" y="99"/>
                    </a:lnTo>
                    <a:lnTo>
                      <a:pt x="150" y="107"/>
                    </a:lnTo>
                    <a:lnTo>
                      <a:pt x="158" y="130"/>
                    </a:lnTo>
                    <a:lnTo>
                      <a:pt x="155" y="136"/>
                    </a:lnTo>
                    <a:lnTo>
                      <a:pt x="147" y="138"/>
                    </a:lnTo>
                    <a:lnTo>
                      <a:pt x="142" y="138"/>
                    </a:lnTo>
                    <a:lnTo>
                      <a:pt x="142" y="133"/>
                    </a:lnTo>
                    <a:lnTo>
                      <a:pt x="140" y="136"/>
                    </a:lnTo>
                    <a:lnTo>
                      <a:pt x="130" y="153"/>
                    </a:lnTo>
                    <a:lnTo>
                      <a:pt x="124" y="158"/>
                    </a:lnTo>
                    <a:lnTo>
                      <a:pt x="109" y="172"/>
                    </a:lnTo>
                    <a:lnTo>
                      <a:pt x="104" y="184"/>
                    </a:lnTo>
                    <a:lnTo>
                      <a:pt x="111" y="189"/>
                    </a:lnTo>
                    <a:lnTo>
                      <a:pt x="127" y="181"/>
                    </a:lnTo>
                    <a:lnTo>
                      <a:pt x="111" y="184"/>
                    </a:lnTo>
                    <a:lnTo>
                      <a:pt x="106" y="181"/>
                    </a:lnTo>
                    <a:lnTo>
                      <a:pt x="119" y="169"/>
                    </a:lnTo>
                    <a:lnTo>
                      <a:pt x="127" y="158"/>
                    </a:lnTo>
                    <a:lnTo>
                      <a:pt x="142" y="158"/>
                    </a:lnTo>
                    <a:lnTo>
                      <a:pt x="147" y="147"/>
                    </a:lnTo>
                    <a:lnTo>
                      <a:pt x="158" y="138"/>
                    </a:lnTo>
                    <a:lnTo>
                      <a:pt x="161" y="130"/>
                    </a:lnTo>
                    <a:lnTo>
                      <a:pt x="166" y="133"/>
                    </a:lnTo>
                    <a:lnTo>
                      <a:pt x="166" y="153"/>
                    </a:lnTo>
                    <a:lnTo>
                      <a:pt x="150" y="155"/>
                    </a:lnTo>
                    <a:lnTo>
                      <a:pt x="150" y="172"/>
                    </a:lnTo>
                    <a:lnTo>
                      <a:pt x="155" y="172"/>
                    </a:lnTo>
                    <a:lnTo>
                      <a:pt x="155" y="178"/>
                    </a:lnTo>
                    <a:lnTo>
                      <a:pt x="155" y="181"/>
                    </a:lnTo>
                    <a:lnTo>
                      <a:pt x="147" y="192"/>
                    </a:lnTo>
                    <a:lnTo>
                      <a:pt x="147" y="195"/>
                    </a:lnTo>
                    <a:lnTo>
                      <a:pt x="142" y="201"/>
                    </a:lnTo>
                    <a:lnTo>
                      <a:pt x="145" y="206"/>
                    </a:lnTo>
                    <a:lnTo>
                      <a:pt x="142" y="212"/>
                    </a:lnTo>
                    <a:lnTo>
                      <a:pt x="140" y="203"/>
                    </a:lnTo>
                    <a:lnTo>
                      <a:pt x="140" y="206"/>
                    </a:lnTo>
                    <a:lnTo>
                      <a:pt x="132" y="201"/>
                    </a:lnTo>
                    <a:lnTo>
                      <a:pt x="142" y="192"/>
                    </a:lnTo>
                    <a:lnTo>
                      <a:pt x="132" y="195"/>
                    </a:lnTo>
                    <a:lnTo>
                      <a:pt x="127" y="203"/>
                    </a:lnTo>
                    <a:lnTo>
                      <a:pt x="130" y="212"/>
                    </a:lnTo>
                    <a:lnTo>
                      <a:pt x="124" y="215"/>
                    </a:lnTo>
                    <a:lnTo>
                      <a:pt x="124" y="203"/>
                    </a:lnTo>
                    <a:lnTo>
                      <a:pt x="130" y="195"/>
                    </a:lnTo>
                    <a:lnTo>
                      <a:pt x="127" y="192"/>
                    </a:lnTo>
                    <a:lnTo>
                      <a:pt x="122" y="198"/>
                    </a:lnTo>
                    <a:lnTo>
                      <a:pt x="101" y="201"/>
                    </a:lnTo>
                    <a:lnTo>
                      <a:pt x="101" y="218"/>
                    </a:lnTo>
                    <a:lnTo>
                      <a:pt x="104" y="218"/>
                    </a:lnTo>
                    <a:lnTo>
                      <a:pt x="109" y="223"/>
                    </a:lnTo>
                    <a:lnTo>
                      <a:pt x="122" y="220"/>
                    </a:lnTo>
                    <a:lnTo>
                      <a:pt x="124" y="226"/>
                    </a:lnTo>
                    <a:lnTo>
                      <a:pt x="127" y="223"/>
                    </a:lnTo>
                    <a:lnTo>
                      <a:pt x="140" y="218"/>
                    </a:lnTo>
                    <a:lnTo>
                      <a:pt x="145" y="206"/>
                    </a:lnTo>
                    <a:lnTo>
                      <a:pt x="145" y="201"/>
                    </a:lnTo>
                    <a:lnTo>
                      <a:pt x="155" y="212"/>
                    </a:lnTo>
                    <a:lnTo>
                      <a:pt x="158" y="212"/>
                    </a:lnTo>
                    <a:lnTo>
                      <a:pt x="155" y="206"/>
                    </a:lnTo>
                    <a:lnTo>
                      <a:pt x="155" y="203"/>
                    </a:lnTo>
                    <a:lnTo>
                      <a:pt x="163" y="203"/>
                    </a:lnTo>
                    <a:lnTo>
                      <a:pt x="166" y="198"/>
                    </a:lnTo>
                    <a:lnTo>
                      <a:pt x="163" y="184"/>
                    </a:lnTo>
                    <a:lnTo>
                      <a:pt x="166" y="175"/>
                    </a:lnTo>
                    <a:lnTo>
                      <a:pt x="166" y="164"/>
                    </a:lnTo>
                    <a:lnTo>
                      <a:pt x="171" y="153"/>
                    </a:lnTo>
                    <a:lnTo>
                      <a:pt x="184" y="133"/>
                    </a:lnTo>
                    <a:lnTo>
                      <a:pt x="189" y="133"/>
                    </a:lnTo>
                    <a:lnTo>
                      <a:pt x="192" y="130"/>
                    </a:lnTo>
                    <a:lnTo>
                      <a:pt x="184" y="110"/>
                    </a:lnTo>
                    <a:lnTo>
                      <a:pt x="184" y="99"/>
                    </a:lnTo>
                    <a:close/>
                  </a:path>
                </a:pathLst>
              </a:custGeom>
              <a:solidFill>
                <a:srgbClr val="F6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235">
                <a:extLst>
                  <a:ext uri="{FF2B5EF4-FFF2-40B4-BE49-F238E27FC236}">
                    <a16:creationId xmlns:a16="http://schemas.microsoft.com/office/drawing/2014/main" id="{C37E51B1-4E48-446A-89C2-2E5908019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9" y="535"/>
                <a:ext cx="597" cy="477"/>
              </a:xfrm>
              <a:custGeom>
                <a:avLst/>
                <a:gdLst>
                  <a:gd name="T0" fmla="*/ 184 w 597"/>
                  <a:gd name="T1" fmla="*/ 119 h 477"/>
                  <a:gd name="T2" fmla="*/ 184 w 597"/>
                  <a:gd name="T3" fmla="*/ 96 h 477"/>
                  <a:gd name="T4" fmla="*/ 171 w 597"/>
                  <a:gd name="T5" fmla="*/ 62 h 477"/>
                  <a:gd name="T6" fmla="*/ 186 w 597"/>
                  <a:gd name="T7" fmla="*/ 57 h 477"/>
                  <a:gd name="T8" fmla="*/ 192 w 597"/>
                  <a:gd name="T9" fmla="*/ 34 h 477"/>
                  <a:gd name="T10" fmla="*/ 184 w 597"/>
                  <a:gd name="T11" fmla="*/ 6 h 477"/>
                  <a:gd name="T12" fmla="*/ 465 w 597"/>
                  <a:gd name="T13" fmla="*/ 85 h 477"/>
                  <a:gd name="T14" fmla="*/ 592 w 597"/>
                  <a:gd name="T15" fmla="*/ 136 h 477"/>
                  <a:gd name="T16" fmla="*/ 553 w 597"/>
                  <a:gd name="T17" fmla="*/ 325 h 477"/>
                  <a:gd name="T18" fmla="*/ 532 w 597"/>
                  <a:gd name="T19" fmla="*/ 430 h 477"/>
                  <a:gd name="T20" fmla="*/ 532 w 597"/>
                  <a:gd name="T21" fmla="*/ 446 h 477"/>
                  <a:gd name="T22" fmla="*/ 530 w 597"/>
                  <a:gd name="T23" fmla="*/ 469 h 477"/>
                  <a:gd name="T24" fmla="*/ 450 w 597"/>
                  <a:gd name="T25" fmla="*/ 458 h 477"/>
                  <a:gd name="T26" fmla="*/ 360 w 597"/>
                  <a:gd name="T27" fmla="*/ 441 h 477"/>
                  <a:gd name="T28" fmla="*/ 339 w 597"/>
                  <a:gd name="T29" fmla="*/ 438 h 477"/>
                  <a:gd name="T30" fmla="*/ 318 w 597"/>
                  <a:gd name="T31" fmla="*/ 438 h 477"/>
                  <a:gd name="T32" fmla="*/ 285 w 597"/>
                  <a:gd name="T33" fmla="*/ 438 h 477"/>
                  <a:gd name="T34" fmla="*/ 256 w 597"/>
                  <a:gd name="T35" fmla="*/ 441 h 477"/>
                  <a:gd name="T36" fmla="*/ 241 w 597"/>
                  <a:gd name="T37" fmla="*/ 432 h 477"/>
                  <a:gd name="T38" fmla="*/ 217 w 597"/>
                  <a:gd name="T39" fmla="*/ 435 h 477"/>
                  <a:gd name="T40" fmla="*/ 202 w 597"/>
                  <a:gd name="T41" fmla="*/ 435 h 477"/>
                  <a:gd name="T42" fmla="*/ 189 w 597"/>
                  <a:gd name="T43" fmla="*/ 421 h 477"/>
                  <a:gd name="T44" fmla="*/ 171 w 597"/>
                  <a:gd name="T45" fmla="*/ 415 h 477"/>
                  <a:gd name="T46" fmla="*/ 145 w 597"/>
                  <a:gd name="T47" fmla="*/ 413 h 477"/>
                  <a:gd name="T48" fmla="*/ 127 w 597"/>
                  <a:gd name="T49" fmla="*/ 415 h 477"/>
                  <a:gd name="T50" fmla="*/ 101 w 597"/>
                  <a:gd name="T51" fmla="*/ 413 h 477"/>
                  <a:gd name="T52" fmla="*/ 78 w 597"/>
                  <a:gd name="T53" fmla="*/ 393 h 477"/>
                  <a:gd name="T54" fmla="*/ 83 w 597"/>
                  <a:gd name="T55" fmla="*/ 370 h 477"/>
                  <a:gd name="T56" fmla="*/ 83 w 597"/>
                  <a:gd name="T57" fmla="*/ 348 h 477"/>
                  <a:gd name="T58" fmla="*/ 67 w 597"/>
                  <a:gd name="T59" fmla="*/ 322 h 477"/>
                  <a:gd name="T60" fmla="*/ 52 w 597"/>
                  <a:gd name="T61" fmla="*/ 322 h 477"/>
                  <a:gd name="T62" fmla="*/ 11 w 597"/>
                  <a:gd name="T63" fmla="*/ 297 h 477"/>
                  <a:gd name="T64" fmla="*/ 13 w 597"/>
                  <a:gd name="T65" fmla="*/ 254 h 477"/>
                  <a:gd name="T66" fmla="*/ 21 w 597"/>
                  <a:gd name="T67" fmla="*/ 266 h 477"/>
                  <a:gd name="T68" fmla="*/ 29 w 597"/>
                  <a:gd name="T69" fmla="*/ 237 h 477"/>
                  <a:gd name="T70" fmla="*/ 13 w 597"/>
                  <a:gd name="T71" fmla="*/ 215 h 477"/>
                  <a:gd name="T72" fmla="*/ 23 w 597"/>
                  <a:gd name="T73" fmla="*/ 218 h 477"/>
                  <a:gd name="T74" fmla="*/ 23 w 597"/>
                  <a:gd name="T75" fmla="*/ 198 h 477"/>
                  <a:gd name="T76" fmla="*/ 18 w 597"/>
                  <a:gd name="T77" fmla="*/ 155 h 477"/>
                  <a:gd name="T78" fmla="*/ 13 w 597"/>
                  <a:gd name="T79" fmla="*/ 88 h 477"/>
                  <a:gd name="T80" fmla="*/ 31 w 597"/>
                  <a:gd name="T81" fmla="*/ 31 h 477"/>
                  <a:gd name="T82" fmla="*/ 142 w 597"/>
                  <a:gd name="T83" fmla="*/ 105 h 477"/>
                  <a:gd name="T84" fmla="*/ 150 w 597"/>
                  <a:gd name="T85" fmla="*/ 107 h 477"/>
                  <a:gd name="T86" fmla="*/ 142 w 597"/>
                  <a:gd name="T87" fmla="*/ 138 h 477"/>
                  <a:gd name="T88" fmla="*/ 124 w 597"/>
                  <a:gd name="T89" fmla="*/ 158 h 477"/>
                  <a:gd name="T90" fmla="*/ 127 w 597"/>
                  <a:gd name="T91" fmla="*/ 181 h 477"/>
                  <a:gd name="T92" fmla="*/ 127 w 597"/>
                  <a:gd name="T93" fmla="*/ 158 h 477"/>
                  <a:gd name="T94" fmla="*/ 161 w 597"/>
                  <a:gd name="T95" fmla="*/ 130 h 477"/>
                  <a:gd name="T96" fmla="*/ 150 w 597"/>
                  <a:gd name="T97" fmla="*/ 172 h 477"/>
                  <a:gd name="T98" fmla="*/ 147 w 597"/>
                  <a:gd name="T99" fmla="*/ 192 h 477"/>
                  <a:gd name="T100" fmla="*/ 142 w 597"/>
                  <a:gd name="T101" fmla="*/ 212 h 477"/>
                  <a:gd name="T102" fmla="*/ 142 w 597"/>
                  <a:gd name="T103" fmla="*/ 192 h 477"/>
                  <a:gd name="T104" fmla="*/ 124 w 597"/>
                  <a:gd name="T105" fmla="*/ 215 h 477"/>
                  <a:gd name="T106" fmla="*/ 122 w 597"/>
                  <a:gd name="T107" fmla="*/ 198 h 477"/>
                  <a:gd name="T108" fmla="*/ 109 w 597"/>
                  <a:gd name="T109" fmla="*/ 223 h 477"/>
                  <a:gd name="T110" fmla="*/ 140 w 597"/>
                  <a:gd name="T111" fmla="*/ 218 h 477"/>
                  <a:gd name="T112" fmla="*/ 158 w 597"/>
                  <a:gd name="T113" fmla="*/ 212 h 477"/>
                  <a:gd name="T114" fmla="*/ 166 w 597"/>
                  <a:gd name="T115" fmla="*/ 198 h 477"/>
                  <a:gd name="T116" fmla="*/ 171 w 597"/>
                  <a:gd name="T117" fmla="*/ 153 h 477"/>
                  <a:gd name="T118" fmla="*/ 184 w 597"/>
                  <a:gd name="T119" fmla="*/ 110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97" h="477">
                    <a:moveTo>
                      <a:pt x="184" y="99"/>
                    </a:moveTo>
                    <a:lnTo>
                      <a:pt x="181" y="96"/>
                    </a:lnTo>
                    <a:lnTo>
                      <a:pt x="178" y="110"/>
                    </a:lnTo>
                    <a:lnTo>
                      <a:pt x="184" y="119"/>
                    </a:lnTo>
                    <a:lnTo>
                      <a:pt x="176" y="107"/>
                    </a:lnTo>
                    <a:lnTo>
                      <a:pt x="176" y="96"/>
                    </a:lnTo>
                    <a:lnTo>
                      <a:pt x="178" y="93"/>
                    </a:lnTo>
                    <a:lnTo>
                      <a:pt x="184" y="96"/>
                    </a:lnTo>
                    <a:lnTo>
                      <a:pt x="189" y="91"/>
                    </a:lnTo>
                    <a:lnTo>
                      <a:pt x="178" y="74"/>
                    </a:lnTo>
                    <a:lnTo>
                      <a:pt x="171" y="71"/>
                    </a:lnTo>
                    <a:lnTo>
                      <a:pt x="171" y="62"/>
                    </a:lnTo>
                    <a:lnTo>
                      <a:pt x="178" y="62"/>
                    </a:lnTo>
                    <a:lnTo>
                      <a:pt x="184" y="68"/>
                    </a:lnTo>
                    <a:lnTo>
                      <a:pt x="186" y="71"/>
                    </a:lnTo>
                    <a:lnTo>
                      <a:pt x="186" y="57"/>
                    </a:lnTo>
                    <a:lnTo>
                      <a:pt x="197" y="54"/>
                    </a:lnTo>
                    <a:lnTo>
                      <a:pt x="192" y="48"/>
                    </a:lnTo>
                    <a:lnTo>
                      <a:pt x="189" y="40"/>
                    </a:lnTo>
                    <a:lnTo>
                      <a:pt x="192" y="34"/>
                    </a:lnTo>
                    <a:lnTo>
                      <a:pt x="181" y="26"/>
                    </a:lnTo>
                    <a:lnTo>
                      <a:pt x="181" y="9"/>
                    </a:lnTo>
                    <a:lnTo>
                      <a:pt x="178" y="3"/>
                    </a:lnTo>
                    <a:lnTo>
                      <a:pt x="184" y="6"/>
                    </a:lnTo>
                    <a:lnTo>
                      <a:pt x="184" y="0"/>
                    </a:lnTo>
                    <a:lnTo>
                      <a:pt x="321" y="43"/>
                    </a:lnTo>
                    <a:lnTo>
                      <a:pt x="393" y="62"/>
                    </a:lnTo>
                    <a:lnTo>
                      <a:pt x="465" y="85"/>
                    </a:lnTo>
                    <a:lnTo>
                      <a:pt x="512" y="93"/>
                    </a:lnTo>
                    <a:lnTo>
                      <a:pt x="569" y="110"/>
                    </a:lnTo>
                    <a:lnTo>
                      <a:pt x="597" y="116"/>
                    </a:lnTo>
                    <a:lnTo>
                      <a:pt x="592" y="136"/>
                    </a:lnTo>
                    <a:lnTo>
                      <a:pt x="574" y="232"/>
                    </a:lnTo>
                    <a:lnTo>
                      <a:pt x="571" y="240"/>
                    </a:lnTo>
                    <a:lnTo>
                      <a:pt x="556" y="311"/>
                    </a:lnTo>
                    <a:lnTo>
                      <a:pt x="553" y="325"/>
                    </a:lnTo>
                    <a:lnTo>
                      <a:pt x="551" y="342"/>
                    </a:lnTo>
                    <a:lnTo>
                      <a:pt x="535" y="410"/>
                    </a:lnTo>
                    <a:lnTo>
                      <a:pt x="532" y="421"/>
                    </a:lnTo>
                    <a:lnTo>
                      <a:pt x="532" y="430"/>
                    </a:lnTo>
                    <a:lnTo>
                      <a:pt x="530" y="432"/>
                    </a:lnTo>
                    <a:lnTo>
                      <a:pt x="532" y="435"/>
                    </a:lnTo>
                    <a:lnTo>
                      <a:pt x="532" y="438"/>
                    </a:lnTo>
                    <a:lnTo>
                      <a:pt x="532" y="446"/>
                    </a:lnTo>
                    <a:lnTo>
                      <a:pt x="532" y="452"/>
                    </a:lnTo>
                    <a:lnTo>
                      <a:pt x="535" y="458"/>
                    </a:lnTo>
                    <a:lnTo>
                      <a:pt x="530" y="463"/>
                    </a:lnTo>
                    <a:lnTo>
                      <a:pt x="530" y="469"/>
                    </a:lnTo>
                    <a:lnTo>
                      <a:pt x="532" y="477"/>
                    </a:lnTo>
                    <a:lnTo>
                      <a:pt x="489" y="469"/>
                    </a:lnTo>
                    <a:lnTo>
                      <a:pt x="478" y="463"/>
                    </a:lnTo>
                    <a:lnTo>
                      <a:pt x="450" y="458"/>
                    </a:lnTo>
                    <a:lnTo>
                      <a:pt x="450" y="455"/>
                    </a:lnTo>
                    <a:lnTo>
                      <a:pt x="375" y="435"/>
                    </a:lnTo>
                    <a:lnTo>
                      <a:pt x="367" y="438"/>
                    </a:lnTo>
                    <a:lnTo>
                      <a:pt x="360" y="441"/>
                    </a:lnTo>
                    <a:lnTo>
                      <a:pt x="357" y="441"/>
                    </a:lnTo>
                    <a:lnTo>
                      <a:pt x="346" y="438"/>
                    </a:lnTo>
                    <a:lnTo>
                      <a:pt x="341" y="438"/>
                    </a:lnTo>
                    <a:lnTo>
                      <a:pt x="339" y="438"/>
                    </a:lnTo>
                    <a:lnTo>
                      <a:pt x="333" y="438"/>
                    </a:lnTo>
                    <a:lnTo>
                      <a:pt x="326" y="435"/>
                    </a:lnTo>
                    <a:lnTo>
                      <a:pt x="323" y="435"/>
                    </a:lnTo>
                    <a:lnTo>
                      <a:pt x="318" y="438"/>
                    </a:lnTo>
                    <a:lnTo>
                      <a:pt x="305" y="438"/>
                    </a:lnTo>
                    <a:lnTo>
                      <a:pt x="302" y="438"/>
                    </a:lnTo>
                    <a:lnTo>
                      <a:pt x="290" y="438"/>
                    </a:lnTo>
                    <a:lnTo>
                      <a:pt x="285" y="438"/>
                    </a:lnTo>
                    <a:lnTo>
                      <a:pt x="279" y="438"/>
                    </a:lnTo>
                    <a:lnTo>
                      <a:pt x="274" y="446"/>
                    </a:lnTo>
                    <a:lnTo>
                      <a:pt x="266" y="441"/>
                    </a:lnTo>
                    <a:lnTo>
                      <a:pt x="256" y="441"/>
                    </a:lnTo>
                    <a:lnTo>
                      <a:pt x="248" y="438"/>
                    </a:lnTo>
                    <a:lnTo>
                      <a:pt x="246" y="432"/>
                    </a:lnTo>
                    <a:lnTo>
                      <a:pt x="243" y="432"/>
                    </a:lnTo>
                    <a:lnTo>
                      <a:pt x="241" y="432"/>
                    </a:lnTo>
                    <a:lnTo>
                      <a:pt x="238" y="435"/>
                    </a:lnTo>
                    <a:lnTo>
                      <a:pt x="222" y="435"/>
                    </a:lnTo>
                    <a:lnTo>
                      <a:pt x="217" y="438"/>
                    </a:lnTo>
                    <a:lnTo>
                      <a:pt x="217" y="435"/>
                    </a:lnTo>
                    <a:lnTo>
                      <a:pt x="215" y="435"/>
                    </a:lnTo>
                    <a:lnTo>
                      <a:pt x="207" y="432"/>
                    </a:lnTo>
                    <a:lnTo>
                      <a:pt x="205" y="432"/>
                    </a:lnTo>
                    <a:lnTo>
                      <a:pt x="202" y="435"/>
                    </a:lnTo>
                    <a:lnTo>
                      <a:pt x="197" y="435"/>
                    </a:lnTo>
                    <a:lnTo>
                      <a:pt x="197" y="430"/>
                    </a:lnTo>
                    <a:lnTo>
                      <a:pt x="189" y="427"/>
                    </a:lnTo>
                    <a:lnTo>
                      <a:pt x="189" y="421"/>
                    </a:lnTo>
                    <a:lnTo>
                      <a:pt x="184" y="418"/>
                    </a:lnTo>
                    <a:lnTo>
                      <a:pt x="181" y="418"/>
                    </a:lnTo>
                    <a:lnTo>
                      <a:pt x="178" y="418"/>
                    </a:lnTo>
                    <a:lnTo>
                      <a:pt x="171" y="415"/>
                    </a:lnTo>
                    <a:lnTo>
                      <a:pt x="161" y="413"/>
                    </a:lnTo>
                    <a:lnTo>
                      <a:pt x="155" y="413"/>
                    </a:lnTo>
                    <a:lnTo>
                      <a:pt x="150" y="410"/>
                    </a:lnTo>
                    <a:lnTo>
                      <a:pt x="145" y="413"/>
                    </a:lnTo>
                    <a:lnTo>
                      <a:pt x="142" y="413"/>
                    </a:lnTo>
                    <a:lnTo>
                      <a:pt x="137" y="413"/>
                    </a:lnTo>
                    <a:lnTo>
                      <a:pt x="132" y="415"/>
                    </a:lnTo>
                    <a:lnTo>
                      <a:pt x="127" y="415"/>
                    </a:lnTo>
                    <a:lnTo>
                      <a:pt x="111" y="418"/>
                    </a:lnTo>
                    <a:lnTo>
                      <a:pt x="109" y="415"/>
                    </a:lnTo>
                    <a:lnTo>
                      <a:pt x="106" y="413"/>
                    </a:lnTo>
                    <a:lnTo>
                      <a:pt x="101" y="413"/>
                    </a:lnTo>
                    <a:lnTo>
                      <a:pt x="91" y="407"/>
                    </a:lnTo>
                    <a:lnTo>
                      <a:pt x="86" y="404"/>
                    </a:lnTo>
                    <a:lnTo>
                      <a:pt x="83" y="396"/>
                    </a:lnTo>
                    <a:lnTo>
                      <a:pt x="78" y="393"/>
                    </a:lnTo>
                    <a:lnTo>
                      <a:pt x="81" y="384"/>
                    </a:lnTo>
                    <a:lnTo>
                      <a:pt x="83" y="382"/>
                    </a:lnTo>
                    <a:lnTo>
                      <a:pt x="81" y="376"/>
                    </a:lnTo>
                    <a:lnTo>
                      <a:pt x="83" y="370"/>
                    </a:lnTo>
                    <a:lnTo>
                      <a:pt x="83" y="367"/>
                    </a:lnTo>
                    <a:lnTo>
                      <a:pt x="83" y="365"/>
                    </a:lnTo>
                    <a:lnTo>
                      <a:pt x="83" y="356"/>
                    </a:lnTo>
                    <a:lnTo>
                      <a:pt x="83" y="348"/>
                    </a:lnTo>
                    <a:lnTo>
                      <a:pt x="81" y="342"/>
                    </a:lnTo>
                    <a:lnTo>
                      <a:pt x="78" y="333"/>
                    </a:lnTo>
                    <a:lnTo>
                      <a:pt x="70" y="328"/>
                    </a:lnTo>
                    <a:lnTo>
                      <a:pt x="67" y="322"/>
                    </a:lnTo>
                    <a:lnTo>
                      <a:pt x="65" y="322"/>
                    </a:lnTo>
                    <a:lnTo>
                      <a:pt x="62" y="322"/>
                    </a:lnTo>
                    <a:lnTo>
                      <a:pt x="55" y="325"/>
                    </a:lnTo>
                    <a:lnTo>
                      <a:pt x="52" y="322"/>
                    </a:lnTo>
                    <a:lnTo>
                      <a:pt x="44" y="302"/>
                    </a:lnTo>
                    <a:lnTo>
                      <a:pt x="31" y="302"/>
                    </a:lnTo>
                    <a:lnTo>
                      <a:pt x="26" y="297"/>
                    </a:lnTo>
                    <a:lnTo>
                      <a:pt x="11" y="297"/>
                    </a:lnTo>
                    <a:lnTo>
                      <a:pt x="8" y="285"/>
                    </a:lnTo>
                    <a:lnTo>
                      <a:pt x="0" y="288"/>
                    </a:lnTo>
                    <a:lnTo>
                      <a:pt x="11" y="246"/>
                    </a:lnTo>
                    <a:lnTo>
                      <a:pt x="13" y="254"/>
                    </a:lnTo>
                    <a:lnTo>
                      <a:pt x="8" y="277"/>
                    </a:lnTo>
                    <a:lnTo>
                      <a:pt x="21" y="280"/>
                    </a:lnTo>
                    <a:lnTo>
                      <a:pt x="18" y="266"/>
                    </a:lnTo>
                    <a:lnTo>
                      <a:pt x="21" y="266"/>
                    </a:lnTo>
                    <a:lnTo>
                      <a:pt x="21" y="249"/>
                    </a:lnTo>
                    <a:lnTo>
                      <a:pt x="23" y="246"/>
                    </a:lnTo>
                    <a:lnTo>
                      <a:pt x="31" y="243"/>
                    </a:lnTo>
                    <a:lnTo>
                      <a:pt x="29" y="237"/>
                    </a:lnTo>
                    <a:lnTo>
                      <a:pt x="18" y="237"/>
                    </a:lnTo>
                    <a:lnTo>
                      <a:pt x="13" y="234"/>
                    </a:lnTo>
                    <a:lnTo>
                      <a:pt x="13" y="226"/>
                    </a:lnTo>
                    <a:lnTo>
                      <a:pt x="13" y="215"/>
                    </a:lnTo>
                    <a:lnTo>
                      <a:pt x="18" y="215"/>
                    </a:lnTo>
                    <a:lnTo>
                      <a:pt x="18" y="218"/>
                    </a:lnTo>
                    <a:lnTo>
                      <a:pt x="21" y="223"/>
                    </a:lnTo>
                    <a:lnTo>
                      <a:pt x="23" y="218"/>
                    </a:lnTo>
                    <a:lnTo>
                      <a:pt x="42" y="215"/>
                    </a:lnTo>
                    <a:lnTo>
                      <a:pt x="29" y="206"/>
                    </a:lnTo>
                    <a:lnTo>
                      <a:pt x="26" y="201"/>
                    </a:lnTo>
                    <a:lnTo>
                      <a:pt x="23" y="198"/>
                    </a:lnTo>
                    <a:lnTo>
                      <a:pt x="13" y="206"/>
                    </a:lnTo>
                    <a:lnTo>
                      <a:pt x="21" y="181"/>
                    </a:lnTo>
                    <a:lnTo>
                      <a:pt x="21" y="169"/>
                    </a:lnTo>
                    <a:lnTo>
                      <a:pt x="18" y="155"/>
                    </a:lnTo>
                    <a:lnTo>
                      <a:pt x="21" y="136"/>
                    </a:lnTo>
                    <a:lnTo>
                      <a:pt x="23" y="119"/>
                    </a:lnTo>
                    <a:lnTo>
                      <a:pt x="21" y="96"/>
                    </a:lnTo>
                    <a:lnTo>
                      <a:pt x="13" y="88"/>
                    </a:lnTo>
                    <a:lnTo>
                      <a:pt x="13" y="51"/>
                    </a:lnTo>
                    <a:lnTo>
                      <a:pt x="18" y="46"/>
                    </a:lnTo>
                    <a:lnTo>
                      <a:pt x="23" y="26"/>
                    </a:lnTo>
                    <a:lnTo>
                      <a:pt x="31" y="31"/>
                    </a:lnTo>
                    <a:lnTo>
                      <a:pt x="67" y="71"/>
                    </a:lnTo>
                    <a:lnTo>
                      <a:pt x="109" y="91"/>
                    </a:lnTo>
                    <a:lnTo>
                      <a:pt x="130" y="91"/>
                    </a:lnTo>
                    <a:lnTo>
                      <a:pt x="142" y="105"/>
                    </a:lnTo>
                    <a:lnTo>
                      <a:pt x="142" y="107"/>
                    </a:lnTo>
                    <a:lnTo>
                      <a:pt x="150" y="99"/>
                    </a:lnTo>
                    <a:lnTo>
                      <a:pt x="155" y="99"/>
                    </a:lnTo>
                    <a:lnTo>
                      <a:pt x="150" y="107"/>
                    </a:lnTo>
                    <a:lnTo>
                      <a:pt x="158" y="130"/>
                    </a:lnTo>
                    <a:lnTo>
                      <a:pt x="155" y="136"/>
                    </a:lnTo>
                    <a:lnTo>
                      <a:pt x="147" y="138"/>
                    </a:lnTo>
                    <a:lnTo>
                      <a:pt x="142" y="138"/>
                    </a:lnTo>
                    <a:lnTo>
                      <a:pt x="142" y="133"/>
                    </a:lnTo>
                    <a:lnTo>
                      <a:pt x="140" y="136"/>
                    </a:lnTo>
                    <a:lnTo>
                      <a:pt x="130" y="153"/>
                    </a:lnTo>
                    <a:lnTo>
                      <a:pt x="124" y="158"/>
                    </a:lnTo>
                    <a:lnTo>
                      <a:pt x="109" y="172"/>
                    </a:lnTo>
                    <a:lnTo>
                      <a:pt x="104" y="184"/>
                    </a:lnTo>
                    <a:lnTo>
                      <a:pt x="111" y="189"/>
                    </a:lnTo>
                    <a:lnTo>
                      <a:pt x="127" y="181"/>
                    </a:lnTo>
                    <a:lnTo>
                      <a:pt x="111" y="184"/>
                    </a:lnTo>
                    <a:lnTo>
                      <a:pt x="106" y="181"/>
                    </a:lnTo>
                    <a:lnTo>
                      <a:pt x="119" y="169"/>
                    </a:lnTo>
                    <a:lnTo>
                      <a:pt x="127" y="158"/>
                    </a:lnTo>
                    <a:lnTo>
                      <a:pt x="142" y="158"/>
                    </a:lnTo>
                    <a:lnTo>
                      <a:pt x="147" y="147"/>
                    </a:lnTo>
                    <a:lnTo>
                      <a:pt x="158" y="138"/>
                    </a:lnTo>
                    <a:lnTo>
                      <a:pt x="161" y="130"/>
                    </a:lnTo>
                    <a:lnTo>
                      <a:pt x="166" y="133"/>
                    </a:lnTo>
                    <a:lnTo>
                      <a:pt x="166" y="153"/>
                    </a:lnTo>
                    <a:lnTo>
                      <a:pt x="150" y="155"/>
                    </a:lnTo>
                    <a:lnTo>
                      <a:pt x="150" y="172"/>
                    </a:lnTo>
                    <a:lnTo>
                      <a:pt x="155" y="172"/>
                    </a:lnTo>
                    <a:lnTo>
                      <a:pt x="155" y="178"/>
                    </a:lnTo>
                    <a:lnTo>
                      <a:pt x="155" y="181"/>
                    </a:lnTo>
                    <a:lnTo>
                      <a:pt x="147" y="192"/>
                    </a:lnTo>
                    <a:lnTo>
                      <a:pt x="147" y="195"/>
                    </a:lnTo>
                    <a:lnTo>
                      <a:pt x="142" y="201"/>
                    </a:lnTo>
                    <a:lnTo>
                      <a:pt x="145" y="206"/>
                    </a:lnTo>
                    <a:lnTo>
                      <a:pt x="142" y="212"/>
                    </a:lnTo>
                    <a:lnTo>
                      <a:pt x="140" y="203"/>
                    </a:lnTo>
                    <a:lnTo>
                      <a:pt x="140" y="206"/>
                    </a:lnTo>
                    <a:lnTo>
                      <a:pt x="132" y="201"/>
                    </a:lnTo>
                    <a:lnTo>
                      <a:pt x="142" y="192"/>
                    </a:lnTo>
                    <a:lnTo>
                      <a:pt x="132" y="195"/>
                    </a:lnTo>
                    <a:lnTo>
                      <a:pt x="127" y="203"/>
                    </a:lnTo>
                    <a:lnTo>
                      <a:pt x="130" y="212"/>
                    </a:lnTo>
                    <a:lnTo>
                      <a:pt x="124" y="215"/>
                    </a:lnTo>
                    <a:lnTo>
                      <a:pt x="124" y="203"/>
                    </a:lnTo>
                    <a:lnTo>
                      <a:pt x="130" y="195"/>
                    </a:lnTo>
                    <a:lnTo>
                      <a:pt x="127" y="192"/>
                    </a:lnTo>
                    <a:lnTo>
                      <a:pt x="122" y="198"/>
                    </a:lnTo>
                    <a:lnTo>
                      <a:pt x="101" y="201"/>
                    </a:lnTo>
                    <a:lnTo>
                      <a:pt x="101" y="218"/>
                    </a:lnTo>
                    <a:lnTo>
                      <a:pt x="104" y="218"/>
                    </a:lnTo>
                    <a:lnTo>
                      <a:pt x="109" y="223"/>
                    </a:lnTo>
                    <a:lnTo>
                      <a:pt x="122" y="220"/>
                    </a:lnTo>
                    <a:lnTo>
                      <a:pt x="124" y="226"/>
                    </a:lnTo>
                    <a:lnTo>
                      <a:pt x="127" y="223"/>
                    </a:lnTo>
                    <a:lnTo>
                      <a:pt x="140" y="218"/>
                    </a:lnTo>
                    <a:lnTo>
                      <a:pt x="145" y="206"/>
                    </a:lnTo>
                    <a:lnTo>
                      <a:pt x="145" y="201"/>
                    </a:lnTo>
                    <a:lnTo>
                      <a:pt x="155" y="212"/>
                    </a:lnTo>
                    <a:lnTo>
                      <a:pt x="158" y="212"/>
                    </a:lnTo>
                    <a:lnTo>
                      <a:pt x="155" y="206"/>
                    </a:lnTo>
                    <a:lnTo>
                      <a:pt x="155" y="203"/>
                    </a:lnTo>
                    <a:lnTo>
                      <a:pt x="163" y="203"/>
                    </a:lnTo>
                    <a:lnTo>
                      <a:pt x="166" y="198"/>
                    </a:lnTo>
                    <a:lnTo>
                      <a:pt x="163" y="184"/>
                    </a:lnTo>
                    <a:lnTo>
                      <a:pt x="166" y="175"/>
                    </a:lnTo>
                    <a:lnTo>
                      <a:pt x="166" y="164"/>
                    </a:lnTo>
                    <a:lnTo>
                      <a:pt x="171" y="153"/>
                    </a:lnTo>
                    <a:lnTo>
                      <a:pt x="184" y="133"/>
                    </a:lnTo>
                    <a:lnTo>
                      <a:pt x="189" y="133"/>
                    </a:lnTo>
                    <a:lnTo>
                      <a:pt x="192" y="130"/>
                    </a:lnTo>
                    <a:lnTo>
                      <a:pt x="184" y="110"/>
                    </a:lnTo>
                    <a:lnTo>
                      <a:pt x="184" y="99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236">
                <a:extLst>
                  <a:ext uri="{FF2B5EF4-FFF2-40B4-BE49-F238E27FC236}">
                    <a16:creationId xmlns:a16="http://schemas.microsoft.com/office/drawing/2014/main" id="{E46B902D-5ABD-4553-9242-78AF8337E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6" y="668"/>
                <a:ext cx="907" cy="629"/>
              </a:xfrm>
              <a:custGeom>
                <a:avLst/>
                <a:gdLst>
                  <a:gd name="T0" fmla="*/ 277 w 907"/>
                  <a:gd name="T1" fmla="*/ 593 h 629"/>
                  <a:gd name="T2" fmla="*/ 266 w 907"/>
                  <a:gd name="T3" fmla="*/ 601 h 629"/>
                  <a:gd name="T4" fmla="*/ 246 w 907"/>
                  <a:gd name="T5" fmla="*/ 596 h 629"/>
                  <a:gd name="T6" fmla="*/ 230 w 907"/>
                  <a:gd name="T7" fmla="*/ 596 h 629"/>
                  <a:gd name="T8" fmla="*/ 214 w 907"/>
                  <a:gd name="T9" fmla="*/ 593 h 629"/>
                  <a:gd name="T10" fmla="*/ 199 w 907"/>
                  <a:gd name="T11" fmla="*/ 598 h 629"/>
                  <a:gd name="T12" fmla="*/ 176 w 907"/>
                  <a:gd name="T13" fmla="*/ 593 h 629"/>
                  <a:gd name="T14" fmla="*/ 163 w 907"/>
                  <a:gd name="T15" fmla="*/ 601 h 629"/>
                  <a:gd name="T16" fmla="*/ 152 w 907"/>
                  <a:gd name="T17" fmla="*/ 582 h 629"/>
                  <a:gd name="T18" fmla="*/ 150 w 907"/>
                  <a:gd name="T19" fmla="*/ 560 h 629"/>
                  <a:gd name="T20" fmla="*/ 132 w 907"/>
                  <a:gd name="T21" fmla="*/ 548 h 629"/>
                  <a:gd name="T22" fmla="*/ 127 w 907"/>
                  <a:gd name="T23" fmla="*/ 526 h 629"/>
                  <a:gd name="T24" fmla="*/ 127 w 907"/>
                  <a:gd name="T25" fmla="*/ 509 h 629"/>
                  <a:gd name="T26" fmla="*/ 121 w 907"/>
                  <a:gd name="T27" fmla="*/ 495 h 629"/>
                  <a:gd name="T28" fmla="*/ 111 w 907"/>
                  <a:gd name="T29" fmla="*/ 464 h 629"/>
                  <a:gd name="T30" fmla="*/ 111 w 907"/>
                  <a:gd name="T31" fmla="*/ 450 h 629"/>
                  <a:gd name="T32" fmla="*/ 108 w 907"/>
                  <a:gd name="T33" fmla="*/ 434 h 629"/>
                  <a:gd name="T34" fmla="*/ 101 w 907"/>
                  <a:gd name="T35" fmla="*/ 428 h 629"/>
                  <a:gd name="T36" fmla="*/ 90 w 907"/>
                  <a:gd name="T37" fmla="*/ 442 h 629"/>
                  <a:gd name="T38" fmla="*/ 80 w 907"/>
                  <a:gd name="T39" fmla="*/ 447 h 629"/>
                  <a:gd name="T40" fmla="*/ 65 w 907"/>
                  <a:gd name="T41" fmla="*/ 442 h 629"/>
                  <a:gd name="T42" fmla="*/ 59 w 907"/>
                  <a:gd name="T43" fmla="*/ 431 h 629"/>
                  <a:gd name="T44" fmla="*/ 62 w 907"/>
                  <a:gd name="T45" fmla="*/ 417 h 629"/>
                  <a:gd name="T46" fmla="*/ 70 w 907"/>
                  <a:gd name="T47" fmla="*/ 403 h 629"/>
                  <a:gd name="T48" fmla="*/ 77 w 907"/>
                  <a:gd name="T49" fmla="*/ 388 h 629"/>
                  <a:gd name="T50" fmla="*/ 72 w 907"/>
                  <a:gd name="T51" fmla="*/ 377 h 629"/>
                  <a:gd name="T52" fmla="*/ 77 w 907"/>
                  <a:gd name="T53" fmla="*/ 364 h 629"/>
                  <a:gd name="T54" fmla="*/ 85 w 907"/>
                  <a:gd name="T55" fmla="*/ 338 h 629"/>
                  <a:gd name="T56" fmla="*/ 98 w 907"/>
                  <a:gd name="T57" fmla="*/ 313 h 629"/>
                  <a:gd name="T58" fmla="*/ 82 w 907"/>
                  <a:gd name="T59" fmla="*/ 305 h 629"/>
                  <a:gd name="T60" fmla="*/ 72 w 907"/>
                  <a:gd name="T61" fmla="*/ 294 h 629"/>
                  <a:gd name="T62" fmla="*/ 65 w 907"/>
                  <a:gd name="T63" fmla="*/ 285 h 629"/>
                  <a:gd name="T64" fmla="*/ 54 w 907"/>
                  <a:gd name="T65" fmla="*/ 271 h 629"/>
                  <a:gd name="T66" fmla="*/ 49 w 907"/>
                  <a:gd name="T67" fmla="*/ 257 h 629"/>
                  <a:gd name="T68" fmla="*/ 33 w 907"/>
                  <a:gd name="T69" fmla="*/ 229 h 629"/>
                  <a:gd name="T70" fmla="*/ 23 w 907"/>
                  <a:gd name="T71" fmla="*/ 215 h 629"/>
                  <a:gd name="T72" fmla="*/ 13 w 907"/>
                  <a:gd name="T73" fmla="*/ 196 h 629"/>
                  <a:gd name="T74" fmla="*/ 13 w 907"/>
                  <a:gd name="T75" fmla="*/ 187 h 629"/>
                  <a:gd name="T76" fmla="*/ 13 w 907"/>
                  <a:gd name="T77" fmla="*/ 168 h 629"/>
                  <a:gd name="T78" fmla="*/ 7 w 907"/>
                  <a:gd name="T79" fmla="*/ 145 h 629"/>
                  <a:gd name="T80" fmla="*/ 0 w 907"/>
                  <a:gd name="T81" fmla="*/ 126 h 629"/>
                  <a:gd name="T82" fmla="*/ 119 w 907"/>
                  <a:gd name="T83" fmla="*/ 22 h 629"/>
                  <a:gd name="T84" fmla="*/ 502 w 907"/>
                  <a:gd name="T85" fmla="*/ 92 h 629"/>
                  <a:gd name="T86" fmla="*/ 907 w 907"/>
                  <a:gd name="T87" fmla="*/ 145 h 629"/>
                  <a:gd name="T88" fmla="*/ 892 w 907"/>
                  <a:gd name="T89" fmla="*/ 344 h 629"/>
                  <a:gd name="T90" fmla="*/ 876 w 907"/>
                  <a:gd name="T91" fmla="*/ 523 h 629"/>
                  <a:gd name="T92" fmla="*/ 788 w 907"/>
                  <a:gd name="T93" fmla="*/ 618 h 629"/>
                  <a:gd name="T94" fmla="*/ 509 w 907"/>
                  <a:gd name="T95" fmla="*/ 587 h 629"/>
                  <a:gd name="T96" fmla="*/ 318 w 907"/>
                  <a:gd name="T97" fmla="*/ 554 h 629"/>
                  <a:gd name="T98" fmla="*/ 302 w 907"/>
                  <a:gd name="T99" fmla="*/ 610 h 629"/>
                  <a:gd name="T100" fmla="*/ 297 w 907"/>
                  <a:gd name="T101" fmla="*/ 596 h 629"/>
                  <a:gd name="T102" fmla="*/ 287 w 907"/>
                  <a:gd name="T103" fmla="*/ 579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07" h="629">
                    <a:moveTo>
                      <a:pt x="279" y="582"/>
                    </a:moveTo>
                    <a:lnTo>
                      <a:pt x="279" y="587"/>
                    </a:lnTo>
                    <a:lnTo>
                      <a:pt x="279" y="590"/>
                    </a:lnTo>
                    <a:lnTo>
                      <a:pt x="279" y="593"/>
                    </a:lnTo>
                    <a:lnTo>
                      <a:pt x="277" y="593"/>
                    </a:lnTo>
                    <a:lnTo>
                      <a:pt x="274" y="596"/>
                    </a:lnTo>
                    <a:lnTo>
                      <a:pt x="277" y="601"/>
                    </a:lnTo>
                    <a:lnTo>
                      <a:pt x="277" y="607"/>
                    </a:lnTo>
                    <a:lnTo>
                      <a:pt x="269" y="601"/>
                    </a:lnTo>
                    <a:lnTo>
                      <a:pt x="266" y="601"/>
                    </a:lnTo>
                    <a:lnTo>
                      <a:pt x="261" y="598"/>
                    </a:lnTo>
                    <a:lnTo>
                      <a:pt x="258" y="601"/>
                    </a:lnTo>
                    <a:lnTo>
                      <a:pt x="253" y="601"/>
                    </a:lnTo>
                    <a:lnTo>
                      <a:pt x="248" y="601"/>
                    </a:lnTo>
                    <a:lnTo>
                      <a:pt x="246" y="596"/>
                    </a:lnTo>
                    <a:lnTo>
                      <a:pt x="240" y="596"/>
                    </a:lnTo>
                    <a:lnTo>
                      <a:pt x="238" y="598"/>
                    </a:lnTo>
                    <a:lnTo>
                      <a:pt x="235" y="596"/>
                    </a:lnTo>
                    <a:lnTo>
                      <a:pt x="230" y="598"/>
                    </a:lnTo>
                    <a:lnTo>
                      <a:pt x="230" y="596"/>
                    </a:lnTo>
                    <a:lnTo>
                      <a:pt x="225" y="596"/>
                    </a:lnTo>
                    <a:lnTo>
                      <a:pt x="220" y="593"/>
                    </a:lnTo>
                    <a:lnTo>
                      <a:pt x="217" y="593"/>
                    </a:lnTo>
                    <a:lnTo>
                      <a:pt x="217" y="590"/>
                    </a:lnTo>
                    <a:lnTo>
                      <a:pt x="214" y="593"/>
                    </a:lnTo>
                    <a:lnTo>
                      <a:pt x="207" y="593"/>
                    </a:lnTo>
                    <a:lnTo>
                      <a:pt x="207" y="596"/>
                    </a:lnTo>
                    <a:lnTo>
                      <a:pt x="204" y="601"/>
                    </a:lnTo>
                    <a:lnTo>
                      <a:pt x="199" y="601"/>
                    </a:lnTo>
                    <a:lnTo>
                      <a:pt x="199" y="598"/>
                    </a:lnTo>
                    <a:lnTo>
                      <a:pt x="191" y="598"/>
                    </a:lnTo>
                    <a:lnTo>
                      <a:pt x="188" y="596"/>
                    </a:lnTo>
                    <a:lnTo>
                      <a:pt x="183" y="593"/>
                    </a:lnTo>
                    <a:lnTo>
                      <a:pt x="178" y="590"/>
                    </a:lnTo>
                    <a:lnTo>
                      <a:pt x="176" y="593"/>
                    </a:lnTo>
                    <a:lnTo>
                      <a:pt x="171" y="593"/>
                    </a:lnTo>
                    <a:lnTo>
                      <a:pt x="168" y="598"/>
                    </a:lnTo>
                    <a:lnTo>
                      <a:pt x="168" y="601"/>
                    </a:lnTo>
                    <a:lnTo>
                      <a:pt x="165" y="607"/>
                    </a:lnTo>
                    <a:lnTo>
                      <a:pt x="163" y="601"/>
                    </a:lnTo>
                    <a:lnTo>
                      <a:pt x="163" y="598"/>
                    </a:lnTo>
                    <a:lnTo>
                      <a:pt x="157" y="598"/>
                    </a:lnTo>
                    <a:lnTo>
                      <a:pt x="152" y="593"/>
                    </a:lnTo>
                    <a:lnTo>
                      <a:pt x="152" y="587"/>
                    </a:lnTo>
                    <a:lnTo>
                      <a:pt x="152" y="582"/>
                    </a:lnTo>
                    <a:lnTo>
                      <a:pt x="152" y="579"/>
                    </a:lnTo>
                    <a:lnTo>
                      <a:pt x="150" y="573"/>
                    </a:lnTo>
                    <a:lnTo>
                      <a:pt x="152" y="571"/>
                    </a:lnTo>
                    <a:lnTo>
                      <a:pt x="152" y="565"/>
                    </a:lnTo>
                    <a:lnTo>
                      <a:pt x="150" y="560"/>
                    </a:lnTo>
                    <a:lnTo>
                      <a:pt x="150" y="557"/>
                    </a:lnTo>
                    <a:lnTo>
                      <a:pt x="150" y="554"/>
                    </a:lnTo>
                    <a:lnTo>
                      <a:pt x="142" y="545"/>
                    </a:lnTo>
                    <a:lnTo>
                      <a:pt x="137" y="548"/>
                    </a:lnTo>
                    <a:lnTo>
                      <a:pt x="132" y="548"/>
                    </a:lnTo>
                    <a:lnTo>
                      <a:pt x="132" y="545"/>
                    </a:lnTo>
                    <a:lnTo>
                      <a:pt x="129" y="543"/>
                    </a:lnTo>
                    <a:lnTo>
                      <a:pt x="127" y="537"/>
                    </a:lnTo>
                    <a:lnTo>
                      <a:pt x="124" y="528"/>
                    </a:lnTo>
                    <a:lnTo>
                      <a:pt x="127" y="526"/>
                    </a:lnTo>
                    <a:lnTo>
                      <a:pt x="129" y="526"/>
                    </a:lnTo>
                    <a:lnTo>
                      <a:pt x="129" y="517"/>
                    </a:lnTo>
                    <a:lnTo>
                      <a:pt x="129" y="514"/>
                    </a:lnTo>
                    <a:lnTo>
                      <a:pt x="127" y="512"/>
                    </a:lnTo>
                    <a:lnTo>
                      <a:pt x="127" y="509"/>
                    </a:lnTo>
                    <a:lnTo>
                      <a:pt x="127" y="506"/>
                    </a:lnTo>
                    <a:lnTo>
                      <a:pt x="124" y="506"/>
                    </a:lnTo>
                    <a:lnTo>
                      <a:pt x="124" y="503"/>
                    </a:lnTo>
                    <a:lnTo>
                      <a:pt x="121" y="501"/>
                    </a:lnTo>
                    <a:lnTo>
                      <a:pt x="121" y="495"/>
                    </a:lnTo>
                    <a:lnTo>
                      <a:pt x="119" y="492"/>
                    </a:lnTo>
                    <a:lnTo>
                      <a:pt x="119" y="484"/>
                    </a:lnTo>
                    <a:lnTo>
                      <a:pt x="116" y="475"/>
                    </a:lnTo>
                    <a:lnTo>
                      <a:pt x="116" y="470"/>
                    </a:lnTo>
                    <a:lnTo>
                      <a:pt x="111" y="464"/>
                    </a:lnTo>
                    <a:lnTo>
                      <a:pt x="111" y="461"/>
                    </a:lnTo>
                    <a:lnTo>
                      <a:pt x="116" y="458"/>
                    </a:lnTo>
                    <a:lnTo>
                      <a:pt x="116" y="453"/>
                    </a:lnTo>
                    <a:lnTo>
                      <a:pt x="116" y="450"/>
                    </a:lnTo>
                    <a:lnTo>
                      <a:pt x="111" y="450"/>
                    </a:lnTo>
                    <a:lnTo>
                      <a:pt x="116" y="445"/>
                    </a:lnTo>
                    <a:lnTo>
                      <a:pt x="116" y="442"/>
                    </a:lnTo>
                    <a:lnTo>
                      <a:pt x="111" y="442"/>
                    </a:lnTo>
                    <a:lnTo>
                      <a:pt x="108" y="439"/>
                    </a:lnTo>
                    <a:lnTo>
                      <a:pt x="108" y="434"/>
                    </a:lnTo>
                    <a:lnTo>
                      <a:pt x="106" y="434"/>
                    </a:lnTo>
                    <a:lnTo>
                      <a:pt x="106" y="431"/>
                    </a:lnTo>
                    <a:lnTo>
                      <a:pt x="103" y="431"/>
                    </a:lnTo>
                    <a:lnTo>
                      <a:pt x="103" y="428"/>
                    </a:lnTo>
                    <a:lnTo>
                      <a:pt x="101" y="428"/>
                    </a:lnTo>
                    <a:lnTo>
                      <a:pt x="101" y="431"/>
                    </a:lnTo>
                    <a:lnTo>
                      <a:pt x="101" y="434"/>
                    </a:lnTo>
                    <a:lnTo>
                      <a:pt x="98" y="434"/>
                    </a:lnTo>
                    <a:lnTo>
                      <a:pt x="93" y="439"/>
                    </a:lnTo>
                    <a:lnTo>
                      <a:pt x="90" y="442"/>
                    </a:lnTo>
                    <a:lnTo>
                      <a:pt x="88" y="442"/>
                    </a:lnTo>
                    <a:lnTo>
                      <a:pt x="85" y="445"/>
                    </a:lnTo>
                    <a:lnTo>
                      <a:pt x="82" y="445"/>
                    </a:lnTo>
                    <a:lnTo>
                      <a:pt x="80" y="442"/>
                    </a:lnTo>
                    <a:lnTo>
                      <a:pt x="80" y="447"/>
                    </a:lnTo>
                    <a:lnTo>
                      <a:pt x="77" y="447"/>
                    </a:lnTo>
                    <a:lnTo>
                      <a:pt x="70" y="450"/>
                    </a:lnTo>
                    <a:lnTo>
                      <a:pt x="67" y="447"/>
                    </a:lnTo>
                    <a:lnTo>
                      <a:pt x="65" y="445"/>
                    </a:lnTo>
                    <a:lnTo>
                      <a:pt x="65" y="442"/>
                    </a:lnTo>
                    <a:lnTo>
                      <a:pt x="65" y="439"/>
                    </a:lnTo>
                    <a:lnTo>
                      <a:pt x="62" y="439"/>
                    </a:lnTo>
                    <a:lnTo>
                      <a:pt x="59" y="434"/>
                    </a:lnTo>
                    <a:lnTo>
                      <a:pt x="54" y="434"/>
                    </a:lnTo>
                    <a:lnTo>
                      <a:pt x="59" y="431"/>
                    </a:lnTo>
                    <a:lnTo>
                      <a:pt x="54" y="428"/>
                    </a:lnTo>
                    <a:lnTo>
                      <a:pt x="62" y="425"/>
                    </a:lnTo>
                    <a:lnTo>
                      <a:pt x="62" y="422"/>
                    </a:lnTo>
                    <a:lnTo>
                      <a:pt x="65" y="420"/>
                    </a:lnTo>
                    <a:lnTo>
                      <a:pt x="62" y="417"/>
                    </a:lnTo>
                    <a:lnTo>
                      <a:pt x="62" y="411"/>
                    </a:lnTo>
                    <a:lnTo>
                      <a:pt x="59" y="408"/>
                    </a:lnTo>
                    <a:lnTo>
                      <a:pt x="65" y="405"/>
                    </a:lnTo>
                    <a:lnTo>
                      <a:pt x="67" y="403"/>
                    </a:lnTo>
                    <a:lnTo>
                      <a:pt x="70" y="403"/>
                    </a:lnTo>
                    <a:lnTo>
                      <a:pt x="72" y="403"/>
                    </a:lnTo>
                    <a:lnTo>
                      <a:pt x="77" y="400"/>
                    </a:lnTo>
                    <a:lnTo>
                      <a:pt x="72" y="397"/>
                    </a:lnTo>
                    <a:lnTo>
                      <a:pt x="72" y="394"/>
                    </a:lnTo>
                    <a:lnTo>
                      <a:pt x="77" y="388"/>
                    </a:lnTo>
                    <a:lnTo>
                      <a:pt x="77" y="386"/>
                    </a:lnTo>
                    <a:lnTo>
                      <a:pt x="70" y="383"/>
                    </a:lnTo>
                    <a:lnTo>
                      <a:pt x="72" y="383"/>
                    </a:lnTo>
                    <a:lnTo>
                      <a:pt x="70" y="380"/>
                    </a:lnTo>
                    <a:lnTo>
                      <a:pt x="72" y="377"/>
                    </a:lnTo>
                    <a:lnTo>
                      <a:pt x="77" y="375"/>
                    </a:lnTo>
                    <a:lnTo>
                      <a:pt x="72" y="369"/>
                    </a:lnTo>
                    <a:lnTo>
                      <a:pt x="70" y="366"/>
                    </a:lnTo>
                    <a:lnTo>
                      <a:pt x="72" y="364"/>
                    </a:lnTo>
                    <a:lnTo>
                      <a:pt x="77" y="364"/>
                    </a:lnTo>
                    <a:lnTo>
                      <a:pt x="80" y="364"/>
                    </a:lnTo>
                    <a:lnTo>
                      <a:pt x="80" y="358"/>
                    </a:lnTo>
                    <a:lnTo>
                      <a:pt x="77" y="355"/>
                    </a:lnTo>
                    <a:lnTo>
                      <a:pt x="82" y="352"/>
                    </a:lnTo>
                    <a:lnTo>
                      <a:pt x="85" y="338"/>
                    </a:lnTo>
                    <a:lnTo>
                      <a:pt x="88" y="335"/>
                    </a:lnTo>
                    <a:lnTo>
                      <a:pt x="88" y="324"/>
                    </a:lnTo>
                    <a:lnTo>
                      <a:pt x="90" y="324"/>
                    </a:lnTo>
                    <a:lnTo>
                      <a:pt x="93" y="316"/>
                    </a:lnTo>
                    <a:lnTo>
                      <a:pt x="98" y="313"/>
                    </a:lnTo>
                    <a:lnTo>
                      <a:pt x="98" y="310"/>
                    </a:lnTo>
                    <a:lnTo>
                      <a:pt x="93" y="305"/>
                    </a:lnTo>
                    <a:lnTo>
                      <a:pt x="88" y="305"/>
                    </a:lnTo>
                    <a:lnTo>
                      <a:pt x="85" y="310"/>
                    </a:lnTo>
                    <a:lnTo>
                      <a:pt x="82" y="305"/>
                    </a:lnTo>
                    <a:lnTo>
                      <a:pt x="77" y="305"/>
                    </a:lnTo>
                    <a:lnTo>
                      <a:pt x="72" y="302"/>
                    </a:lnTo>
                    <a:lnTo>
                      <a:pt x="72" y="299"/>
                    </a:lnTo>
                    <a:lnTo>
                      <a:pt x="77" y="299"/>
                    </a:lnTo>
                    <a:lnTo>
                      <a:pt x="72" y="294"/>
                    </a:lnTo>
                    <a:lnTo>
                      <a:pt x="70" y="294"/>
                    </a:lnTo>
                    <a:lnTo>
                      <a:pt x="67" y="297"/>
                    </a:lnTo>
                    <a:lnTo>
                      <a:pt x="65" y="297"/>
                    </a:lnTo>
                    <a:lnTo>
                      <a:pt x="65" y="291"/>
                    </a:lnTo>
                    <a:lnTo>
                      <a:pt x="65" y="285"/>
                    </a:lnTo>
                    <a:lnTo>
                      <a:pt x="62" y="285"/>
                    </a:lnTo>
                    <a:lnTo>
                      <a:pt x="59" y="282"/>
                    </a:lnTo>
                    <a:lnTo>
                      <a:pt x="54" y="280"/>
                    </a:lnTo>
                    <a:lnTo>
                      <a:pt x="54" y="274"/>
                    </a:lnTo>
                    <a:lnTo>
                      <a:pt x="54" y="271"/>
                    </a:lnTo>
                    <a:lnTo>
                      <a:pt x="59" y="268"/>
                    </a:lnTo>
                    <a:lnTo>
                      <a:pt x="54" y="263"/>
                    </a:lnTo>
                    <a:lnTo>
                      <a:pt x="52" y="260"/>
                    </a:lnTo>
                    <a:lnTo>
                      <a:pt x="49" y="260"/>
                    </a:lnTo>
                    <a:lnTo>
                      <a:pt x="49" y="257"/>
                    </a:lnTo>
                    <a:lnTo>
                      <a:pt x="49" y="251"/>
                    </a:lnTo>
                    <a:lnTo>
                      <a:pt x="46" y="246"/>
                    </a:lnTo>
                    <a:lnTo>
                      <a:pt x="44" y="240"/>
                    </a:lnTo>
                    <a:lnTo>
                      <a:pt x="44" y="238"/>
                    </a:lnTo>
                    <a:lnTo>
                      <a:pt x="33" y="229"/>
                    </a:lnTo>
                    <a:lnTo>
                      <a:pt x="33" y="221"/>
                    </a:lnTo>
                    <a:lnTo>
                      <a:pt x="33" y="218"/>
                    </a:lnTo>
                    <a:lnTo>
                      <a:pt x="28" y="218"/>
                    </a:lnTo>
                    <a:lnTo>
                      <a:pt x="28" y="215"/>
                    </a:lnTo>
                    <a:lnTo>
                      <a:pt x="23" y="215"/>
                    </a:lnTo>
                    <a:lnTo>
                      <a:pt x="23" y="212"/>
                    </a:lnTo>
                    <a:lnTo>
                      <a:pt x="21" y="207"/>
                    </a:lnTo>
                    <a:lnTo>
                      <a:pt x="15" y="204"/>
                    </a:lnTo>
                    <a:lnTo>
                      <a:pt x="13" y="198"/>
                    </a:lnTo>
                    <a:lnTo>
                      <a:pt x="13" y="196"/>
                    </a:lnTo>
                    <a:lnTo>
                      <a:pt x="7" y="193"/>
                    </a:lnTo>
                    <a:lnTo>
                      <a:pt x="7" y="190"/>
                    </a:lnTo>
                    <a:lnTo>
                      <a:pt x="13" y="193"/>
                    </a:lnTo>
                    <a:lnTo>
                      <a:pt x="15" y="190"/>
                    </a:lnTo>
                    <a:lnTo>
                      <a:pt x="13" y="187"/>
                    </a:lnTo>
                    <a:lnTo>
                      <a:pt x="13" y="184"/>
                    </a:lnTo>
                    <a:lnTo>
                      <a:pt x="10" y="179"/>
                    </a:lnTo>
                    <a:lnTo>
                      <a:pt x="15" y="173"/>
                    </a:lnTo>
                    <a:lnTo>
                      <a:pt x="15" y="171"/>
                    </a:lnTo>
                    <a:lnTo>
                      <a:pt x="13" y="168"/>
                    </a:lnTo>
                    <a:lnTo>
                      <a:pt x="13" y="162"/>
                    </a:lnTo>
                    <a:lnTo>
                      <a:pt x="10" y="157"/>
                    </a:lnTo>
                    <a:lnTo>
                      <a:pt x="10" y="154"/>
                    </a:lnTo>
                    <a:lnTo>
                      <a:pt x="7" y="151"/>
                    </a:lnTo>
                    <a:lnTo>
                      <a:pt x="7" y="145"/>
                    </a:lnTo>
                    <a:lnTo>
                      <a:pt x="7" y="142"/>
                    </a:lnTo>
                    <a:lnTo>
                      <a:pt x="5" y="142"/>
                    </a:lnTo>
                    <a:lnTo>
                      <a:pt x="5" y="140"/>
                    </a:lnTo>
                    <a:lnTo>
                      <a:pt x="2" y="128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2" y="92"/>
                    </a:lnTo>
                    <a:lnTo>
                      <a:pt x="10" y="61"/>
                    </a:lnTo>
                    <a:lnTo>
                      <a:pt x="21" y="0"/>
                    </a:lnTo>
                    <a:lnTo>
                      <a:pt x="119" y="22"/>
                    </a:lnTo>
                    <a:lnTo>
                      <a:pt x="168" y="31"/>
                    </a:lnTo>
                    <a:lnTo>
                      <a:pt x="305" y="61"/>
                    </a:lnTo>
                    <a:lnTo>
                      <a:pt x="372" y="72"/>
                    </a:lnTo>
                    <a:lnTo>
                      <a:pt x="411" y="81"/>
                    </a:lnTo>
                    <a:lnTo>
                      <a:pt x="502" y="92"/>
                    </a:lnTo>
                    <a:lnTo>
                      <a:pt x="594" y="109"/>
                    </a:lnTo>
                    <a:lnTo>
                      <a:pt x="674" y="120"/>
                    </a:lnTo>
                    <a:lnTo>
                      <a:pt x="752" y="128"/>
                    </a:lnTo>
                    <a:lnTo>
                      <a:pt x="832" y="140"/>
                    </a:lnTo>
                    <a:lnTo>
                      <a:pt x="907" y="145"/>
                    </a:lnTo>
                    <a:lnTo>
                      <a:pt x="905" y="187"/>
                    </a:lnTo>
                    <a:lnTo>
                      <a:pt x="902" y="218"/>
                    </a:lnTo>
                    <a:lnTo>
                      <a:pt x="897" y="263"/>
                    </a:lnTo>
                    <a:lnTo>
                      <a:pt x="892" y="338"/>
                    </a:lnTo>
                    <a:lnTo>
                      <a:pt x="892" y="344"/>
                    </a:lnTo>
                    <a:lnTo>
                      <a:pt x="887" y="428"/>
                    </a:lnTo>
                    <a:lnTo>
                      <a:pt x="884" y="442"/>
                    </a:lnTo>
                    <a:lnTo>
                      <a:pt x="882" y="473"/>
                    </a:lnTo>
                    <a:lnTo>
                      <a:pt x="876" y="514"/>
                    </a:lnTo>
                    <a:lnTo>
                      <a:pt x="876" y="523"/>
                    </a:lnTo>
                    <a:lnTo>
                      <a:pt x="871" y="601"/>
                    </a:lnTo>
                    <a:lnTo>
                      <a:pt x="871" y="629"/>
                    </a:lnTo>
                    <a:lnTo>
                      <a:pt x="869" y="629"/>
                    </a:lnTo>
                    <a:lnTo>
                      <a:pt x="791" y="621"/>
                    </a:lnTo>
                    <a:lnTo>
                      <a:pt x="788" y="618"/>
                    </a:lnTo>
                    <a:lnTo>
                      <a:pt x="713" y="613"/>
                    </a:lnTo>
                    <a:lnTo>
                      <a:pt x="695" y="610"/>
                    </a:lnTo>
                    <a:lnTo>
                      <a:pt x="563" y="593"/>
                    </a:lnTo>
                    <a:lnTo>
                      <a:pt x="538" y="590"/>
                    </a:lnTo>
                    <a:lnTo>
                      <a:pt x="509" y="587"/>
                    </a:lnTo>
                    <a:lnTo>
                      <a:pt x="416" y="571"/>
                    </a:lnTo>
                    <a:lnTo>
                      <a:pt x="401" y="568"/>
                    </a:lnTo>
                    <a:lnTo>
                      <a:pt x="367" y="565"/>
                    </a:lnTo>
                    <a:lnTo>
                      <a:pt x="364" y="565"/>
                    </a:lnTo>
                    <a:lnTo>
                      <a:pt x="318" y="554"/>
                    </a:lnTo>
                    <a:lnTo>
                      <a:pt x="313" y="596"/>
                    </a:lnTo>
                    <a:lnTo>
                      <a:pt x="307" y="618"/>
                    </a:lnTo>
                    <a:lnTo>
                      <a:pt x="305" y="615"/>
                    </a:lnTo>
                    <a:lnTo>
                      <a:pt x="302" y="613"/>
                    </a:lnTo>
                    <a:lnTo>
                      <a:pt x="302" y="610"/>
                    </a:lnTo>
                    <a:lnTo>
                      <a:pt x="300" y="610"/>
                    </a:lnTo>
                    <a:lnTo>
                      <a:pt x="300" y="607"/>
                    </a:lnTo>
                    <a:lnTo>
                      <a:pt x="297" y="601"/>
                    </a:lnTo>
                    <a:lnTo>
                      <a:pt x="297" y="598"/>
                    </a:lnTo>
                    <a:lnTo>
                      <a:pt x="297" y="596"/>
                    </a:lnTo>
                    <a:lnTo>
                      <a:pt x="294" y="596"/>
                    </a:lnTo>
                    <a:lnTo>
                      <a:pt x="294" y="590"/>
                    </a:lnTo>
                    <a:lnTo>
                      <a:pt x="289" y="587"/>
                    </a:lnTo>
                    <a:lnTo>
                      <a:pt x="289" y="582"/>
                    </a:lnTo>
                    <a:lnTo>
                      <a:pt x="287" y="579"/>
                    </a:lnTo>
                    <a:lnTo>
                      <a:pt x="284" y="587"/>
                    </a:lnTo>
                    <a:lnTo>
                      <a:pt x="282" y="582"/>
                    </a:lnTo>
                    <a:lnTo>
                      <a:pt x="279" y="582"/>
                    </a:lnTo>
                    <a:close/>
                  </a:path>
                </a:pathLst>
              </a:custGeom>
              <a:solidFill>
                <a:srgbClr val="E3E9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237">
                <a:extLst>
                  <a:ext uri="{FF2B5EF4-FFF2-40B4-BE49-F238E27FC236}">
                    <a16:creationId xmlns:a16="http://schemas.microsoft.com/office/drawing/2014/main" id="{FEF0E73C-E74F-4212-89E6-E0B542B2F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6" y="668"/>
                <a:ext cx="907" cy="629"/>
              </a:xfrm>
              <a:custGeom>
                <a:avLst/>
                <a:gdLst>
                  <a:gd name="T0" fmla="*/ 277 w 907"/>
                  <a:gd name="T1" fmla="*/ 593 h 629"/>
                  <a:gd name="T2" fmla="*/ 266 w 907"/>
                  <a:gd name="T3" fmla="*/ 601 h 629"/>
                  <a:gd name="T4" fmla="*/ 246 w 907"/>
                  <a:gd name="T5" fmla="*/ 596 h 629"/>
                  <a:gd name="T6" fmla="*/ 230 w 907"/>
                  <a:gd name="T7" fmla="*/ 596 h 629"/>
                  <a:gd name="T8" fmla="*/ 214 w 907"/>
                  <a:gd name="T9" fmla="*/ 593 h 629"/>
                  <a:gd name="T10" fmla="*/ 199 w 907"/>
                  <a:gd name="T11" fmla="*/ 598 h 629"/>
                  <a:gd name="T12" fmla="*/ 176 w 907"/>
                  <a:gd name="T13" fmla="*/ 593 h 629"/>
                  <a:gd name="T14" fmla="*/ 163 w 907"/>
                  <a:gd name="T15" fmla="*/ 601 h 629"/>
                  <a:gd name="T16" fmla="*/ 152 w 907"/>
                  <a:gd name="T17" fmla="*/ 582 h 629"/>
                  <a:gd name="T18" fmla="*/ 150 w 907"/>
                  <a:gd name="T19" fmla="*/ 560 h 629"/>
                  <a:gd name="T20" fmla="*/ 132 w 907"/>
                  <a:gd name="T21" fmla="*/ 548 h 629"/>
                  <a:gd name="T22" fmla="*/ 127 w 907"/>
                  <a:gd name="T23" fmla="*/ 526 h 629"/>
                  <a:gd name="T24" fmla="*/ 127 w 907"/>
                  <a:gd name="T25" fmla="*/ 509 h 629"/>
                  <a:gd name="T26" fmla="*/ 121 w 907"/>
                  <a:gd name="T27" fmla="*/ 495 h 629"/>
                  <a:gd name="T28" fmla="*/ 111 w 907"/>
                  <a:gd name="T29" fmla="*/ 464 h 629"/>
                  <a:gd name="T30" fmla="*/ 111 w 907"/>
                  <a:gd name="T31" fmla="*/ 450 h 629"/>
                  <a:gd name="T32" fmla="*/ 108 w 907"/>
                  <a:gd name="T33" fmla="*/ 434 h 629"/>
                  <a:gd name="T34" fmla="*/ 101 w 907"/>
                  <a:gd name="T35" fmla="*/ 428 h 629"/>
                  <a:gd name="T36" fmla="*/ 90 w 907"/>
                  <a:gd name="T37" fmla="*/ 442 h 629"/>
                  <a:gd name="T38" fmla="*/ 80 w 907"/>
                  <a:gd name="T39" fmla="*/ 447 h 629"/>
                  <a:gd name="T40" fmla="*/ 65 w 907"/>
                  <a:gd name="T41" fmla="*/ 442 h 629"/>
                  <a:gd name="T42" fmla="*/ 59 w 907"/>
                  <a:gd name="T43" fmla="*/ 431 h 629"/>
                  <a:gd name="T44" fmla="*/ 62 w 907"/>
                  <a:gd name="T45" fmla="*/ 417 h 629"/>
                  <a:gd name="T46" fmla="*/ 70 w 907"/>
                  <a:gd name="T47" fmla="*/ 403 h 629"/>
                  <a:gd name="T48" fmla="*/ 77 w 907"/>
                  <a:gd name="T49" fmla="*/ 388 h 629"/>
                  <a:gd name="T50" fmla="*/ 72 w 907"/>
                  <a:gd name="T51" fmla="*/ 377 h 629"/>
                  <a:gd name="T52" fmla="*/ 77 w 907"/>
                  <a:gd name="T53" fmla="*/ 364 h 629"/>
                  <a:gd name="T54" fmla="*/ 85 w 907"/>
                  <a:gd name="T55" fmla="*/ 338 h 629"/>
                  <a:gd name="T56" fmla="*/ 98 w 907"/>
                  <a:gd name="T57" fmla="*/ 313 h 629"/>
                  <a:gd name="T58" fmla="*/ 82 w 907"/>
                  <a:gd name="T59" fmla="*/ 305 h 629"/>
                  <a:gd name="T60" fmla="*/ 72 w 907"/>
                  <a:gd name="T61" fmla="*/ 294 h 629"/>
                  <a:gd name="T62" fmla="*/ 65 w 907"/>
                  <a:gd name="T63" fmla="*/ 285 h 629"/>
                  <a:gd name="T64" fmla="*/ 54 w 907"/>
                  <a:gd name="T65" fmla="*/ 271 h 629"/>
                  <a:gd name="T66" fmla="*/ 49 w 907"/>
                  <a:gd name="T67" fmla="*/ 257 h 629"/>
                  <a:gd name="T68" fmla="*/ 33 w 907"/>
                  <a:gd name="T69" fmla="*/ 229 h 629"/>
                  <a:gd name="T70" fmla="*/ 23 w 907"/>
                  <a:gd name="T71" fmla="*/ 215 h 629"/>
                  <a:gd name="T72" fmla="*/ 13 w 907"/>
                  <a:gd name="T73" fmla="*/ 196 h 629"/>
                  <a:gd name="T74" fmla="*/ 13 w 907"/>
                  <a:gd name="T75" fmla="*/ 187 h 629"/>
                  <a:gd name="T76" fmla="*/ 13 w 907"/>
                  <a:gd name="T77" fmla="*/ 168 h 629"/>
                  <a:gd name="T78" fmla="*/ 7 w 907"/>
                  <a:gd name="T79" fmla="*/ 145 h 629"/>
                  <a:gd name="T80" fmla="*/ 0 w 907"/>
                  <a:gd name="T81" fmla="*/ 126 h 629"/>
                  <a:gd name="T82" fmla="*/ 119 w 907"/>
                  <a:gd name="T83" fmla="*/ 22 h 629"/>
                  <a:gd name="T84" fmla="*/ 502 w 907"/>
                  <a:gd name="T85" fmla="*/ 92 h 629"/>
                  <a:gd name="T86" fmla="*/ 907 w 907"/>
                  <a:gd name="T87" fmla="*/ 145 h 629"/>
                  <a:gd name="T88" fmla="*/ 892 w 907"/>
                  <a:gd name="T89" fmla="*/ 344 h 629"/>
                  <a:gd name="T90" fmla="*/ 876 w 907"/>
                  <a:gd name="T91" fmla="*/ 523 h 629"/>
                  <a:gd name="T92" fmla="*/ 788 w 907"/>
                  <a:gd name="T93" fmla="*/ 618 h 629"/>
                  <a:gd name="T94" fmla="*/ 509 w 907"/>
                  <a:gd name="T95" fmla="*/ 587 h 629"/>
                  <a:gd name="T96" fmla="*/ 318 w 907"/>
                  <a:gd name="T97" fmla="*/ 554 h 629"/>
                  <a:gd name="T98" fmla="*/ 302 w 907"/>
                  <a:gd name="T99" fmla="*/ 610 h 629"/>
                  <a:gd name="T100" fmla="*/ 297 w 907"/>
                  <a:gd name="T101" fmla="*/ 596 h 629"/>
                  <a:gd name="T102" fmla="*/ 287 w 907"/>
                  <a:gd name="T103" fmla="*/ 579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07" h="629">
                    <a:moveTo>
                      <a:pt x="279" y="582"/>
                    </a:moveTo>
                    <a:lnTo>
                      <a:pt x="279" y="587"/>
                    </a:lnTo>
                    <a:lnTo>
                      <a:pt x="279" y="590"/>
                    </a:lnTo>
                    <a:lnTo>
                      <a:pt x="279" y="593"/>
                    </a:lnTo>
                    <a:lnTo>
                      <a:pt x="277" y="593"/>
                    </a:lnTo>
                    <a:lnTo>
                      <a:pt x="274" y="596"/>
                    </a:lnTo>
                    <a:lnTo>
                      <a:pt x="277" y="601"/>
                    </a:lnTo>
                    <a:lnTo>
                      <a:pt x="277" y="607"/>
                    </a:lnTo>
                    <a:lnTo>
                      <a:pt x="269" y="601"/>
                    </a:lnTo>
                    <a:lnTo>
                      <a:pt x="266" y="601"/>
                    </a:lnTo>
                    <a:lnTo>
                      <a:pt x="261" y="598"/>
                    </a:lnTo>
                    <a:lnTo>
                      <a:pt x="258" y="601"/>
                    </a:lnTo>
                    <a:lnTo>
                      <a:pt x="253" y="601"/>
                    </a:lnTo>
                    <a:lnTo>
                      <a:pt x="248" y="601"/>
                    </a:lnTo>
                    <a:lnTo>
                      <a:pt x="246" y="596"/>
                    </a:lnTo>
                    <a:lnTo>
                      <a:pt x="240" y="596"/>
                    </a:lnTo>
                    <a:lnTo>
                      <a:pt x="238" y="598"/>
                    </a:lnTo>
                    <a:lnTo>
                      <a:pt x="235" y="596"/>
                    </a:lnTo>
                    <a:lnTo>
                      <a:pt x="230" y="598"/>
                    </a:lnTo>
                    <a:lnTo>
                      <a:pt x="230" y="596"/>
                    </a:lnTo>
                    <a:lnTo>
                      <a:pt x="225" y="596"/>
                    </a:lnTo>
                    <a:lnTo>
                      <a:pt x="220" y="593"/>
                    </a:lnTo>
                    <a:lnTo>
                      <a:pt x="217" y="593"/>
                    </a:lnTo>
                    <a:lnTo>
                      <a:pt x="217" y="590"/>
                    </a:lnTo>
                    <a:lnTo>
                      <a:pt x="214" y="593"/>
                    </a:lnTo>
                    <a:lnTo>
                      <a:pt x="207" y="593"/>
                    </a:lnTo>
                    <a:lnTo>
                      <a:pt x="207" y="596"/>
                    </a:lnTo>
                    <a:lnTo>
                      <a:pt x="204" y="601"/>
                    </a:lnTo>
                    <a:lnTo>
                      <a:pt x="199" y="601"/>
                    </a:lnTo>
                    <a:lnTo>
                      <a:pt x="199" y="598"/>
                    </a:lnTo>
                    <a:lnTo>
                      <a:pt x="191" y="598"/>
                    </a:lnTo>
                    <a:lnTo>
                      <a:pt x="188" y="596"/>
                    </a:lnTo>
                    <a:lnTo>
                      <a:pt x="183" y="593"/>
                    </a:lnTo>
                    <a:lnTo>
                      <a:pt x="178" y="590"/>
                    </a:lnTo>
                    <a:lnTo>
                      <a:pt x="176" y="593"/>
                    </a:lnTo>
                    <a:lnTo>
                      <a:pt x="171" y="593"/>
                    </a:lnTo>
                    <a:lnTo>
                      <a:pt x="168" y="598"/>
                    </a:lnTo>
                    <a:lnTo>
                      <a:pt x="168" y="601"/>
                    </a:lnTo>
                    <a:lnTo>
                      <a:pt x="165" y="607"/>
                    </a:lnTo>
                    <a:lnTo>
                      <a:pt x="163" y="601"/>
                    </a:lnTo>
                    <a:lnTo>
                      <a:pt x="163" y="598"/>
                    </a:lnTo>
                    <a:lnTo>
                      <a:pt x="157" y="598"/>
                    </a:lnTo>
                    <a:lnTo>
                      <a:pt x="152" y="593"/>
                    </a:lnTo>
                    <a:lnTo>
                      <a:pt x="152" y="587"/>
                    </a:lnTo>
                    <a:lnTo>
                      <a:pt x="152" y="582"/>
                    </a:lnTo>
                    <a:lnTo>
                      <a:pt x="152" y="579"/>
                    </a:lnTo>
                    <a:lnTo>
                      <a:pt x="150" y="573"/>
                    </a:lnTo>
                    <a:lnTo>
                      <a:pt x="152" y="571"/>
                    </a:lnTo>
                    <a:lnTo>
                      <a:pt x="152" y="565"/>
                    </a:lnTo>
                    <a:lnTo>
                      <a:pt x="150" y="560"/>
                    </a:lnTo>
                    <a:lnTo>
                      <a:pt x="150" y="557"/>
                    </a:lnTo>
                    <a:lnTo>
                      <a:pt x="150" y="554"/>
                    </a:lnTo>
                    <a:lnTo>
                      <a:pt x="142" y="545"/>
                    </a:lnTo>
                    <a:lnTo>
                      <a:pt x="137" y="548"/>
                    </a:lnTo>
                    <a:lnTo>
                      <a:pt x="132" y="548"/>
                    </a:lnTo>
                    <a:lnTo>
                      <a:pt x="132" y="545"/>
                    </a:lnTo>
                    <a:lnTo>
                      <a:pt x="129" y="543"/>
                    </a:lnTo>
                    <a:lnTo>
                      <a:pt x="127" y="537"/>
                    </a:lnTo>
                    <a:lnTo>
                      <a:pt x="124" y="528"/>
                    </a:lnTo>
                    <a:lnTo>
                      <a:pt x="127" y="526"/>
                    </a:lnTo>
                    <a:lnTo>
                      <a:pt x="129" y="526"/>
                    </a:lnTo>
                    <a:lnTo>
                      <a:pt x="129" y="517"/>
                    </a:lnTo>
                    <a:lnTo>
                      <a:pt x="129" y="514"/>
                    </a:lnTo>
                    <a:lnTo>
                      <a:pt x="127" y="512"/>
                    </a:lnTo>
                    <a:lnTo>
                      <a:pt x="127" y="509"/>
                    </a:lnTo>
                    <a:lnTo>
                      <a:pt x="127" y="506"/>
                    </a:lnTo>
                    <a:lnTo>
                      <a:pt x="124" y="506"/>
                    </a:lnTo>
                    <a:lnTo>
                      <a:pt x="124" y="503"/>
                    </a:lnTo>
                    <a:lnTo>
                      <a:pt x="121" y="501"/>
                    </a:lnTo>
                    <a:lnTo>
                      <a:pt x="121" y="495"/>
                    </a:lnTo>
                    <a:lnTo>
                      <a:pt x="119" y="492"/>
                    </a:lnTo>
                    <a:lnTo>
                      <a:pt x="119" y="484"/>
                    </a:lnTo>
                    <a:lnTo>
                      <a:pt x="116" y="475"/>
                    </a:lnTo>
                    <a:lnTo>
                      <a:pt x="116" y="470"/>
                    </a:lnTo>
                    <a:lnTo>
                      <a:pt x="111" y="464"/>
                    </a:lnTo>
                    <a:lnTo>
                      <a:pt x="111" y="461"/>
                    </a:lnTo>
                    <a:lnTo>
                      <a:pt x="116" y="458"/>
                    </a:lnTo>
                    <a:lnTo>
                      <a:pt x="116" y="453"/>
                    </a:lnTo>
                    <a:lnTo>
                      <a:pt x="116" y="450"/>
                    </a:lnTo>
                    <a:lnTo>
                      <a:pt x="111" y="450"/>
                    </a:lnTo>
                    <a:lnTo>
                      <a:pt x="116" y="445"/>
                    </a:lnTo>
                    <a:lnTo>
                      <a:pt x="116" y="442"/>
                    </a:lnTo>
                    <a:lnTo>
                      <a:pt x="111" y="442"/>
                    </a:lnTo>
                    <a:lnTo>
                      <a:pt x="108" y="439"/>
                    </a:lnTo>
                    <a:lnTo>
                      <a:pt x="108" y="434"/>
                    </a:lnTo>
                    <a:lnTo>
                      <a:pt x="106" y="434"/>
                    </a:lnTo>
                    <a:lnTo>
                      <a:pt x="106" y="431"/>
                    </a:lnTo>
                    <a:lnTo>
                      <a:pt x="103" y="431"/>
                    </a:lnTo>
                    <a:lnTo>
                      <a:pt x="103" y="428"/>
                    </a:lnTo>
                    <a:lnTo>
                      <a:pt x="101" y="428"/>
                    </a:lnTo>
                    <a:lnTo>
                      <a:pt x="101" y="431"/>
                    </a:lnTo>
                    <a:lnTo>
                      <a:pt x="101" y="434"/>
                    </a:lnTo>
                    <a:lnTo>
                      <a:pt x="98" y="434"/>
                    </a:lnTo>
                    <a:lnTo>
                      <a:pt x="93" y="439"/>
                    </a:lnTo>
                    <a:lnTo>
                      <a:pt x="90" y="442"/>
                    </a:lnTo>
                    <a:lnTo>
                      <a:pt x="88" y="442"/>
                    </a:lnTo>
                    <a:lnTo>
                      <a:pt x="85" y="445"/>
                    </a:lnTo>
                    <a:lnTo>
                      <a:pt x="82" y="445"/>
                    </a:lnTo>
                    <a:lnTo>
                      <a:pt x="80" y="442"/>
                    </a:lnTo>
                    <a:lnTo>
                      <a:pt x="80" y="447"/>
                    </a:lnTo>
                    <a:lnTo>
                      <a:pt x="77" y="447"/>
                    </a:lnTo>
                    <a:lnTo>
                      <a:pt x="70" y="450"/>
                    </a:lnTo>
                    <a:lnTo>
                      <a:pt x="67" y="447"/>
                    </a:lnTo>
                    <a:lnTo>
                      <a:pt x="65" y="445"/>
                    </a:lnTo>
                    <a:lnTo>
                      <a:pt x="65" y="442"/>
                    </a:lnTo>
                    <a:lnTo>
                      <a:pt x="65" y="439"/>
                    </a:lnTo>
                    <a:lnTo>
                      <a:pt x="62" y="439"/>
                    </a:lnTo>
                    <a:lnTo>
                      <a:pt x="59" y="434"/>
                    </a:lnTo>
                    <a:lnTo>
                      <a:pt x="54" y="434"/>
                    </a:lnTo>
                    <a:lnTo>
                      <a:pt x="59" y="431"/>
                    </a:lnTo>
                    <a:lnTo>
                      <a:pt x="54" y="428"/>
                    </a:lnTo>
                    <a:lnTo>
                      <a:pt x="62" y="425"/>
                    </a:lnTo>
                    <a:lnTo>
                      <a:pt x="62" y="422"/>
                    </a:lnTo>
                    <a:lnTo>
                      <a:pt x="65" y="420"/>
                    </a:lnTo>
                    <a:lnTo>
                      <a:pt x="62" y="417"/>
                    </a:lnTo>
                    <a:lnTo>
                      <a:pt x="62" y="411"/>
                    </a:lnTo>
                    <a:lnTo>
                      <a:pt x="59" y="408"/>
                    </a:lnTo>
                    <a:lnTo>
                      <a:pt x="65" y="405"/>
                    </a:lnTo>
                    <a:lnTo>
                      <a:pt x="67" y="403"/>
                    </a:lnTo>
                    <a:lnTo>
                      <a:pt x="70" y="403"/>
                    </a:lnTo>
                    <a:lnTo>
                      <a:pt x="72" y="403"/>
                    </a:lnTo>
                    <a:lnTo>
                      <a:pt x="77" y="400"/>
                    </a:lnTo>
                    <a:lnTo>
                      <a:pt x="72" y="397"/>
                    </a:lnTo>
                    <a:lnTo>
                      <a:pt x="72" y="394"/>
                    </a:lnTo>
                    <a:lnTo>
                      <a:pt x="77" y="388"/>
                    </a:lnTo>
                    <a:lnTo>
                      <a:pt x="77" y="386"/>
                    </a:lnTo>
                    <a:lnTo>
                      <a:pt x="70" y="383"/>
                    </a:lnTo>
                    <a:lnTo>
                      <a:pt x="72" y="383"/>
                    </a:lnTo>
                    <a:lnTo>
                      <a:pt x="70" y="380"/>
                    </a:lnTo>
                    <a:lnTo>
                      <a:pt x="72" y="377"/>
                    </a:lnTo>
                    <a:lnTo>
                      <a:pt x="77" y="375"/>
                    </a:lnTo>
                    <a:lnTo>
                      <a:pt x="72" y="369"/>
                    </a:lnTo>
                    <a:lnTo>
                      <a:pt x="70" y="366"/>
                    </a:lnTo>
                    <a:lnTo>
                      <a:pt x="72" y="364"/>
                    </a:lnTo>
                    <a:lnTo>
                      <a:pt x="77" y="364"/>
                    </a:lnTo>
                    <a:lnTo>
                      <a:pt x="80" y="364"/>
                    </a:lnTo>
                    <a:lnTo>
                      <a:pt x="80" y="358"/>
                    </a:lnTo>
                    <a:lnTo>
                      <a:pt x="77" y="355"/>
                    </a:lnTo>
                    <a:lnTo>
                      <a:pt x="82" y="352"/>
                    </a:lnTo>
                    <a:lnTo>
                      <a:pt x="85" y="338"/>
                    </a:lnTo>
                    <a:lnTo>
                      <a:pt x="88" y="335"/>
                    </a:lnTo>
                    <a:lnTo>
                      <a:pt x="88" y="324"/>
                    </a:lnTo>
                    <a:lnTo>
                      <a:pt x="90" y="324"/>
                    </a:lnTo>
                    <a:lnTo>
                      <a:pt x="93" y="316"/>
                    </a:lnTo>
                    <a:lnTo>
                      <a:pt x="98" y="313"/>
                    </a:lnTo>
                    <a:lnTo>
                      <a:pt x="98" y="310"/>
                    </a:lnTo>
                    <a:lnTo>
                      <a:pt x="93" y="305"/>
                    </a:lnTo>
                    <a:lnTo>
                      <a:pt x="88" y="305"/>
                    </a:lnTo>
                    <a:lnTo>
                      <a:pt x="85" y="310"/>
                    </a:lnTo>
                    <a:lnTo>
                      <a:pt x="82" y="305"/>
                    </a:lnTo>
                    <a:lnTo>
                      <a:pt x="77" y="305"/>
                    </a:lnTo>
                    <a:lnTo>
                      <a:pt x="72" y="302"/>
                    </a:lnTo>
                    <a:lnTo>
                      <a:pt x="72" y="299"/>
                    </a:lnTo>
                    <a:lnTo>
                      <a:pt x="77" y="299"/>
                    </a:lnTo>
                    <a:lnTo>
                      <a:pt x="72" y="294"/>
                    </a:lnTo>
                    <a:lnTo>
                      <a:pt x="70" y="294"/>
                    </a:lnTo>
                    <a:lnTo>
                      <a:pt x="67" y="297"/>
                    </a:lnTo>
                    <a:lnTo>
                      <a:pt x="65" y="297"/>
                    </a:lnTo>
                    <a:lnTo>
                      <a:pt x="65" y="291"/>
                    </a:lnTo>
                    <a:lnTo>
                      <a:pt x="65" y="285"/>
                    </a:lnTo>
                    <a:lnTo>
                      <a:pt x="62" y="285"/>
                    </a:lnTo>
                    <a:lnTo>
                      <a:pt x="59" y="282"/>
                    </a:lnTo>
                    <a:lnTo>
                      <a:pt x="54" y="280"/>
                    </a:lnTo>
                    <a:lnTo>
                      <a:pt x="54" y="274"/>
                    </a:lnTo>
                    <a:lnTo>
                      <a:pt x="54" y="271"/>
                    </a:lnTo>
                    <a:lnTo>
                      <a:pt x="59" y="268"/>
                    </a:lnTo>
                    <a:lnTo>
                      <a:pt x="54" y="263"/>
                    </a:lnTo>
                    <a:lnTo>
                      <a:pt x="52" y="260"/>
                    </a:lnTo>
                    <a:lnTo>
                      <a:pt x="49" y="260"/>
                    </a:lnTo>
                    <a:lnTo>
                      <a:pt x="49" y="257"/>
                    </a:lnTo>
                    <a:lnTo>
                      <a:pt x="49" y="251"/>
                    </a:lnTo>
                    <a:lnTo>
                      <a:pt x="46" y="246"/>
                    </a:lnTo>
                    <a:lnTo>
                      <a:pt x="44" y="240"/>
                    </a:lnTo>
                    <a:lnTo>
                      <a:pt x="44" y="238"/>
                    </a:lnTo>
                    <a:lnTo>
                      <a:pt x="33" y="229"/>
                    </a:lnTo>
                    <a:lnTo>
                      <a:pt x="33" y="221"/>
                    </a:lnTo>
                    <a:lnTo>
                      <a:pt x="33" y="218"/>
                    </a:lnTo>
                    <a:lnTo>
                      <a:pt x="28" y="218"/>
                    </a:lnTo>
                    <a:lnTo>
                      <a:pt x="28" y="215"/>
                    </a:lnTo>
                    <a:lnTo>
                      <a:pt x="23" y="215"/>
                    </a:lnTo>
                    <a:lnTo>
                      <a:pt x="23" y="212"/>
                    </a:lnTo>
                    <a:lnTo>
                      <a:pt x="21" y="207"/>
                    </a:lnTo>
                    <a:lnTo>
                      <a:pt x="15" y="204"/>
                    </a:lnTo>
                    <a:lnTo>
                      <a:pt x="13" y="198"/>
                    </a:lnTo>
                    <a:lnTo>
                      <a:pt x="13" y="196"/>
                    </a:lnTo>
                    <a:lnTo>
                      <a:pt x="7" y="193"/>
                    </a:lnTo>
                    <a:lnTo>
                      <a:pt x="7" y="190"/>
                    </a:lnTo>
                    <a:lnTo>
                      <a:pt x="13" y="193"/>
                    </a:lnTo>
                    <a:lnTo>
                      <a:pt x="15" y="190"/>
                    </a:lnTo>
                    <a:lnTo>
                      <a:pt x="13" y="187"/>
                    </a:lnTo>
                    <a:lnTo>
                      <a:pt x="13" y="184"/>
                    </a:lnTo>
                    <a:lnTo>
                      <a:pt x="10" y="179"/>
                    </a:lnTo>
                    <a:lnTo>
                      <a:pt x="15" y="173"/>
                    </a:lnTo>
                    <a:lnTo>
                      <a:pt x="15" y="171"/>
                    </a:lnTo>
                    <a:lnTo>
                      <a:pt x="13" y="168"/>
                    </a:lnTo>
                    <a:lnTo>
                      <a:pt x="13" y="162"/>
                    </a:lnTo>
                    <a:lnTo>
                      <a:pt x="10" y="157"/>
                    </a:lnTo>
                    <a:lnTo>
                      <a:pt x="10" y="154"/>
                    </a:lnTo>
                    <a:lnTo>
                      <a:pt x="7" y="151"/>
                    </a:lnTo>
                    <a:lnTo>
                      <a:pt x="7" y="145"/>
                    </a:lnTo>
                    <a:lnTo>
                      <a:pt x="7" y="142"/>
                    </a:lnTo>
                    <a:lnTo>
                      <a:pt x="5" y="142"/>
                    </a:lnTo>
                    <a:lnTo>
                      <a:pt x="5" y="140"/>
                    </a:lnTo>
                    <a:lnTo>
                      <a:pt x="2" y="128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2" y="92"/>
                    </a:lnTo>
                    <a:lnTo>
                      <a:pt x="10" y="61"/>
                    </a:lnTo>
                    <a:lnTo>
                      <a:pt x="21" y="0"/>
                    </a:lnTo>
                    <a:lnTo>
                      <a:pt x="119" y="22"/>
                    </a:lnTo>
                    <a:lnTo>
                      <a:pt x="168" y="31"/>
                    </a:lnTo>
                    <a:lnTo>
                      <a:pt x="305" y="61"/>
                    </a:lnTo>
                    <a:lnTo>
                      <a:pt x="372" y="72"/>
                    </a:lnTo>
                    <a:lnTo>
                      <a:pt x="411" y="81"/>
                    </a:lnTo>
                    <a:lnTo>
                      <a:pt x="502" y="92"/>
                    </a:lnTo>
                    <a:lnTo>
                      <a:pt x="594" y="109"/>
                    </a:lnTo>
                    <a:lnTo>
                      <a:pt x="674" y="120"/>
                    </a:lnTo>
                    <a:lnTo>
                      <a:pt x="752" y="128"/>
                    </a:lnTo>
                    <a:lnTo>
                      <a:pt x="832" y="140"/>
                    </a:lnTo>
                    <a:lnTo>
                      <a:pt x="907" y="145"/>
                    </a:lnTo>
                    <a:lnTo>
                      <a:pt x="905" y="187"/>
                    </a:lnTo>
                    <a:lnTo>
                      <a:pt x="902" y="218"/>
                    </a:lnTo>
                    <a:lnTo>
                      <a:pt x="897" y="263"/>
                    </a:lnTo>
                    <a:lnTo>
                      <a:pt x="892" y="338"/>
                    </a:lnTo>
                    <a:lnTo>
                      <a:pt x="892" y="344"/>
                    </a:lnTo>
                    <a:lnTo>
                      <a:pt x="887" y="428"/>
                    </a:lnTo>
                    <a:lnTo>
                      <a:pt x="884" y="442"/>
                    </a:lnTo>
                    <a:lnTo>
                      <a:pt x="882" y="473"/>
                    </a:lnTo>
                    <a:lnTo>
                      <a:pt x="876" y="514"/>
                    </a:lnTo>
                    <a:lnTo>
                      <a:pt x="876" y="523"/>
                    </a:lnTo>
                    <a:lnTo>
                      <a:pt x="871" y="601"/>
                    </a:lnTo>
                    <a:lnTo>
                      <a:pt x="871" y="629"/>
                    </a:lnTo>
                    <a:lnTo>
                      <a:pt x="869" y="629"/>
                    </a:lnTo>
                    <a:lnTo>
                      <a:pt x="791" y="621"/>
                    </a:lnTo>
                    <a:lnTo>
                      <a:pt x="788" y="618"/>
                    </a:lnTo>
                    <a:lnTo>
                      <a:pt x="713" y="613"/>
                    </a:lnTo>
                    <a:lnTo>
                      <a:pt x="695" y="610"/>
                    </a:lnTo>
                    <a:lnTo>
                      <a:pt x="563" y="593"/>
                    </a:lnTo>
                    <a:lnTo>
                      <a:pt x="538" y="590"/>
                    </a:lnTo>
                    <a:lnTo>
                      <a:pt x="509" y="587"/>
                    </a:lnTo>
                    <a:lnTo>
                      <a:pt x="416" y="571"/>
                    </a:lnTo>
                    <a:lnTo>
                      <a:pt x="401" y="568"/>
                    </a:lnTo>
                    <a:lnTo>
                      <a:pt x="367" y="565"/>
                    </a:lnTo>
                    <a:lnTo>
                      <a:pt x="364" y="565"/>
                    </a:lnTo>
                    <a:lnTo>
                      <a:pt x="318" y="554"/>
                    </a:lnTo>
                    <a:lnTo>
                      <a:pt x="313" y="596"/>
                    </a:lnTo>
                    <a:lnTo>
                      <a:pt x="307" y="618"/>
                    </a:lnTo>
                    <a:lnTo>
                      <a:pt x="305" y="615"/>
                    </a:lnTo>
                    <a:lnTo>
                      <a:pt x="302" y="613"/>
                    </a:lnTo>
                    <a:lnTo>
                      <a:pt x="302" y="610"/>
                    </a:lnTo>
                    <a:lnTo>
                      <a:pt x="300" y="610"/>
                    </a:lnTo>
                    <a:lnTo>
                      <a:pt x="300" y="607"/>
                    </a:lnTo>
                    <a:lnTo>
                      <a:pt x="297" y="601"/>
                    </a:lnTo>
                    <a:lnTo>
                      <a:pt x="297" y="598"/>
                    </a:lnTo>
                    <a:lnTo>
                      <a:pt x="297" y="596"/>
                    </a:lnTo>
                    <a:lnTo>
                      <a:pt x="294" y="596"/>
                    </a:lnTo>
                    <a:lnTo>
                      <a:pt x="294" y="590"/>
                    </a:lnTo>
                    <a:lnTo>
                      <a:pt x="289" y="587"/>
                    </a:lnTo>
                    <a:lnTo>
                      <a:pt x="289" y="582"/>
                    </a:lnTo>
                    <a:lnTo>
                      <a:pt x="287" y="579"/>
                    </a:lnTo>
                    <a:lnTo>
                      <a:pt x="284" y="587"/>
                    </a:lnTo>
                    <a:lnTo>
                      <a:pt x="282" y="582"/>
                    </a:lnTo>
                    <a:lnTo>
                      <a:pt x="279" y="582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238">
                <a:extLst>
                  <a:ext uri="{FF2B5EF4-FFF2-40B4-BE49-F238E27FC236}">
                    <a16:creationId xmlns:a16="http://schemas.microsoft.com/office/drawing/2014/main" id="{796714A6-24EE-439B-ADBA-72C1163E4F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701"/>
                <a:ext cx="329" cy="556"/>
              </a:xfrm>
              <a:custGeom>
                <a:avLst/>
                <a:gdLst>
                  <a:gd name="T0" fmla="*/ 149 w 329"/>
                  <a:gd name="T1" fmla="*/ 458 h 556"/>
                  <a:gd name="T2" fmla="*/ 139 w 329"/>
                  <a:gd name="T3" fmla="*/ 450 h 556"/>
                  <a:gd name="T4" fmla="*/ 134 w 329"/>
                  <a:gd name="T5" fmla="*/ 461 h 556"/>
                  <a:gd name="T6" fmla="*/ 126 w 329"/>
                  <a:gd name="T7" fmla="*/ 452 h 556"/>
                  <a:gd name="T8" fmla="*/ 118 w 329"/>
                  <a:gd name="T9" fmla="*/ 489 h 556"/>
                  <a:gd name="T10" fmla="*/ 105 w 329"/>
                  <a:gd name="T11" fmla="*/ 520 h 556"/>
                  <a:gd name="T12" fmla="*/ 85 w 329"/>
                  <a:gd name="T13" fmla="*/ 556 h 556"/>
                  <a:gd name="T14" fmla="*/ 75 w 329"/>
                  <a:gd name="T15" fmla="*/ 540 h 556"/>
                  <a:gd name="T16" fmla="*/ 64 w 329"/>
                  <a:gd name="T17" fmla="*/ 526 h 556"/>
                  <a:gd name="T18" fmla="*/ 61 w 329"/>
                  <a:gd name="T19" fmla="*/ 515 h 556"/>
                  <a:gd name="T20" fmla="*/ 59 w 329"/>
                  <a:gd name="T21" fmla="*/ 509 h 556"/>
                  <a:gd name="T22" fmla="*/ 23 w 329"/>
                  <a:gd name="T23" fmla="*/ 382 h 556"/>
                  <a:gd name="T24" fmla="*/ 20 w 329"/>
                  <a:gd name="T25" fmla="*/ 309 h 556"/>
                  <a:gd name="T26" fmla="*/ 18 w 329"/>
                  <a:gd name="T27" fmla="*/ 290 h 556"/>
                  <a:gd name="T28" fmla="*/ 23 w 329"/>
                  <a:gd name="T29" fmla="*/ 276 h 556"/>
                  <a:gd name="T30" fmla="*/ 39 w 329"/>
                  <a:gd name="T31" fmla="*/ 236 h 556"/>
                  <a:gd name="T32" fmla="*/ 41 w 329"/>
                  <a:gd name="T33" fmla="*/ 211 h 556"/>
                  <a:gd name="T34" fmla="*/ 41 w 329"/>
                  <a:gd name="T35" fmla="*/ 191 h 556"/>
                  <a:gd name="T36" fmla="*/ 46 w 329"/>
                  <a:gd name="T37" fmla="*/ 152 h 556"/>
                  <a:gd name="T38" fmla="*/ 75 w 329"/>
                  <a:gd name="T39" fmla="*/ 11 h 556"/>
                  <a:gd name="T40" fmla="*/ 105 w 329"/>
                  <a:gd name="T41" fmla="*/ 34 h 556"/>
                  <a:gd name="T42" fmla="*/ 141 w 329"/>
                  <a:gd name="T43" fmla="*/ 3 h 556"/>
                  <a:gd name="T44" fmla="*/ 232 w 329"/>
                  <a:gd name="T45" fmla="*/ 152 h 556"/>
                  <a:gd name="T46" fmla="*/ 237 w 329"/>
                  <a:gd name="T47" fmla="*/ 169 h 556"/>
                  <a:gd name="T48" fmla="*/ 242 w 329"/>
                  <a:gd name="T49" fmla="*/ 185 h 556"/>
                  <a:gd name="T50" fmla="*/ 267 w 329"/>
                  <a:gd name="T51" fmla="*/ 183 h 556"/>
                  <a:gd name="T52" fmla="*/ 275 w 329"/>
                  <a:gd name="T53" fmla="*/ 211 h 556"/>
                  <a:gd name="T54" fmla="*/ 291 w 329"/>
                  <a:gd name="T55" fmla="*/ 239 h 556"/>
                  <a:gd name="T56" fmla="*/ 306 w 329"/>
                  <a:gd name="T57" fmla="*/ 233 h 556"/>
                  <a:gd name="T58" fmla="*/ 329 w 329"/>
                  <a:gd name="T59" fmla="*/ 261 h 556"/>
                  <a:gd name="T60" fmla="*/ 309 w 329"/>
                  <a:gd name="T61" fmla="*/ 290 h 556"/>
                  <a:gd name="T62" fmla="*/ 288 w 329"/>
                  <a:gd name="T63" fmla="*/ 312 h 556"/>
                  <a:gd name="T64" fmla="*/ 270 w 329"/>
                  <a:gd name="T65" fmla="*/ 329 h 556"/>
                  <a:gd name="T66" fmla="*/ 262 w 329"/>
                  <a:gd name="T67" fmla="*/ 329 h 556"/>
                  <a:gd name="T68" fmla="*/ 252 w 329"/>
                  <a:gd name="T69" fmla="*/ 331 h 556"/>
                  <a:gd name="T70" fmla="*/ 229 w 329"/>
                  <a:gd name="T71" fmla="*/ 343 h 556"/>
                  <a:gd name="T72" fmla="*/ 224 w 329"/>
                  <a:gd name="T73" fmla="*/ 368 h 556"/>
                  <a:gd name="T74" fmla="*/ 201 w 329"/>
                  <a:gd name="T75" fmla="*/ 360 h 556"/>
                  <a:gd name="T76" fmla="*/ 195 w 329"/>
                  <a:gd name="T77" fmla="*/ 334 h 556"/>
                  <a:gd name="T78" fmla="*/ 198 w 329"/>
                  <a:gd name="T79" fmla="*/ 340 h 556"/>
                  <a:gd name="T80" fmla="*/ 193 w 329"/>
                  <a:gd name="T81" fmla="*/ 377 h 556"/>
                  <a:gd name="T82" fmla="*/ 185 w 329"/>
                  <a:gd name="T83" fmla="*/ 424 h 556"/>
                  <a:gd name="T84" fmla="*/ 170 w 329"/>
                  <a:gd name="T85" fmla="*/ 416 h 556"/>
                  <a:gd name="T86" fmla="*/ 154 w 329"/>
                  <a:gd name="T87" fmla="*/ 441 h 556"/>
                  <a:gd name="T88" fmla="*/ 149 w 329"/>
                  <a:gd name="T89" fmla="*/ 436 h 556"/>
                  <a:gd name="T90" fmla="*/ 152 w 329"/>
                  <a:gd name="T91" fmla="*/ 455 h 556"/>
                  <a:gd name="T92" fmla="*/ 139 w 329"/>
                  <a:gd name="T93" fmla="*/ 424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29" h="556">
                    <a:moveTo>
                      <a:pt x="139" y="419"/>
                    </a:moveTo>
                    <a:lnTo>
                      <a:pt x="134" y="430"/>
                    </a:lnTo>
                    <a:lnTo>
                      <a:pt x="149" y="458"/>
                    </a:lnTo>
                    <a:lnTo>
                      <a:pt x="144" y="461"/>
                    </a:lnTo>
                    <a:lnTo>
                      <a:pt x="141" y="461"/>
                    </a:lnTo>
                    <a:lnTo>
                      <a:pt x="139" y="450"/>
                    </a:lnTo>
                    <a:lnTo>
                      <a:pt x="136" y="447"/>
                    </a:lnTo>
                    <a:lnTo>
                      <a:pt x="136" y="455"/>
                    </a:lnTo>
                    <a:lnTo>
                      <a:pt x="134" y="461"/>
                    </a:lnTo>
                    <a:lnTo>
                      <a:pt x="131" y="458"/>
                    </a:lnTo>
                    <a:lnTo>
                      <a:pt x="131" y="452"/>
                    </a:lnTo>
                    <a:lnTo>
                      <a:pt x="126" y="452"/>
                    </a:lnTo>
                    <a:lnTo>
                      <a:pt x="118" y="461"/>
                    </a:lnTo>
                    <a:lnTo>
                      <a:pt x="116" y="478"/>
                    </a:lnTo>
                    <a:lnTo>
                      <a:pt x="118" y="489"/>
                    </a:lnTo>
                    <a:lnTo>
                      <a:pt x="110" y="498"/>
                    </a:lnTo>
                    <a:lnTo>
                      <a:pt x="113" y="512"/>
                    </a:lnTo>
                    <a:lnTo>
                      <a:pt x="105" y="520"/>
                    </a:lnTo>
                    <a:lnTo>
                      <a:pt x="100" y="523"/>
                    </a:lnTo>
                    <a:lnTo>
                      <a:pt x="98" y="556"/>
                    </a:lnTo>
                    <a:lnTo>
                      <a:pt x="85" y="556"/>
                    </a:lnTo>
                    <a:lnTo>
                      <a:pt x="82" y="554"/>
                    </a:lnTo>
                    <a:lnTo>
                      <a:pt x="82" y="543"/>
                    </a:lnTo>
                    <a:lnTo>
                      <a:pt x="75" y="540"/>
                    </a:lnTo>
                    <a:lnTo>
                      <a:pt x="75" y="537"/>
                    </a:lnTo>
                    <a:lnTo>
                      <a:pt x="67" y="531"/>
                    </a:lnTo>
                    <a:lnTo>
                      <a:pt x="64" y="526"/>
                    </a:lnTo>
                    <a:lnTo>
                      <a:pt x="64" y="523"/>
                    </a:lnTo>
                    <a:lnTo>
                      <a:pt x="64" y="520"/>
                    </a:lnTo>
                    <a:lnTo>
                      <a:pt x="61" y="515"/>
                    </a:lnTo>
                    <a:lnTo>
                      <a:pt x="61" y="512"/>
                    </a:lnTo>
                    <a:lnTo>
                      <a:pt x="61" y="509"/>
                    </a:lnTo>
                    <a:lnTo>
                      <a:pt x="59" y="509"/>
                    </a:lnTo>
                    <a:lnTo>
                      <a:pt x="54" y="481"/>
                    </a:lnTo>
                    <a:lnTo>
                      <a:pt x="39" y="424"/>
                    </a:lnTo>
                    <a:lnTo>
                      <a:pt x="23" y="382"/>
                    </a:lnTo>
                    <a:lnTo>
                      <a:pt x="0" y="306"/>
                    </a:lnTo>
                    <a:lnTo>
                      <a:pt x="7" y="301"/>
                    </a:lnTo>
                    <a:lnTo>
                      <a:pt x="20" y="309"/>
                    </a:lnTo>
                    <a:lnTo>
                      <a:pt x="20" y="304"/>
                    </a:lnTo>
                    <a:lnTo>
                      <a:pt x="20" y="292"/>
                    </a:lnTo>
                    <a:lnTo>
                      <a:pt x="18" y="290"/>
                    </a:lnTo>
                    <a:lnTo>
                      <a:pt x="20" y="284"/>
                    </a:lnTo>
                    <a:lnTo>
                      <a:pt x="33" y="287"/>
                    </a:lnTo>
                    <a:lnTo>
                      <a:pt x="23" y="276"/>
                    </a:lnTo>
                    <a:lnTo>
                      <a:pt x="33" y="250"/>
                    </a:lnTo>
                    <a:lnTo>
                      <a:pt x="41" y="242"/>
                    </a:lnTo>
                    <a:lnTo>
                      <a:pt x="39" y="236"/>
                    </a:lnTo>
                    <a:lnTo>
                      <a:pt x="46" y="216"/>
                    </a:lnTo>
                    <a:lnTo>
                      <a:pt x="44" y="213"/>
                    </a:lnTo>
                    <a:lnTo>
                      <a:pt x="41" y="211"/>
                    </a:lnTo>
                    <a:lnTo>
                      <a:pt x="41" y="199"/>
                    </a:lnTo>
                    <a:lnTo>
                      <a:pt x="39" y="199"/>
                    </a:lnTo>
                    <a:lnTo>
                      <a:pt x="41" y="191"/>
                    </a:lnTo>
                    <a:lnTo>
                      <a:pt x="36" y="183"/>
                    </a:lnTo>
                    <a:lnTo>
                      <a:pt x="39" y="163"/>
                    </a:lnTo>
                    <a:lnTo>
                      <a:pt x="46" y="152"/>
                    </a:lnTo>
                    <a:lnTo>
                      <a:pt x="44" y="132"/>
                    </a:lnTo>
                    <a:lnTo>
                      <a:pt x="41" y="118"/>
                    </a:lnTo>
                    <a:lnTo>
                      <a:pt x="75" y="11"/>
                    </a:lnTo>
                    <a:lnTo>
                      <a:pt x="87" y="11"/>
                    </a:lnTo>
                    <a:lnTo>
                      <a:pt x="95" y="31"/>
                    </a:lnTo>
                    <a:lnTo>
                      <a:pt x="105" y="34"/>
                    </a:lnTo>
                    <a:lnTo>
                      <a:pt x="134" y="11"/>
                    </a:lnTo>
                    <a:lnTo>
                      <a:pt x="141" y="11"/>
                    </a:lnTo>
                    <a:lnTo>
                      <a:pt x="141" y="3"/>
                    </a:lnTo>
                    <a:lnTo>
                      <a:pt x="152" y="0"/>
                    </a:lnTo>
                    <a:lnTo>
                      <a:pt x="193" y="23"/>
                    </a:lnTo>
                    <a:lnTo>
                      <a:pt x="232" y="152"/>
                    </a:lnTo>
                    <a:lnTo>
                      <a:pt x="234" y="155"/>
                    </a:lnTo>
                    <a:lnTo>
                      <a:pt x="232" y="160"/>
                    </a:lnTo>
                    <a:lnTo>
                      <a:pt x="237" y="169"/>
                    </a:lnTo>
                    <a:lnTo>
                      <a:pt x="234" y="172"/>
                    </a:lnTo>
                    <a:lnTo>
                      <a:pt x="237" y="183"/>
                    </a:lnTo>
                    <a:lnTo>
                      <a:pt x="242" y="185"/>
                    </a:lnTo>
                    <a:lnTo>
                      <a:pt x="242" y="180"/>
                    </a:lnTo>
                    <a:lnTo>
                      <a:pt x="255" y="185"/>
                    </a:lnTo>
                    <a:lnTo>
                      <a:pt x="267" y="183"/>
                    </a:lnTo>
                    <a:lnTo>
                      <a:pt x="273" y="194"/>
                    </a:lnTo>
                    <a:lnTo>
                      <a:pt x="267" y="199"/>
                    </a:lnTo>
                    <a:lnTo>
                      <a:pt x="275" y="211"/>
                    </a:lnTo>
                    <a:lnTo>
                      <a:pt x="275" y="222"/>
                    </a:lnTo>
                    <a:lnTo>
                      <a:pt x="281" y="233"/>
                    </a:lnTo>
                    <a:lnTo>
                      <a:pt x="291" y="239"/>
                    </a:lnTo>
                    <a:lnTo>
                      <a:pt x="293" y="228"/>
                    </a:lnTo>
                    <a:lnTo>
                      <a:pt x="301" y="228"/>
                    </a:lnTo>
                    <a:lnTo>
                      <a:pt x="306" y="233"/>
                    </a:lnTo>
                    <a:lnTo>
                      <a:pt x="316" y="247"/>
                    </a:lnTo>
                    <a:lnTo>
                      <a:pt x="311" y="259"/>
                    </a:lnTo>
                    <a:lnTo>
                      <a:pt x="329" y="261"/>
                    </a:lnTo>
                    <a:lnTo>
                      <a:pt x="327" y="267"/>
                    </a:lnTo>
                    <a:lnTo>
                      <a:pt x="316" y="287"/>
                    </a:lnTo>
                    <a:lnTo>
                      <a:pt x="309" y="290"/>
                    </a:lnTo>
                    <a:lnTo>
                      <a:pt x="301" y="287"/>
                    </a:lnTo>
                    <a:lnTo>
                      <a:pt x="291" y="304"/>
                    </a:lnTo>
                    <a:lnTo>
                      <a:pt x="288" y="312"/>
                    </a:lnTo>
                    <a:lnTo>
                      <a:pt x="273" y="317"/>
                    </a:lnTo>
                    <a:lnTo>
                      <a:pt x="270" y="320"/>
                    </a:lnTo>
                    <a:lnTo>
                      <a:pt x="270" y="329"/>
                    </a:lnTo>
                    <a:lnTo>
                      <a:pt x="262" y="329"/>
                    </a:lnTo>
                    <a:lnTo>
                      <a:pt x="262" y="326"/>
                    </a:lnTo>
                    <a:lnTo>
                      <a:pt x="262" y="329"/>
                    </a:lnTo>
                    <a:lnTo>
                      <a:pt x="262" y="340"/>
                    </a:lnTo>
                    <a:lnTo>
                      <a:pt x="257" y="343"/>
                    </a:lnTo>
                    <a:lnTo>
                      <a:pt x="252" y="331"/>
                    </a:lnTo>
                    <a:lnTo>
                      <a:pt x="242" y="331"/>
                    </a:lnTo>
                    <a:lnTo>
                      <a:pt x="234" y="343"/>
                    </a:lnTo>
                    <a:lnTo>
                      <a:pt x="229" y="343"/>
                    </a:lnTo>
                    <a:lnTo>
                      <a:pt x="221" y="351"/>
                    </a:lnTo>
                    <a:lnTo>
                      <a:pt x="229" y="365"/>
                    </a:lnTo>
                    <a:lnTo>
                      <a:pt x="224" y="368"/>
                    </a:lnTo>
                    <a:lnTo>
                      <a:pt x="211" y="363"/>
                    </a:lnTo>
                    <a:lnTo>
                      <a:pt x="203" y="368"/>
                    </a:lnTo>
                    <a:lnTo>
                      <a:pt x="201" y="360"/>
                    </a:lnTo>
                    <a:lnTo>
                      <a:pt x="203" y="346"/>
                    </a:lnTo>
                    <a:lnTo>
                      <a:pt x="201" y="340"/>
                    </a:lnTo>
                    <a:lnTo>
                      <a:pt x="195" y="334"/>
                    </a:lnTo>
                    <a:lnTo>
                      <a:pt x="193" y="329"/>
                    </a:lnTo>
                    <a:lnTo>
                      <a:pt x="193" y="334"/>
                    </a:lnTo>
                    <a:lnTo>
                      <a:pt x="198" y="340"/>
                    </a:lnTo>
                    <a:lnTo>
                      <a:pt x="198" y="348"/>
                    </a:lnTo>
                    <a:lnTo>
                      <a:pt x="190" y="360"/>
                    </a:lnTo>
                    <a:lnTo>
                      <a:pt x="193" y="377"/>
                    </a:lnTo>
                    <a:lnTo>
                      <a:pt x="190" y="382"/>
                    </a:lnTo>
                    <a:lnTo>
                      <a:pt x="193" y="405"/>
                    </a:lnTo>
                    <a:lnTo>
                      <a:pt x="185" y="424"/>
                    </a:lnTo>
                    <a:lnTo>
                      <a:pt x="180" y="424"/>
                    </a:lnTo>
                    <a:lnTo>
                      <a:pt x="172" y="416"/>
                    </a:lnTo>
                    <a:lnTo>
                      <a:pt x="170" y="416"/>
                    </a:lnTo>
                    <a:lnTo>
                      <a:pt x="164" y="436"/>
                    </a:lnTo>
                    <a:lnTo>
                      <a:pt x="159" y="441"/>
                    </a:lnTo>
                    <a:lnTo>
                      <a:pt x="154" y="441"/>
                    </a:lnTo>
                    <a:lnTo>
                      <a:pt x="152" y="430"/>
                    </a:lnTo>
                    <a:lnTo>
                      <a:pt x="152" y="419"/>
                    </a:lnTo>
                    <a:lnTo>
                      <a:pt x="149" y="436"/>
                    </a:lnTo>
                    <a:lnTo>
                      <a:pt x="144" y="438"/>
                    </a:lnTo>
                    <a:lnTo>
                      <a:pt x="152" y="452"/>
                    </a:lnTo>
                    <a:lnTo>
                      <a:pt x="152" y="455"/>
                    </a:lnTo>
                    <a:lnTo>
                      <a:pt x="149" y="452"/>
                    </a:lnTo>
                    <a:lnTo>
                      <a:pt x="139" y="427"/>
                    </a:lnTo>
                    <a:lnTo>
                      <a:pt x="139" y="424"/>
                    </a:lnTo>
                    <a:lnTo>
                      <a:pt x="139" y="419"/>
                    </a:lnTo>
                    <a:close/>
                  </a:path>
                </a:pathLst>
              </a:custGeom>
              <a:solidFill>
                <a:srgbClr val="ECF1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239">
                <a:extLst>
                  <a:ext uri="{FF2B5EF4-FFF2-40B4-BE49-F238E27FC236}">
                    <a16:creationId xmlns:a16="http://schemas.microsoft.com/office/drawing/2014/main" id="{4E76D044-BC33-4FFD-9814-CF2606AED9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701"/>
                <a:ext cx="329" cy="556"/>
              </a:xfrm>
              <a:custGeom>
                <a:avLst/>
                <a:gdLst>
                  <a:gd name="T0" fmla="*/ 149 w 329"/>
                  <a:gd name="T1" fmla="*/ 458 h 556"/>
                  <a:gd name="T2" fmla="*/ 139 w 329"/>
                  <a:gd name="T3" fmla="*/ 450 h 556"/>
                  <a:gd name="T4" fmla="*/ 134 w 329"/>
                  <a:gd name="T5" fmla="*/ 461 h 556"/>
                  <a:gd name="T6" fmla="*/ 126 w 329"/>
                  <a:gd name="T7" fmla="*/ 452 h 556"/>
                  <a:gd name="T8" fmla="*/ 118 w 329"/>
                  <a:gd name="T9" fmla="*/ 489 h 556"/>
                  <a:gd name="T10" fmla="*/ 105 w 329"/>
                  <a:gd name="T11" fmla="*/ 520 h 556"/>
                  <a:gd name="T12" fmla="*/ 85 w 329"/>
                  <a:gd name="T13" fmla="*/ 556 h 556"/>
                  <a:gd name="T14" fmla="*/ 75 w 329"/>
                  <a:gd name="T15" fmla="*/ 540 h 556"/>
                  <a:gd name="T16" fmla="*/ 64 w 329"/>
                  <a:gd name="T17" fmla="*/ 526 h 556"/>
                  <a:gd name="T18" fmla="*/ 61 w 329"/>
                  <a:gd name="T19" fmla="*/ 515 h 556"/>
                  <a:gd name="T20" fmla="*/ 59 w 329"/>
                  <a:gd name="T21" fmla="*/ 509 h 556"/>
                  <a:gd name="T22" fmla="*/ 23 w 329"/>
                  <a:gd name="T23" fmla="*/ 382 h 556"/>
                  <a:gd name="T24" fmla="*/ 20 w 329"/>
                  <a:gd name="T25" fmla="*/ 309 h 556"/>
                  <a:gd name="T26" fmla="*/ 18 w 329"/>
                  <a:gd name="T27" fmla="*/ 290 h 556"/>
                  <a:gd name="T28" fmla="*/ 23 w 329"/>
                  <a:gd name="T29" fmla="*/ 276 h 556"/>
                  <a:gd name="T30" fmla="*/ 39 w 329"/>
                  <a:gd name="T31" fmla="*/ 236 h 556"/>
                  <a:gd name="T32" fmla="*/ 41 w 329"/>
                  <a:gd name="T33" fmla="*/ 211 h 556"/>
                  <a:gd name="T34" fmla="*/ 41 w 329"/>
                  <a:gd name="T35" fmla="*/ 191 h 556"/>
                  <a:gd name="T36" fmla="*/ 46 w 329"/>
                  <a:gd name="T37" fmla="*/ 152 h 556"/>
                  <a:gd name="T38" fmla="*/ 75 w 329"/>
                  <a:gd name="T39" fmla="*/ 11 h 556"/>
                  <a:gd name="T40" fmla="*/ 105 w 329"/>
                  <a:gd name="T41" fmla="*/ 34 h 556"/>
                  <a:gd name="T42" fmla="*/ 141 w 329"/>
                  <a:gd name="T43" fmla="*/ 3 h 556"/>
                  <a:gd name="T44" fmla="*/ 232 w 329"/>
                  <a:gd name="T45" fmla="*/ 152 h 556"/>
                  <a:gd name="T46" fmla="*/ 237 w 329"/>
                  <a:gd name="T47" fmla="*/ 169 h 556"/>
                  <a:gd name="T48" fmla="*/ 242 w 329"/>
                  <a:gd name="T49" fmla="*/ 185 h 556"/>
                  <a:gd name="T50" fmla="*/ 267 w 329"/>
                  <a:gd name="T51" fmla="*/ 183 h 556"/>
                  <a:gd name="T52" fmla="*/ 275 w 329"/>
                  <a:gd name="T53" fmla="*/ 211 h 556"/>
                  <a:gd name="T54" fmla="*/ 291 w 329"/>
                  <a:gd name="T55" fmla="*/ 239 h 556"/>
                  <a:gd name="T56" fmla="*/ 306 w 329"/>
                  <a:gd name="T57" fmla="*/ 233 h 556"/>
                  <a:gd name="T58" fmla="*/ 329 w 329"/>
                  <a:gd name="T59" fmla="*/ 261 h 556"/>
                  <a:gd name="T60" fmla="*/ 309 w 329"/>
                  <a:gd name="T61" fmla="*/ 290 h 556"/>
                  <a:gd name="T62" fmla="*/ 288 w 329"/>
                  <a:gd name="T63" fmla="*/ 312 h 556"/>
                  <a:gd name="T64" fmla="*/ 270 w 329"/>
                  <a:gd name="T65" fmla="*/ 329 h 556"/>
                  <a:gd name="T66" fmla="*/ 262 w 329"/>
                  <a:gd name="T67" fmla="*/ 329 h 556"/>
                  <a:gd name="T68" fmla="*/ 252 w 329"/>
                  <a:gd name="T69" fmla="*/ 331 h 556"/>
                  <a:gd name="T70" fmla="*/ 229 w 329"/>
                  <a:gd name="T71" fmla="*/ 343 h 556"/>
                  <a:gd name="T72" fmla="*/ 224 w 329"/>
                  <a:gd name="T73" fmla="*/ 368 h 556"/>
                  <a:gd name="T74" fmla="*/ 201 w 329"/>
                  <a:gd name="T75" fmla="*/ 360 h 556"/>
                  <a:gd name="T76" fmla="*/ 195 w 329"/>
                  <a:gd name="T77" fmla="*/ 334 h 556"/>
                  <a:gd name="T78" fmla="*/ 198 w 329"/>
                  <a:gd name="T79" fmla="*/ 340 h 556"/>
                  <a:gd name="T80" fmla="*/ 193 w 329"/>
                  <a:gd name="T81" fmla="*/ 377 h 556"/>
                  <a:gd name="T82" fmla="*/ 185 w 329"/>
                  <a:gd name="T83" fmla="*/ 424 h 556"/>
                  <a:gd name="T84" fmla="*/ 170 w 329"/>
                  <a:gd name="T85" fmla="*/ 416 h 556"/>
                  <a:gd name="T86" fmla="*/ 154 w 329"/>
                  <a:gd name="T87" fmla="*/ 441 h 556"/>
                  <a:gd name="T88" fmla="*/ 149 w 329"/>
                  <a:gd name="T89" fmla="*/ 436 h 556"/>
                  <a:gd name="T90" fmla="*/ 152 w 329"/>
                  <a:gd name="T91" fmla="*/ 455 h 556"/>
                  <a:gd name="T92" fmla="*/ 139 w 329"/>
                  <a:gd name="T93" fmla="*/ 424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29" h="556">
                    <a:moveTo>
                      <a:pt x="139" y="419"/>
                    </a:moveTo>
                    <a:lnTo>
                      <a:pt x="134" y="430"/>
                    </a:lnTo>
                    <a:lnTo>
                      <a:pt x="149" y="458"/>
                    </a:lnTo>
                    <a:lnTo>
                      <a:pt x="144" y="461"/>
                    </a:lnTo>
                    <a:lnTo>
                      <a:pt x="141" y="461"/>
                    </a:lnTo>
                    <a:lnTo>
                      <a:pt x="139" y="450"/>
                    </a:lnTo>
                    <a:lnTo>
                      <a:pt x="136" y="447"/>
                    </a:lnTo>
                    <a:lnTo>
                      <a:pt x="136" y="455"/>
                    </a:lnTo>
                    <a:lnTo>
                      <a:pt x="134" y="461"/>
                    </a:lnTo>
                    <a:lnTo>
                      <a:pt x="131" y="458"/>
                    </a:lnTo>
                    <a:lnTo>
                      <a:pt x="131" y="452"/>
                    </a:lnTo>
                    <a:lnTo>
                      <a:pt x="126" y="452"/>
                    </a:lnTo>
                    <a:lnTo>
                      <a:pt x="118" y="461"/>
                    </a:lnTo>
                    <a:lnTo>
                      <a:pt x="116" y="478"/>
                    </a:lnTo>
                    <a:lnTo>
                      <a:pt x="118" y="489"/>
                    </a:lnTo>
                    <a:lnTo>
                      <a:pt x="110" y="498"/>
                    </a:lnTo>
                    <a:lnTo>
                      <a:pt x="113" y="512"/>
                    </a:lnTo>
                    <a:lnTo>
                      <a:pt x="105" y="520"/>
                    </a:lnTo>
                    <a:lnTo>
                      <a:pt x="100" y="523"/>
                    </a:lnTo>
                    <a:lnTo>
                      <a:pt x="98" y="556"/>
                    </a:lnTo>
                    <a:lnTo>
                      <a:pt x="85" y="556"/>
                    </a:lnTo>
                    <a:lnTo>
                      <a:pt x="82" y="554"/>
                    </a:lnTo>
                    <a:lnTo>
                      <a:pt x="82" y="543"/>
                    </a:lnTo>
                    <a:lnTo>
                      <a:pt x="75" y="540"/>
                    </a:lnTo>
                    <a:lnTo>
                      <a:pt x="75" y="537"/>
                    </a:lnTo>
                    <a:lnTo>
                      <a:pt x="67" y="531"/>
                    </a:lnTo>
                    <a:lnTo>
                      <a:pt x="64" y="526"/>
                    </a:lnTo>
                    <a:lnTo>
                      <a:pt x="64" y="523"/>
                    </a:lnTo>
                    <a:lnTo>
                      <a:pt x="64" y="520"/>
                    </a:lnTo>
                    <a:lnTo>
                      <a:pt x="61" y="515"/>
                    </a:lnTo>
                    <a:lnTo>
                      <a:pt x="61" y="512"/>
                    </a:lnTo>
                    <a:lnTo>
                      <a:pt x="61" y="509"/>
                    </a:lnTo>
                    <a:lnTo>
                      <a:pt x="59" y="509"/>
                    </a:lnTo>
                    <a:lnTo>
                      <a:pt x="54" y="481"/>
                    </a:lnTo>
                    <a:lnTo>
                      <a:pt x="39" y="424"/>
                    </a:lnTo>
                    <a:lnTo>
                      <a:pt x="23" y="382"/>
                    </a:lnTo>
                    <a:lnTo>
                      <a:pt x="0" y="306"/>
                    </a:lnTo>
                    <a:lnTo>
                      <a:pt x="7" y="301"/>
                    </a:lnTo>
                    <a:lnTo>
                      <a:pt x="20" y="309"/>
                    </a:lnTo>
                    <a:lnTo>
                      <a:pt x="20" y="304"/>
                    </a:lnTo>
                    <a:lnTo>
                      <a:pt x="20" y="292"/>
                    </a:lnTo>
                    <a:lnTo>
                      <a:pt x="18" y="290"/>
                    </a:lnTo>
                    <a:lnTo>
                      <a:pt x="20" y="284"/>
                    </a:lnTo>
                    <a:lnTo>
                      <a:pt x="33" y="287"/>
                    </a:lnTo>
                    <a:lnTo>
                      <a:pt x="23" y="276"/>
                    </a:lnTo>
                    <a:lnTo>
                      <a:pt x="33" y="250"/>
                    </a:lnTo>
                    <a:lnTo>
                      <a:pt x="41" y="242"/>
                    </a:lnTo>
                    <a:lnTo>
                      <a:pt x="39" y="236"/>
                    </a:lnTo>
                    <a:lnTo>
                      <a:pt x="46" y="216"/>
                    </a:lnTo>
                    <a:lnTo>
                      <a:pt x="44" y="213"/>
                    </a:lnTo>
                    <a:lnTo>
                      <a:pt x="41" y="211"/>
                    </a:lnTo>
                    <a:lnTo>
                      <a:pt x="41" y="199"/>
                    </a:lnTo>
                    <a:lnTo>
                      <a:pt x="39" y="199"/>
                    </a:lnTo>
                    <a:lnTo>
                      <a:pt x="41" y="191"/>
                    </a:lnTo>
                    <a:lnTo>
                      <a:pt x="36" y="183"/>
                    </a:lnTo>
                    <a:lnTo>
                      <a:pt x="39" y="163"/>
                    </a:lnTo>
                    <a:lnTo>
                      <a:pt x="46" y="152"/>
                    </a:lnTo>
                    <a:lnTo>
                      <a:pt x="44" y="132"/>
                    </a:lnTo>
                    <a:lnTo>
                      <a:pt x="41" y="118"/>
                    </a:lnTo>
                    <a:lnTo>
                      <a:pt x="75" y="11"/>
                    </a:lnTo>
                    <a:lnTo>
                      <a:pt x="87" y="11"/>
                    </a:lnTo>
                    <a:lnTo>
                      <a:pt x="95" y="31"/>
                    </a:lnTo>
                    <a:lnTo>
                      <a:pt x="105" y="34"/>
                    </a:lnTo>
                    <a:lnTo>
                      <a:pt x="134" y="11"/>
                    </a:lnTo>
                    <a:lnTo>
                      <a:pt x="141" y="11"/>
                    </a:lnTo>
                    <a:lnTo>
                      <a:pt x="141" y="3"/>
                    </a:lnTo>
                    <a:lnTo>
                      <a:pt x="152" y="0"/>
                    </a:lnTo>
                    <a:lnTo>
                      <a:pt x="193" y="23"/>
                    </a:lnTo>
                    <a:lnTo>
                      <a:pt x="232" y="152"/>
                    </a:lnTo>
                    <a:lnTo>
                      <a:pt x="234" y="155"/>
                    </a:lnTo>
                    <a:lnTo>
                      <a:pt x="232" y="160"/>
                    </a:lnTo>
                    <a:lnTo>
                      <a:pt x="237" y="169"/>
                    </a:lnTo>
                    <a:lnTo>
                      <a:pt x="234" y="172"/>
                    </a:lnTo>
                    <a:lnTo>
                      <a:pt x="237" y="183"/>
                    </a:lnTo>
                    <a:lnTo>
                      <a:pt x="242" y="185"/>
                    </a:lnTo>
                    <a:lnTo>
                      <a:pt x="242" y="180"/>
                    </a:lnTo>
                    <a:lnTo>
                      <a:pt x="255" y="185"/>
                    </a:lnTo>
                    <a:lnTo>
                      <a:pt x="267" y="183"/>
                    </a:lnTo>
                    <a:lnTo>
                      <a:pt x="273" y="194"/>
                    </a:lnTo>
                    <a:lnTo>
                      <a:pt x="267" y="199"/>
                    </a:lnTo>
                    <a:lnTo>
                      <a:pt x="275" y="211"/>
                    </a:lnTo>
                    <a:lnTo>
                      <a:pt x="275" y="222"/>
                    </a:lnTo>
                    <a:lnTo>
                      <a:pt x="281" y="233"/>
                    </a:lnTo>
                    <a:lnTo>
                      <a:pt x="291" y="239"/>
                    </a:lnTo>
                    <a:lnTo>
                      <a:pt x="293" y="228"/>
                    </a:lnTo>
                    <a:lnTo>
                      <a:pt x="301" y="228"/>
                    </a:lnTo>
                    <a:lnTo>
                      <a:pt x="306" y="233"/>
                    </a:lnTo>
                    <a:lnTo>
                      <a:pt x="316" y="247"/>
                    </a:lnTo>
                    <a:lnTo>
                      <a:pt x="311" y="259"/>
                    </a:lnTo>
                    <a:lnTo>
                      <a:pt x="329" y="261"/>
                    </a:lnTo>
                    <a:lnTo>
                      <a:pt x="327" y="267"/>
                    </a:lnTo>
                    <a:lnTo>
                      <a:pt x="316" y="287"/>
                    </a:lnTo>
                    <a:lnTo>
                      <a:pt x="309" y="290"/>
                    </a:lnTo>
                    <a:lnTo>
                      <a:pt x="301" y="287"/>
                    </a:lnTo>
                    <a:lnTo>
                      <a:pt x="291" y="304"/>
                    </a:lnTo>
                    <a:lnTo>
                      <a:pt x="288" y="312"/>
                    </a:lnTo>
                    <a:lnTo>
                      <a:pt x="273" y="317"/>
                    </a:lnTo>
                    <a:lnTo>
                      <a:pt x="270" y="320"/>
                    </a:lnTo>
                    <a:lnTo>
                      <a:pt x="270" y="329"/>
                    </a:lnTo>
                    <a:lnTo>
                      <a:pt x="262" y="329"/>
                    </a:lnTo>
                    <a:lnTo>
                      <a:pt x="262" y="326"/>
                    </a:lnTo>
                    <a:lnTo>
                      <a:pt x="262" y="329"/>
                    </a:lnTo>
                    <a:lnTo>
                      <a:pt x="262" y="340"/>
                    </a:lnTo>
                    <a:lnTo>
                      <a:pt x="257" y="343"/>
                    </a:lnTo>
                    <a:lnTo>
                      <a:pt x="252" y="331"/>
                    </a:lnTo>
                    <a:lnTo>
                      <a:pt x="242" y="331"/>
                    </a:lnTo>
                    <a:lnTo>
                      <a:pt x="234" y="343"/>
                    </a:lnTo>
                    <a:lnTo>
                      <a:pt x="229" y="343"/>
                    </a:lnTo>
                    <a:lnTo>
                      <a:pt x="221" y="351"/>
                    </a:lnTo>
                    <a:lnTo>
                      <a:pt x="229" y="365"/>
                    </a:lnTo>
                    <a:lnTo>
                      <a:pt x="224" y="368"/>
                    </a:lnTo>
                    <a:lnTo>
                      <a:pt x="211" y="363"/>
                    </a:lnTo>
                    <a:lnTo>
                      <a:pt x="203" y="368"/>
                    </a:lnTo>
                    <a:lnTo>
                      <a:pt x="201" y="360"/>
                    </a:lnTo>
                    <a:lnTo>
                      <a:pt x="203" y="346"/>
                    </a:lnTo>
                    <a:lnTo>
                      <a:pt x="201" y="340"/>
                    </a:lnTo>
                    <a:lnTo>
                      <a:pt x="195" y="334"/>
                    </a:lnTo>
                    <a:lnTo>
                      <a:pt x="193" y="329"/>
                    </a:lnTo>
                    <a:lnTo>
                      <a:pt x="193" y="334"/>
                    </a:lnTo>
                    <a:lnTo>
                      <a:pt x="198" y="340"/>
                    </a:lnTo>
                    <a:lnTo>
                      <a:pt x="198" y="348"/>
                    </a:lnTo>
                    <a:lnTo>
                      <a:pt x="190" y="360"/>
                    </a:lnTo>
                    <a:lnTo>
                      <a:pt x="193" y="377"/>
                    </a:lnTo>
                    <a:lnTo>
                      <a:pt x="190" y="382"/>
                    </a:lnTo>
                    <a:lnTo>
                      <a:pt x="193" y="405"/>
                    </a:lnTo>
                    <a:lnTo>
                      <a:pt x="185" y="424"/>
                    </a:lnTo>
                    <a:lnTo>
                      <a:pt x="180" y="424"/>
                    </a:lnTo>
                    <a:lnTo>
                      <a:pt x="172" y="416"/>
                    </a:lnTo>
                    <a:lnTo>
                      <a:pt x="170" y="416"/>
                    </a:lnTo>
                    <a:lnTo>
                      <a:pt x="164" y="436"/>
                    </a:lnTo>
                    <a:lnTo>
                      <a:pt x="159" y="441"/>
                    </a:lnTo>
                    <a:lnTo>
                      <a:pt x="154" y="441"/>
                    </a:lnTo>
                    <a:lnTo>
                      <a:pt x="152" y="430"/>
                    </a:lnTo>
                    <a:lnTo>
                      <a:pt x="152" y="419"/>
                    </a:lnTo>
                    <a:lnTo>
                      <a:pt x="149" y="436"/>
                    </a:lnTo>
                    <a:lnTo>
                      <a:pt x="144" y="438"/>
                    </a:lnTo>
                    <a:lnTo>
                      <a:pt x="152" y="452"/>
                    </a:lnTo>
                    <a:lnTo>
                      <a:pt x="152" y="455"/>
                    </a:lnTo>
                    <a:lnTo>
                      <a:pt x="149" y="452"/>
                    </a:lnTo>
                    <a:lnTo>
                      <a:pt x="139" y="427"/>
                    </a:lnTo>
                    <a:lnTo>
                      <a:pt x="139" y="424"/>
                    </a:lnTo>
                    <a:lnTo>
                      <a:pt x="139" y="419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240">
                <a:extLst>
                  <a:ext uri="{FF2B5EF4-FFF2-40B4-BE49-F238E27FC236}">
                    <a16:creationId xmlns:a16="http://schemas.microsoft.com/office/drawing/2014/main" id="{D58A0170-5E46-4614-A138-FEF6437AB2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813"/>
                <a:ext cx="591" cy="398"/>
              </a:xfrm>
              <a:custGeom>
                <a:avLst/>
                <a:gdLst>
                  <a:gd name="T0" fmla="*/ 343 w 591"/>
                  <a:gd name="T1" fmla="*/ 390 h 398"/>
                  <a:gd name="T2" fmla="*/ 164 w 591"/>
                  <a:gd name="T3" fmla="*/ 381 h 398"/>
                  <a:gd name="T4" fmla="*/ 0 w 591"/>
                  <a:gd name="T5" fmla="*/ 368 h 398"/>
                  <a:gd name="T6" fmla="*/ 11 w 591"/>
                  <a:gd name="T7" fmla="*/ 282 h 398"/>
                  <a:gd name="T8" fmla="*/ 21 w 591"/>
                  <a:gd name="T9" fmla="*/ 117 h 398"/>
                  <a:gd name="T10" fmla="*/ 32 w 591"/>
                  <a:gd name="T11" fmla="*/ 0 h 398"/>
                  <a:gd name="T12" fmla="*/ 224 w 591"/>
                  <a:gd name="T13" fmla="*/ 12 h 398"/>
                  <a:gd name="T14" fmla="*/ 411 w 591"/>
                  <a:gd name="T15" fmla="*/ 23 h 398"/>
                  <a:gd name="T16" fmla="*/ 544 w 591"/>
                  <a:gd name="T17" fmla="*/ 34 h 398"/>
                  <a:gd name="T18" fmla="*/ 547 w 591"/>
                  <a:gd name="T19" fmla="*/ 48 h 398"/>
                  <a:gd name="T20" fmla="*/ 549 w 591"/>
                  <a:gd name="T21" fmla="*/ 59 h 398"/>
                  <a:gd name="T22" fmla="*/ 552 w 591"/>
                  <a:gd name="T23" fmla="*/ 65 h 398"/>
                  <a:gd name="T24" fmla="*/ 549 w 591"/>
                  <a:gd name="T25" fmla="*/ 70 h 398"/>
                  <a:gd name="T26" fmla="*/ 547 w 591"/>
                  <a:gd name="T27" fmla="*/ 81 h 398"/>
                  <a:gd name="T28" fmla="*/ 549 w 591"/>
                  <a:gd name="T29" fmla="*/ 84 h 398"/>
                  <a:gd name="T30" fmla="*/ 549 w 591"/>
                  <a:gd name="T31" fmla="*/ 95 h 398"/>
                  <a:gd name="T32" fmla="*/ 549 w 591"/>
                  <a:gd name="T33" fmla="*/ 104 h 398"/>
                  <a:gd name="T34" fmla="*/ 549 w 591"/>
                  <a:gd name="T35" fmla="*/ 109 h 398"/>
                  <a:gd name="T36" fmla="*/ 549 w 591"/>
                  <a:gd name="T37" fmla="*/ 112 h 398"/>
                  <a:gd name="T38" fmla="*/ 549 w 591"/>
                  <a:gd name="T39" fmla="*/ 115 h 398"/>
                  <a:gd name="T40" fmla="*/ 549 w 591"/>
                  <a:gd name="T41" fmla="*/ 123 h 398"/>
                  <a:gd name="T42" fmla="*/ 549 w 591"/>
                  <a:gd name="T43" fmla="*/ 126 h 398"/>
                  <a:gd name="T44" fmla="*/ 549 w 591"/>
                  <a:gd name="T45" fmla="*/ 134 h 398"/>
                  <a:gd name="T46" fmla="*/ 557 w 591"/>
                  <a:gd name="T47" fmla="*/ 140 h 398"/>
                  <a:gd name="T48" fmla="*/ 559 w 591"/>
                  <a:gd name="T49" fmla="*/ 165 h 398"/>
                  <a:gd name="T50" fmla="*/ 565 w 591"/>
                  <a:gd name="T51" fmla="*/ 176 h 398"/>
                  <a:gd name="T52" fmla="*/ 567 w 591"/>
                  <a:gd name="T53" fmla="*/ 195 h 398"/>
                  <a:gd name="T54" fmla="*/ 570 w 591"/>
                  <a:gd name="T55" fmla="*/ 206 h 398"/>
                  <a:gd name="T56" fmla="*/ 570 w 591"/>
                  <a:gd name="T57" fmla="*/ 215 h 398"/>
                  <a:gd name="T58" fmla="*/ 570 w 591"/>
                  <a:gd name="T59" fmla="*/ 220 h 398"/>
                  <a:gd name="T60" fmla="*/ 570 w 591"/>
                  <a:gd name="T61" fmla="*/ 231 h 398"/>
                  <a:gd name="T62" fmla="*/ 570 w 591"/>
                  <a:gd name="T63" fmla="*/ 240 h 398"/>
                  <a:gd name="T64" fmla="*/ 573 w 591"/>
                  <a:gd name="T65" fmla="*/ 256 h 398"/>
                  <a:gd name="T66" fmla="*/ 570 w 591"/>
                  <a:gd name="T67" fmla="*/ 265 h 398"/>
                  <a:gd name="T68" fmla="*/ 573 w 591"/>
                  <a:gd name="T69" fmla="*/ 276 h 398"/>
                  <a:gd name="T70" fmla="*/ 578 w 591"/>
                  <a:gd name="T71" fmla="*/ 284 h 398"/>
                  <a:gd name="T72" fmla="*/ 573 w 591"/>
                  <a:gd name="T73" fmla="*/ 298 h 398"/>
                  <a:gd name="T74" fmla="*/ 573 w 591"/>
                  <a:gd name="T75" fmla="*/ 315 h 398"/>
                  <a:gd name="T76" fmla="*/ 580 w 591"/>
                  <a:gd name="T77" fmla="*/ 334 h 398"/>
                  <a:gd name="T78" fmla="*/ 586 w 591"/>
                  <a:gd name="T79" fmla="*/ 345 h 398"/>
                  <a:gd name="T80" fmla="*/ 588 w 591"/>
                  <a:gd name="T81" fmla="*/ 359 h 398"/>
                  <a:gd name="T82" fmla="*/ 591 w 591"/>
                  <a:gd name="T83" fmla="*/ 368 h 398"/>
                  <a:gd name="T84" fmla="*/ 591 w 591"/>
                  <a:gd name="T85" fmla="*/ 395 h 398"/>
                  <a:gd name="T86" fmla="*/ 481 w 591"/>
                  <a:gd name="T87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91" h="398">
                    <a:moveTo>
                      <a:pt x="422" y="395"/>
                    </a:moveTo>
                    <a:lnTo>
                      <a:pt x="401" y="390"/>
                    </a:lnTo>
                    <a:lnTo>
                      <a:pt x="343" y="390"/>
                    </a:lnTo>
                    <a:lnTo>
                      <a:pt x="331" y="387"/>
                    </a:lnTo>
                    <a:lnTo>
                      <a:pt x="281" y="387"/>
                    </a:lnTo>
                    <a:lnTo>
                      <a:pt x="164" y="381"/>
                    </a:lnTo>
                    <a:lnTo>
                      <a:pt x="89" y="376"/>
                    </a:lnTo>
                    <a:lnTo>
                      <a:pt x="86" y="376"/>
                    </a:lnTo>
                    <a:lnTo>
                      <a:pt x="0" y="368"/>
                    </a:lnTo>
                    <a:lnTo>
                      <a:pt x="6" y="326"/>
                    </a:lnTo>
                    <a:lnTo>
                      <a:pt x="8" y="295"/>
                    </a:lnTo>
                    <a:lnTo>
                      <a:pt x="11" y="282"/>
                    </a:lnTo>
                    <a:lnTo>
                      <a:pt x="16" y="198"/>
                    </a:lnTo>
                    <a:lnTo>
                      <a:pt x="16" y="193"/>
                    </a:lnTo>
                    <a:lnTo>
                      <a:pt x="21" y="117"/>
                    </a:lnTo>
                    <a:lnTo>
                      <a:pt x="26" y="73"/>
                    </a:lnTo>
                    <a:lnTo>
                      <a:pt x="29" y="42"/>
                    </a:lnTo>
                    <a:lnTo>
                      <a:pt x="32" y="0"/>
                    </a:lnTo>
                    <a:lnTo>
                      <a:pt x="115" y="6"/>
                    </a:lnTo>
                    <a:lnTo>
                      <a:pt x="185" y="12"/>
                    </a:lnTo>
                    <a:lnTo>
                      <a:pt x="224" y="12"/>
                    </a:lnTo>
                    <a:lnTo>
                      <a:pt x="323" y="20"/>
                    </a:lnTo>
                    <a:lnTo>
                      <a:pt x="370" y="23"/>
                    </a:lnTo>
                    <a:lnTo>
                      <a:pt x="411" y="23"/>
                    </a:lnTo>
                    <a:lnTo>
                      <a:pt x="489" y="26"/>
                    </a:lnTo>
                    <a:lnTo>
                      <a:pt x="544" y="26"/>
                    </a:lnTo>
                    <a:lnTo>
                      <a:pt x="544" y="34"/>
                    </a:lnTo>
                    <a:lnTo>
                      <a:pt x="547" y="42"/>
                    </a:lnTo>
                    <a:lnTo>
                      <a:pt x="547" y="45"/>
                    </a:lnTo>
                    <a:lnTo>
                      <a:pt x="547" y="48"/>
                    </a:lnTo>
                    <a:lnTo>
                      <a:pt x="547" y="51"/>
                    </a:lnTo>
                    <a:lnTo>
                      <a:pt x="549" y="53"/>
                    </a:lnTo>
                    <a:lnTo>
                      <a:pt x="549" y="59"/>
                    </a:lnTo>
                    <a:lnTo>
                      <a:pt x="549" y="62"/>
                    </a:lnTo>
                    <a:lnTo>
                      <a:pt x="552" y="62"/>
                    </a:lnTo>
                    <a:lnTo>
                      <a:pt x="552" y="65"/>
                    </a:lnTo>
                    <a:lnTo>
                      <a:pt x="552" y="67"/>
                    </a:lnTo>
                    <a:lnTo>
                      <a:pt x="552" y="70"/>
                    </a:lnTo>
                    <a:lnTo>
                      <a:pt x="549" y="70"/>
                    </a:lnTo>
                    <a:lnTo>
                      <a:pt x="549" y="73"/>
                    </a:lnTo>
                    <a:lnTo>
                      <a:pt x="549" y="76"/>
                    </a:lnTo>
                    <a:lnTo>
                      <a:pt x="547" y="81"/>
                    </a:lnTo>
                    <a:lnTo>
                      <a:pt x="549" y="81"/>
                    </a:lnTo>
                    <a:lnTo>
                      <a:pt x="547" y="81"/>
                    </a:lnTo>
                    <a:lnTo>
                      <a:pt x="549" y="84"/>
                    </a:lnTo>
                    <a:lnTo>
                      <a:pt x="549" y="87"/>
                    </a:lnTo>
                    <a:lnTo>
                      <a:pt x="549" y="92"/>
                    </a:lnTo>
                    <a:lnTo>
                      <a:pt x="549" y="95"/>
                    </a:lnTo>
                    <a:lnTo>
                      <a:pt x="549" y="101"/>
                    </a:lnTo>
                    <a:lnTo>
                      <a:pt x="547" y="101"/>
                    </a:lnTo>
                    <a:lnTo>
                      <a:pt x="549" y="104"/>
                    </a:lnTo>
                    <a:lnTo>
                      <a:pt x="549" y="109"/>
                    </a:lnTo>
                    <a:lnTo>
                      <a:pt x="552" y="109"/>
                    </a:lnTo>
                    <a:lnTo>
                      <a:pt x="549" y="109"/>
                    </a:lnTo>
                    <a:lnTo>
                      <a:pt x="549" y="112"/>
                    </a:lnTo>
                    <a:lnTo>
                      <a:pt x="552" y="112"/>
                    </a:lnTo>
                    <a:lnTo>
                      <a:pt x="549" y="112"/>
                    </a:lnTo>
                    <a:lnTo>
                      <a:pt x="552" y="112"/>
                    </a:lnTo>
                    <a:lnTo>
                      <a:pt x="552" y="115"/>
                    </a:lnTo>
                    <a:lnTo>
                      <a:pt x="549" y="115"/>
                    </a:lnTo>
                    <a:lnTo>
                      <a:pt x="549" y="117"/>
                    </a:lnTo>
                    <a:lnTo>
                      <a:pt x="552" y="117"/>
                    </a:lnTo>
                    <a:lnTo>
                      <a:pt x="549" y="123"/>
                    </a:lnTo>
                    <a:lnTo>
                      <a:pt x="552" y="123"/>
                    </a:lnTo>
                    <a:lnTo>
                      <a:pt x="549" y="123"/>
                    </a:lnTo>
                    <a:lnTo>
                      <a:pt x="549" y="126"/>
                    </a:lnTo>
                    <a:lnTo>
                      <a:pt x="549" y="128"/>
                    </a:lnTo>
                    <a:lnTo>
                      <a:pt x="549" y="131"/>
                    </a:lnTo>
                    <a:lnTo>
                      <a:pt x="549" y="134"/>
                    </a:lnTo>
                    <a:lnTo>
                      <a:pt x="552" y="134"/>
                    </a:lnTo>
                    <a:lnTo>
                      <a:pt x="552" y="137"/>
                    </a:lnTo>
                    <a:lnTo>
                      <a:pt x="557" y="140"/>
                    </a:lnTo>
                    <a:lnTo>
                      <a:pt x="557" y="154"/>
                    </a:lnTo>
                    <a:lnTo>
                      <a:pt x="559" y="156"/>
                    </a:lnTo>
                    <a:lnTo>
                      <a:pt x="559" y="165"/>
                    </a:lnTo>
                    <a:lnTo>
                      <a:pt x="562" y="170"/>
                    </a:lnTo>
                    <a:lnTo>
                      <a:pt x="562" y="173"/>
                    </a:lnTo>
                    <a:lnTo>
                      <a:pt x="565" y="176"/>
                    </a:lnTo>
                    <a:lnTo>
                      <a:pt x="565" y="181"/>
                    </a:lnTo>
                    <a:lnTo>
                      <a:pt x="567" y="187"/>
                    </a:lnTo>
                    <a:lnTo>
                      <a:pt x="567" y="195"/>
                    </a:lnTo>
                    <a:lnTo>
                      <a:pt x="570" y="195"/>
                    </a:lnTo>
                    <a:lnTo>
                      <a:pt x="570" y="201"/>
                    </a:lnTo>
                    <a:lnTo>
                      <a:pt x="570" y="206"/>
                    </a:lnTo>
                    <a:lnTo>
                      <a:pt x="570" y="209"/>
                    </a:lnTo>
                    <a:lnTo>
                      <a:pt x="567" y="212"/>
                    </a:lnTo>
                    <a:lnTo>
                      <a:pt x="570" y="215"/>
                    </a:lnTo>
                    <a:lnTo>
                      <a:pt x="567" y="217"/>
                    </a:lnTo>
                    <a:lnTo>
                      <a:pt x="570" y="217"/>
                    </a:lnTo>
                    <a:lnTo>
                      <a:pt x="570" y="220"/>
                    </a:lnTo>
                    <a:lnTo>
                      <a:pt x="570" y="223"/>
                    </a:lnTo>
                    <a:lnTo>
                      <a:pt x="570" y="229"/>
                    </a:lnTo>
                    <a:lnTo>
                      <a:pt x="570" y="231"/>
                    </a:lnTo>
                    <a:lnTo>
                      <a:pt x="570" y="234"/>
                    </a:lnTo>
                    <a:lnTo>
                      <a:pt x="570" y="237"/>
                    </a:lnTo>
                    <a:lnTo>
                      <a:pt x="570" y="240"/>
                    </a:lnTo>
                    <a:lnTo>
                      <a:pt x="570" y="248"/>
                    </a:lnTo>
                    <a:lnTo>
                      <a:pt x="570" y="251"/>
                    </a:lnTo>
                    <a:lnTo>
                      <a:pt x="573" y="256"/>
                    </a:lnTo>
                    <a:lnTo>
                      <a:pt x="570" y="259"/>
                    </a:lnTo>
                    <a:lnTo>
                      <a:pt x="570" y="262"/>
                    </a:lnTo>
                    <a:lnTo>
                      <a:pt x="570" y="265"/>
                    </a:lnTo>
                    <a:lnTo>
                      <a:pt x="570" y="270"/>
                    </a:lnTo>
                    <a:lnTo>
                      <a:pt x="573" y="273"/>
                    </a:lnTo>
                    <a:lnTo>
                      <a:pt x="573" y="276"/>
                    </a:lnTo>
                    <a:lnTo>
                      <a:pt x="578" y="276"/>
                    </a:lnTo>
                    <a:lnTo>
                      <a:pt x="578" y="279"/>
                    </a:lnTo>
                    <a:lnTo>
                      <a:pt x="578" y="284"/>
                    </a:lnTo>
                    <a:lnTo>
                      <a:pt x="578" y="287"/>
                    </a:lnTo>
                    <a:lnTo>
                      <a:pt x="573" y="292"/>
                    </a:lnTo>
                    <a:lnTo>
                      <a:pt x="573" y="298"/>
                    </a:lnTo>
                    <a:lnTo>
                      <a:pt x="573" y="304"/>
                    </a:lnTo>
                    <a:lnTo>
                      <a:pt x="573" y="306"/>
                    </a:lnTo>
                    <a:lnTo>
                      <a:pt x="573" y="315"/>
                    </a:lnTo>
                    <a:lnTo>
                      <a:pt x="578" y="318"/>
                    </a:lnTo>
                    <a:lnTo>
                      <a:pt x="578" y="329"/>
                    </a:lnTo>
                    <a:lnTo>
                      <a:pt x="580" y="334"/>
                    </a:lnTo>
                    <a:lnTo>
                      <a:pt x="580" y="337"/>
                    </a:lnTo>
                    <a:lnTo>
                      <a:pt x="583" y="340"/>
                    </a:lnTo>
                    <a:lnTo>
                      <a:pt x="586" y="345"/>
                    </a:lnTo>
                    <a:lnTo>
                      <a:pt x="588" y="345"/>
                    </a:lnTo>
                    <a:lnTo>
                      <a:pt x="588" y="348"/>
                    </a:lnTo>
                    <a:lnTo>
                      <a:pt x="588" y="359"/>
                    </a:lnTo>
                    <a:lnTo>
                      <a:pt x="588" y="362"/>
                    </a:lnTo>
                    <a:lnTo>
                      <a:pt x="588" y="365"/>
                    </a:lnTo>
                    <a:lnTo>
                      <a:pt x="591" y="368"/>
                    </a:lnTo>
                    <a:lnTo>
                      <a:pt x="591" y="379"/>
                    </a:lnTo>
                    <a:lnTo>
                      <a:pt x="591" y="387"/>
                    </a:lnTo>
                    <a:lnTo>
                      <a:pt x="591" y="395"/>
                    </a:lnTo>
                    <a:lnTo>
                      <a:pt x="591" y="398"/>
                    </a:lnTo>
                    <a:lnTo>
                      <a:pt x="539" y="398"/>
                    </a:lnTo>
                    <a:lnTo>
                      <a:pt x="481" y="398"/>
                    </a:lnTo>
                    <a:lnTo>
                      <a:pt x="479" y="395"/>
                    </a:lnTo>
                    <a:lnTo>
                      <a:pt x="422" y="395"/>
                    </a:lnTo>
                    <a:close/>
                  </a:path>
                </a:pathLst>
              </a:custGeom>
              <a:solidFill>
                <a:srgbClr val="FCF1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241">
                <a:extLst>
                  <a:ext uri="{FF2B5EF4-FFF2-40B4-BE49-F238E27FC236}">
                    <a16:creationId xmlns:a16="http://schemas.microsoft.com/office/drawing/2014/main" id="{E8E6D1A8-108F-466F-9185-B0E73BA61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813"/>
                <a:ext cx="591" cy="398"/>
              </a:xfrm>
              <a:custGeom>
                <a:avLst/>
                <a:gdLst>
                  <a:gd name="T0" fmla="*/ 343 w 591"/>
                  <a:gd name="T1" fmla="*/ 390 h 398"/>
                  <a:gd name="T2" fmla="*/ 164 w 591"/>
                  <a:gd name="T3" fmla="*/ 381 h 398"/>
                  <a:gd name="T4" fmla="*/ 0 w 591"/>
                  <a:gd name="T5" fmla="*/ 368 h 398"/>
                  <a:gd name="T6" fmla="*/ 11 w 591"/>
                  <a:gd name="T7" fmla="*/ 282 h 398"/>
                  <a:gd name="T8" fmla="*/ 21 w 591"/>
                  <a:gd name="T9" fmla="*/ 117 h 398"/>
                  <a:gd name="T10" fmla="*/ 32 w 591"/>
                  <a:gd name="T11" fmla="*/ 0 h 398"/>
                  <a:gd name="T12" fmla="*/ 224 w 591"/>
                  <a:gd name="T13" fmla="*/ 12 h 398"/>
                  <a:gd name="T14" fmla="*/ 411 w 591"/>
                  <a:gd name="T15" fmla="*/ 23 h 398"/>
                  <a:gd name="T16" fmla="*/ 544 w 591"/>
                  <a:gd name="T17" fmla="*/ 34 h 398"/>
                  <a:gd name="T18" fmla="*/ 547 w 591"/>
                  <a:gd name="T19" fmla="*/ 48 h 398"/>
                  <a:gd name="T20" fmla="*/ 549 w 591"/>
                  <a:gd name="T21" fmla="*/ 59 h 398"/>
                  <a:gd name="T22" fmla="*/ 552 w 591"/>
                  <a:gd name="T23" fmla="*/ 65 h 398"/>
                  <a:gd name="T24" fmla="*/ 549 w 591"/>
                  <a:gd name="T25" fmla="*/ 70 h 398"/>
                  <a:gd name="T26" fmla="*/ 547 w 591"/>
                  <a:gd name="T27" fmla="*/ 81 h 398"/>
                  <a:gd name="T28" fmla="*/ 549 w 591"/>
                  <a:gd name="T29" fmla="*/ 84 h 398"/>
                  <a:gd name="T30" fmla="*/ 549 w 591"/>
                  <a:gd name="T31" fmla="*/ 95 h 398"/>
                  <a:gd name="T32" fmla="*/ 549 w 591"/>
                  <a:gd name="T33" fmla="*/ 104 h 398"/>
                  <a:gd name="T34" fmla="*/ 549 w 591"/>
                  <a:gd name="T35" fmla="*/ 109 h 398"/>
                  <a:gd name="T36" fmla="*/ 549 w 591"/>
                  <a:gd name="T37" fmla="*/ 112 h 398"/>
                  <a:gd name="T38" fmla="*/ 549 w 591"/>
                  <a:gd name="T39" fmla="*/ 115 h 398"/>
                  <a:gd name="T40" fmla="*/ 549 w 591"/>
                  <a:gd name="T41" fmla="*/ 123 h 398"/>
                  <a:gd name="T42" fmla="*/ 549 w 591"/>
                  <a:gd name="T43" fmla="*/ 126 h 398"/>
                  <a:gd name="T44" fmla="*/ 549 w 591"/>
                  <a:gd name="T45" fmla="*/ 134 h 398"/>
                  <a:gd name="T46" fmla="*/ 557 w 591"/>
                  <a:gd name="T47" fmla="*/ 140 h 398"/>
                  <a:gd name="T48" fmla="*/ 559 w 591"/>
                  <a:gd name="T49" fmla="*/ 165 h 398"/>
                  <a:gd name="T50" fmla="*/ 565 w 591"/>
                  <a:gd name="T51" fmla="*/ 176 h 398"/>
                  <a:gd name="T52" fmla="*/ 567 w 591"/>
                  <a:gd name="T53" fmla="*/ 195 h 398"/>
                  <a:gd name="T54" fmla="*/ 570 w 591"/>
                  <a:gd name="T55" fmla="*/ 206 h 398"/>
                  <a:gd name="T56" fmla="*/ 570 w 591"/>
                  <a:gd name="T57" fmla="*/ 215 h 398"/>
                  <a:gd name="T58" fmla="*/ 570 w 591"/>
                  <a:gd name="T59" fmla="*/ 220 h 398"/>
                  <a:gd name="T60" fmla="*/ 570 w 591"/>
                  <a:gd name="T61" fmla="*/ 231 h 398"/>
                  <a:gd name="T62" fmla="*/ 570 w 591"/>
                  <a:gd name="T63" fmla="*/ 240 h 398"/>
                  <a:gd name="T64" fmla="*/ 573 w 591"/>
                  <a:gd name="T65" fmla="*/ 256 h 398"/>
                  <a:gd name="T66" fmla="*/ 570 w 591"/>
                  <a:gd name="T67" fmla="*/ 265 h 398"/>
                  <a:gd name="T68" fmla="*/ 573 w 591"/>
                  <a:gd name="T69" fmla="*/ 276 h 398"/>
                  <a:gd name="T70" fmla="*/ 578 w 591"/>
                  <a:gd name="T71" fmla="*/ 284 h 398"/>
                  <a:gd name="T72" fmla="*/ 573 w 591"/>
                  <a:gd name="T73" fmla="*/ 298 h 398"/>
                  <a:gd name="T74" fmla="*/ 573 w 591"/>
                  <a:gd name="T75" fmla="*/ 315 h 398"/>
                  <a:gd name="T76" fmla="*/ 580 w 591"/>
                  <a:gd name="T77" fmla="*/ 334 h 398"/>
                  <a:gd name="T78" fmla="*/ 586 w 591"/>
                  <a:gd name="T79" fmla="*/ 345 h 398"/>
                  <a:gd name="T80" fmla="*/ 588 w 591"/>
                  <a:gd name="T81" fmla="*/ 359 h 398"/>
                  <a:gd name="T82" fmla="*/ 591 w 591"/>
                  <a:gd name="T83" fmla="*/ 368 h 398"/>
                  <a:gd name="T84" fmla="*/ 591 w 591"/>
                  <a:gd name="T85" fmla="*/ 395 h 398"/>
                  <a:gd name="T86" fmla="*/ 481 w 591"/>
                  <a:gd name="T87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91" h="398">
                    <a:moveTo>
                      <a:pt x="422" y="395"/>
                    </a:moveTo>
                    <a:lnTo>
                      <a:pt x="401" y="390"/>
                    </a:lnTo>
                    <a:lnTo>
                      <a:pt x="343" y="390"/>
                    </a:lnTo>
                    <a:lnTo>
                      <a:pt x="331" y="387"/>
                    </a:lnTo>
                    <a:lnTo>
                      <a:pt x="281" y="387"/>
                    </a:lnTo>
                    <a:lnTo>
                      <a:pt x="164" y="381"/>
                    </a:lnTo>
                    <a:lnTo>
                      <a:pt x="89" y="376"/>
                    </a:lnTo>
                    <a:lnTo>
                      <a:pt x="86" y="376"/>
                    </a:lnTo>
                    <a:lnTo>
                      <a:pt x="0" y="368"/>
                    </a:lnTo>
                    <a:lnTo>
                      <a:pt x="6" y="326"/>
                    </a:lnTo>
                    <a:lnTo>
                      <a:pt x="8" y="295"/>
                    </a:lnTo>
                    <a:lnTo>
                      <a:pt x="11" y="282"/>
                    </a:lnTo>
                    <a:lnTo>
                      <a:pt x="16" y="198"/>
                    </a:lnTo>
                    <a:lnTo>
                      <a:pt x="16" y="193"/>
                    </a:lnTo>
                    <a:lnTo>
                      <a:pt x="21" y="117"/>
                    </a:lnTo>
                    <a:lnTo>
                      <a:pt x="26" y="73"/>
                    </a:lnTo>
                    <a:lnTo>
                      <a:pt x="29" y="42"/>
                    </a:lnTo>
                    <a:lnTo>
                      <a:pt x="32" y="0"/>
                    </a:lnTo>
                    <a:lnTo>
                      <a:pt x="115" y="6"/>
                    </a:lnTo>
                    <a:lnTo>
                      <a:pt x="185" y="12"/>
                    </a:lnTo>
                    <a:lnTo>
                      <a:pt x="224" y="12"/>
                    </a:lnTo>
                    <a:lnTo>
                      <a:pt x="323" y="20"/>
                    </a:lnTo>
                    <a:lnTo>
                      <a:pt x="370" y="23"/>
                    </a:lnTo>
                    <a:lnTo>
                      <a:pt x="411" y="23"/>
                    </a:lnTo>
                    <a:lnTo>
                      <a:pt x="489" y="26"/>
                    </a:lnTo>
                    <a:lnTo>
                      <a:pt x="544" y="26"/>
                    </a:lnTo>
                    <a:lnTo>
                      <a:pt x="544" y="34"/>
                    </a:lnTo>
                    <a:lnTo>
                      <a:pt x="547" y="42"/>
                    </a:lnTo>
                    <a:lnTo>
                      <a:pt x="547" y="45"/>
                    </a:lnTo>
                    <a:lnTo>
                      <a:pt x="547" y="48"/>
                    </a:lnTo>
                    <a:lnTo>
                      <a:pt x="547" y="51"/>
                    </a:lnTo>
                    <a:lnTo>
                      <a:pt x="549" y="53"/>
                    </a:lnTo>
                    <a:lnTo>
                      <a:pt x="549" y="59"/>
                    </a:lnTo>
                    <a:lnTo>
                      <a:pt x="549" y="62"/>
                    </a:lnTo>
                    <a:lnTo>
                      <a:pt x="552" y="62"/>
                    </a:lnTo>
                    <a:lnTo>
                      <a:pt x="552" y="65"/>
                    </a:lnTo>
                    <a:lnTo>
                      <a:pt x="552" y="67"/>
                    </a:lnTo>
                    <a:lnTo>
                      <a:pt x="552" y="70"/>
                    </a:lnTo>
                    <a:lnTo>
                      <a:pt x="549" y="70"/>
                    </a:lnTo>
                    <a:lnTo>
                      <a:pt x="549" y="73"/>
                    </a:lnTo>
                    <a:lnTo>
                      <a:pt x="549" y="76"/>
                    </a:lnTo>
                    <a:lnTo>
                      <a:pt x="547" y="81"/>
                    </a:lnTo>
                    <a:lnTo>
                      <a:pt x="549" y="81"/>
                    </a:lnTo>
                    <a:lnTo>
                      <a:pt x="547" y="81"/>
                    </a:lnTo>
                    <a:lnTo>
                      <a:pt x="549" y="84"/>
                    </a:lnTo>
                    <a:lnTo>
                      <a:pt x="549" y="87"/>
                    </a:lnTo>
                    <a:lnTo>
                      <a:pt x="549" y="92"/>
                    </a:lnTo>
                    <a:lnTo>
                      <a:pt x="549" y="95"/>
                    </a:lnTo>
                    <a:lnTo>
                      <a:pt x="549" y="101"/>
                    </a:lnTo>
                    <a:lnTo>
                      <a:pt x="547" y="101"/>
                    </a:lnTo>
                    <a:lnTo>
                      <a:pt x="549" y="104"/>
                    </a:lnTo>
                    <a:lnTo>
                      <a:pt x="549" y="109"/>
                    </a:lnTo>
                    <a:lnTo>
                      <a:pt x="552" y="109"/>
                    </a:lnTo>
                    <a:lnTo>
                      <a:pt x="549" y="109"/>
                    </a:lnTo>
                    <a:lnTo>
                      <a:pt x="549" y="112"/>
                    </a:lnTo>
                    <a:lnTo>
                      <a:pt x="552" y="112"/>
                    </a:lnTo>
                    <a:lnTo>
                      <a:pt x="549" y="112"/>
                    </a:lnTo>
                    <a:lnTo>
                      <a:pt x="552" y="112"/>
                    </a:lnTo>
                    <a:lnTo>
                      <a:pt x="552" y="115"/>
                    </a:lnTo>
                    <a:lnTo>
                      <a:pt x="549" y="115"/>
                    </a:lnTo>
                    <a:lnTo>
                      <a:pt x="549" y="117"/>
                    </a:lnTo>
                    <a:lnTo>
                      <a:pt x="552" y="117"/>
                    </a:lnTo>
                    <a:lnTo>
                      <a:pt x="549" y="123"/>
                    </a:lnTo>
                    <a:lnTo>
                      <a:pt x="552" y="123"/>
                    </a:lnTo>
                    <a:lnTo>
                      <a:pt x="549" y="123"/>
                    </a:lnTo>
                    <a:lnTo>
                      <a:pt x="549" y="126"/>
                    </a:lnTo>
                    <a:lnTo>
                      <a:pt x="549" y="128"/>
                    </a:lnTo>
                    <a:lnTo>
                      <a:pt x="549" y="131"/>
                    </a:lnTo>
                    <a:lnTo>
                      <a:pt x="549" y="134"/>
                    </a:lnTo>
                    <a:lnTo>
                      <a:pt x="552" y="134"/>
                    </a:lnTo>
                    <a:lnTo>
                      <a:pt x="552" y="137"/>
                    </a:lnTo>
                    <a:lnTo>
                      <a:pt x="557" y="140"/>
                    </a:lnTo>
                    <a:lnTo>
                      <a:pt x="557" y="154"/>
                    </a:lnTo>
                    <a:lnTo>
                      <a:pt x="559" y="156"/>
                    </a:lnTo>
                    <a:lnTo>
                      <a:pt x="559" y="165"/>
                    </a:lnTo>
                    <a:lnTo>
                      <a:pt x="562" y="170"/>
                    </a:lnTo>
                    <a:lnTo>
                      <a:pt x="562" y="173"/>
                    </a:lnTo>
                    <a:lnTo>
                      <a:pt x="565" y="176"/>
                    </a:lnTo>
                    <a:lnTo>
                      <a:pt x="565" y="181"/>
                    </a:lnTo>
                    <a:lnTo>
                      <a:pt x="567" y="187"/>
                    </a:lnTo>
                    <a:lnTo>
                      <a:pt x="567" y="195"/>
                    </a:lnTo>
                    <a:lnTo>
                      <a:pt x="570" y="195"/>
                    </a:lnTo>
                    <a:lnTo>
                      <a:pt x="570" y="201"/>
                    </a:lnTo>
                    <a:lnTo>
                      <a:pt x="570" y="206"/>
                    </a:lnTo>
                    <a:lnTo>
                      <a:pt x="570" y="209"/>
                    </a:lnTo>
                    <a:lnTo>
                      <a:pt x="567" y="212"/>
                    </a:lnTo>
                    <a:lnTo>
                      <a:pt x="570" y="215"/>
                    </a:lnTo>
                    <a:lnTo>
                      <a:pt x="567" y="217"/>
                    </a:lnTo>
                    <a:lnTo>
                      <a:pt x="570" y="217"/>
                    </a:lnTo>
                    <a:lnTo>
                      <a:pt x="570" y="220"/>
                    </a:lnTo>
                    <a:lnTo>
                      <a:pt x="570" y="223"/>
                    </a:lnTo>
                    <a:lnTo>
                      <a:pt x="570" y="229"/>
                    </a:lnTo>
                    <a:lnTo>
                      <a:pt x="570" y="231"/>
                    </a:lnTo>
                    <a:lnTo>
                      <a:pt x="570" y="234"/>
                    </a:lnTo>
                    <a:lnTo>
                      <a:pt x="570" y="237"/>
                    </a:lnTo>
                    <a:lnTo>
                      <a:pt x="570" y="240"/>
                    </a:lnTo>
                    <a:lnTo>
                      <a:pt x="570" y="248"/>
                    </a:lnTo>
                    <a:lnTo>
                      <a:pt x="570" y="251"/>
                    </a:lnTo>
                    <a:lnTo>
                      <a:pt x="573" y="256"/>
                    </a:lnTo>
                    <a:lnTo>
                      <a:pt x="570" y="259"/>
                    </a:lnTo>
                    <a:lnTo>
                      <a:pt x="570" y="262"/>
                    </a:lnTo>
                    <a:lnTo>
                      <a:pt x="570" y="265"/>
                    </a:lnTo>
                    <a:lnTo>
                      <a:pt x="570" y="270"/>
                    </a:lnTo>
                    <a:lnTo>
                      <a:pt x="573" y="273"/>
                    </a:lnTo>
                    <a:lnTo>
                      <a:pt x="573" y="276"/>
                    </a:lnTo>
                    <a:lnTo>
                      <a:pt x="578" y="276"/>
                    </a:lnTo>
                    <a:lnTo>
                      <a:pt x="578" y="279"/>
                    </a:lnTo>
                    <a:lnTo>
                      <a:pt x="578" y="284"/>
                    </a:lnTo>
                    <a:lnTo>
                      <a:pt x="578" y="287"/>
                    </a:lnTo>
                    <a:lnTo>
                      <a:pt x="573" y="292"/>
                    </a:lnTo>
                    <a:lnTo>
                      <a:pt x="573" y="298"/>
                    </a:lnTo>
                    <a:lnTo>
                      <a:pt x="573" y="304"/>
                    </a:lnTo>
                    <a:lnTo>
                      <a:pt x="573" y="306"/>
                    </a:lnTo>
                    <a:lnTo>
                      <a:pt x="573" y="315"/>
                    </a:lnTo>
                    <a:lnTo>
                      <a:pt x="578" y="318"/>
                    </a:lnTo>
                    <a:lnTo>
                      <a:pt x="578" y="329"/>
                    </a:lnTo>
                    <a:lnTo>
                      <a:pt x="580" y="334"/>
                    </a:lnTo>
                    <a:lnTo>
                      <a:pt x="580" y="337"/>
                    </a:lnTo>
                    <a:lnTo>
                      <a:pt x="583" y="340"/>
                    </a:lnTo>
                    <a:lnTo>
                      <a:pt x="586" y="345"/>
                    </a:lnTo>
                    <a:lnTo>
                      <a:pt x="588" y="345"/>
                    </a:lnTo>
                    <a:lnTo>
                      <a:pt x="588" y="348"/>
                    </a:lnTo>
                    <a:lnTo>
                      <a:pt x="588" y="359"/>
                    </a:lnTo>
                    <a:lnTo>
                      <a:pt x="588" y="362"/>
                    </a:lnTo>
                    <a:lnTo>
                      <a:pt x="588" y="365"/>
                    </a:lnTo>
                    <a:lnTo>
                      <a:pt x="591" y="368"/>
                    </a:lnTo>
                    <a:lnTo>
                      <a:pt x="591" y="379"/>
                    </a:lnTo>
                    <a:lnTo>
                      <a:pt x="591" y="387"/>
                    </a:lnTo>
                    <a:lnTo>
                      <a:pt x="591" y="395"/>
                    </a:lnTo>
                    <a:lnTo>
                      <a:pt x="591" y="398"/>
                    </a:lnTo>
                    <a:lnTo>
                      <a:pt x="539" y="398"/>
                    </a:lnTo>
                    <a:lnTo>
                      <a:pt x="481" y="398"/>
                    </a:lnTo>
                    <a:lnTo>
                      <a:pt x="479" y="395"/>
                    </a:lnTo>
                    <a:lnTo>
                      <a:pt x="422" y="39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242">
                <a:extLst>
                  <a:ext uri="{FF2B5EF4-FFF2-40B4-BE49-F238E27FC236}">
                    <a16:creationId xmlns:a16="http://schemas.microsoft.com/office/drawing/2014/main" id="{99E7FA25-0B61-4554-A084-9AB349AED9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7" y="1184"/>
                <a:ext cx="622" cy="444"/>
              </a:xfrm>
              <a:custGeom>
                <a:avLst/>
                <a:gdLst>
                  <a:gd name="T0" fmla="*/ 44 w 622"/>
                  <a:gd name="T1" fmla="*/ 356 h 444"/>
                  <a:gd name="T2" fmla="*/ 3 w 622"/>
                  <a:gd name="T3" fmla="*/ 292 h 444"/>
                  <a:gd name="T4" fmla="*/ 11 w 622"/>
                  <a:gd name="T5" fmla="*/ 212 h 444"/>
                  <a:gd name="T6" fmla="*/ 21 w 622"/>
                  <a:gd name="T7" fmla="*/ 114 h 444"/>
                  <a:gd name="T8" fmla="*/ 26 w 622"/>
                  <a:gd name="T9" fmla="*/ 0 h 444"/>
                  <a:gd name="T10" fmla="*/ 189 w 622"/>
                  <a:gd name="T11" fmla="*/ 15 h 444"/>
                  <a:gd name="T12" fmla="*/ 367 w 622"/>
                  <a:gd name="T13" fmla="*/ 23 h 444"/>
                  <a:gd name="T14" fmla="*/ 501 w 622"/>
                  <a:gd name="T15" fmla="*/ 28 h 444"/>
                  <a:gd name="T16" fmla="*/ 612 w 622"/>
                  <a:gd name="T17" fmla="*/ 31 h 444"/>
                  <a:gd name="T18" fmla="*/ 604 w 622"/>
                  <a:gd name="T19" fmla="*/ 53 h 444"/>
                  <a:gd name="T20" fmla="*/ 588 w 622"/>
                  <a:gd name="T21" fmla="*/ 73 h 444"/>
                  <a:gd name="T22" fmla="*/ 601 w 622"/>
                  <a:gd name="T23" fmla="*/ 95 h 444"/>
                  <a:gd name="T24" fmla="*/ 619 w 622"/>
                  <a:gd name="T25" fmla="*/ 103 h 444"/>
                  <a:gd name="T26" fmla="*/ 622 w 622"/>
                  <a:gd name="T27" fmla="*/ 145 h 444"/>
                  <a:gd name="T28" fmla="*/ 622 w 622"/>
                  <a:gd name="T29" fmla="*/ 198 h 444"/>
                  <a:gd name="T30" fmla="*/ 619 w 622"/>
                  <a:gd name="T31" fmla="*/ 325 h 444"/>
                  <a:gd name="T32" fmla="*/ 609 w 622"/>
                  <a:gd name="T33" fmla="*/ 331 h 444"/>
                  <a:gd name="T34" fmla="*/ 612 w 622"/>
                  <a:gd name="T35" fmla="*/ 339 h 444"/>
                  <a:gd name="T36" fmla="*/ 609 w 622"/>
                  <a:gd name="T37" fmla="*/ 350 h 444"/>
                  <a:gd name="T38" fmla="*/ 617 w 622"/>
                  <a:gd name="T39" fmla="*/ 356 h 444"/>
                  <a:gd name="T40" fmla="*/ 619 w 622"/>
                  <a:gd name="T41" fmla="*/ 372 h 444"/>
                  <a:gd name="T42" fmla="*/ 617 w 622"/>
                  <a:gd name="T43" fmla="*/ 381 h 444"/>
                  <a:gd name="T44" fmla="*/ 612 w 622"/>
                  <a:gd name="T45" fmla="*/ 395 h 444"/>
                  <a:gd name="T46" fmla="*/ 609 w 622"/>
                  <a:gd name="T47" fmla="*/ 400 h 444"/>
                  <a:gd name="T48" fmla="*/ 604 w 622"/>
                  <a:gd name="T49" fmla="*/ 414 h 444"/>
                  <a:gd name="T50" fmla="*/ 612 w 622"/>
                  <a:gd name="T51" fmla="*/ 423 h 444"/>
                  <a:gd name="T52" fmla="*/ 617 w 622"/>
                  <a:gd name="T53" fmla="*/ 436 h 444"/>
                  <a:gd name="T54" fmla="*/ 617 w 622"/>
                  <a:gd name="T55" fmla="*/ 444 h 444"/>
                  <a:gd name="T56" fmla="*/ 607 w 622"/>
                  <a:gd name="T57" fmla="*/ 442 h 444"/>
                  <a:gd name="T58" fmla="*/ 599 w 622"/>
                  <a:gd name="T59" fmla="*/ 431 h 444"/>
                  <a:gd name="T60" fmla="*/ 599 w 622"/>
                  <a:gd name="T61" fmla="*/ 423 h 444"/>
                  <a:gd name="T62" fmla="*/ 588 w 622"/>
                  <a:gd name="T63" fmla="*/ 417 h 444"/>
                  <a:gd name="T64" fmla="*/ 578 w 622"/>
                  <a:gd name="T65" fmla="*/ 414 h 444"/>
                  <a:gd name="T66" fmla="*/ 565 w 622"/>
                  <a:gd name="T67" fmla="*/ 411 h 444"/>
                  <a:gd name="T68" fmla="*/ 555 w 622"/>
                  <a:gd name="T69" fmla="*/ 400 h 444"/>
                  <a:gd name="T70" fmla="*/ 544 w 622"/>
                  <a:gd name="T71" fmla="*/ 398 h 444"/>
                  <a:gd name="T72" fmla="*/ 532 w 622"/>
                  <a:gd name="T73" fmla="*/ 398 h 444"/>
                  <a:gd name="T74" fmla="*/ 519 w 622"/>
                  <a:gd name="T75" fmla="*/ 400 h 444"/>
                  <a:gd name="T76" fmla="*/ 508 w 622"/>
                  <a:gd name="T77" fmla="*/ 400 h 444"/>
                  <a:gd name="T78" fmla="*/ 503 w 622"/>
                  <a:gd name="T79" fmla="*/ 400 h 444"/>
                  <a:gd name="T80" fmla="*/ 493 w 622"/>
                  <a:gd name="T81" fmla="*/ 411 h 444"/>
                  <a:gd name="T82" fmla="*/ 483 w 622"/>
                  <a:gd name="T83" fmla="*/ 400 h 444"/>
                  <a:gd name="T84" fmla="*/ 462 w 622"/>
                  <a:gd name="T85" fmla="*/ 392 h 444"/>
                  <a:gd name="T86" fmla="*/ 390 w 622"/>
                  <a:gd name="T87" fmla="*/ 378 h 444"/>
                  <a:gd name="T88" fmla="*/ 230 w 622"/>
                  <a:gd name="T89" fmla="*/ 372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22" h="444">
                    <a:moveTo>
                      <a:pt x="101" y="361"/>
                    </a:moveTo>
                    <a:lnTo>
                      <a:pt x="86" y="359"/>
                    </a:lnTo>
                    <a:lnTo>
                      <a:pt x="44" y="356"/>
                    </a:lnTo>
                    <a:lnTo>
                      <a:pt x="0" y="353"/>
                    </a:lnTo>
                    <a:lnTo>
                      <a:pt x="3" y="295"/>
                    </a:lnTo>
                    <a:lnTo>
                      <a:pt x="3" y="292"/>
                    </a:lnTo>
                    <a:lnTo>
                      <a:pt x="6" y="250"/>
                    </a:lnTo>
                    <a:lnTo>
                      <a:pt x="11" y="214"/>
                    </a:lnTo>
                    <a:lnTo>
                      <a:pt x="11" y="212"/>
                    </a:lnTo>
                    <a:lnTo>
                      <a:pt x="16" y="164"/>
                    </a:lnTo>
                    <a:lnTo>
                      <a:pt x="18" y="114"/>
                    </a:lnTo>
                    <a:lnTo>
                      <a:pt x="21" y="114"/>
                    </a:lnTo>
                    <a:lnTo>
                      <a:pt x="21" y="87"/>
                    </a:lnTo>
                    <a:lnTo>
                      <a:pt x="26" y="9"/>
                    </a:lnTo>
                    <a:lnTo>
                      <a:pt x="26" y="0"/>
                    </a:lnTo>
                    <a:lnTo>
                      <a:pt x="111" y="9"/>
                    </a:lnTo>
                    <a:lnTo>
                      <a:pt x="114" y="9"/>
                    </a:lnTo>
                    <a:lnTo>
                      <a:pt x="189" y="15"/>
                    </a:lnTo>
                    <a:lnTo>
                      <a:pt x="305" y="20"/>
                    </a:lnTo>
                    <a:lnTo>
                      <a:pt x="354" y="20"/>
                    </a:lnTo>
                    <a:lnTo>
                      <a:pt x="367" y="23"/>
                    </a:lnTo>
                    <a:lnTo>
                      <a:pt x="423" y="23"/>
                    </a:lnTo>
                    <a:lnTo>
                      <a:pt x="444" y="28"/>
                    </a:lnTo>
                    <a:lnTo>
                      <a:pt x="501" y="28"/>
                    </a:lnTo>
                    <a:lnTo>
                      <a:pt x="503" y="31"/>
                    </a:lnTo>
                    <a:lnTo>
                      <a:pt x="560" y="31"/>
                    </a:lnTo>
                    <a:lnTo>
                      <a:pt x="612" y="31"/>
                    </a:lnTo>
                    <a:lnTo>
                      <a:pt x="609" y="42"/>
                    </a:lnTo>
                    <a:lnTo>
                      <a:pt x="609" y="45"/>
                    </a:lnTo>
                    <a:lnTo>
                      <a:pt x="604" y="53"/>
                    </a:lnTo>
                    <a:lnTo>
                      <a:pt x="591" y="65"/>
                    </a:lnTo>
                    <a:lnTo>
                      <a:pt x="588" y="67"/>
                    </a:lnTo>
                    <a:lnTo>
                      <a:pt x="588" y="73"/>
                    </a:lnTo>
                    <a:lnTo>
                      <a:pt x="593" y="81"/>
                    </a:lnTo>
                    <a:lnTo>
                      <a:pt x="599" y="87"/>
                    </a:lnTo>
                    <a:lnTo>
                      <a:pt x="601" y="95"/>
                    </a:lnTo>
                    <a:lnTo>
                      <a:pt x="609" y="95"/>
                    </a:lnTo>
                    <a:lnTo>
                      <a:pt x="617" y="98"/>
                    </a:lnTo>
                    <a:lnTo>
                      <a:pt x="619" y="103"/>
                    </a:lnTo>
                    <a:lnTo>
                      <a:pt x="622" y="106"/>
                    </a:lnTo>
                    <a:lnTo>
                      <a:pt x="622" y="109"/>
                    </a:lnTo>
                    <a:lnTo>
                      <a:pt x="622" y="145"/>
                    </a:lnTo>
                    <a:lnTo>
                      <a:pt x="622" y="167"/>
                    </a:lnTo>
                    <a:lnTo>
                      <a:pt x="622" y="186"/>
                    </a:lnTo>
                    <a:lnTo>
                      <a:pt x="622" y="198"/>
                    </a:lnTo>
                    <a:lnTo>
                      <a:pt x="619" y="239"/>
                    </a:lnTo>
                    <a:lnTo>
                      <a:pt x="619" y="281"/>
                    </a:lnTo>
                    <a:lnTo>
                      <a:pt x="619" y="325"/>
                    </a:lnTo>
                    <a:lnTo>
                      <a:pt x="607" y="320"/>
                    </a:lnTo>
                    <a:lnTo>
                      <a:pt x="609" y="325"/>
                    </a:lnTo>
                    <a:lnTo>
                      <a:pt x="609" y="331"/>
                    </a:lnTo>
                    <a:lnTo>
                      <a:pt x="612" y="333"/>
                    </a:lnTo>
                    <a:lnTo>
                      <a:pt x="612" y="336"/>
                    </a:lnTo>
                    <a:lnTo>
                      <a:pt x="612" y="339"/>
                    </a:lnTo>
                    <a:lnTo>
                      <a:pt x="612" y="348"/>
                    </a:lnTo>
                    <a:lnTo>
                      <a:pt x="609" y="348"/>
                    </a:lnTo>
                    <a:lnTo>
                      <a:pt x="609" y="350"/>
                    </a:lnTo>
                    <a:lnTo>
                      <a:pt x="609" y="353"/>
                    </a:lnTo>
                    <a:lnTo>
                      <a:pt x="609" y="356"/>
                    </a:lnTo>
                    <a:lnTo>
                      <a:pt x="617" y="356"/>
                    </a:lnTo>
                    <a:lnTo>
                      <a:pt x="619" y="356"/>
                    </a:lnTo>
                    <a:lnTo>
                      <a:pt x="619" y="370"/>
                    </a:lnTo>
                    <a:lnTo>
                      <a:pt x="619" y="372"/>
                    </a:lnTo>
                    <a:lnTo>
                      <a:pt x="619" y="375"/>
                    </a:lnTo>
                    <a:lnTo>
                      <a:pt x="612" y="375"/>
                    </a:lnTo>
                    <a:lnTo>
                      <a:pt x="617" y="381"/>
                    </a:lnTo>
                    <a:lnTo>
                      <a:pt x="617" y="386"/>
                    </a:lnTo>
                    <a:lnTo>
                      <a:pt x="617" y="389"/>
                    </a:lnTo>
                    <a:lnTo>
                      <a:pt x="612" y="395"/>
                    </a:lnTo>
                    <a:lnTo>
                      <a:pt x="609" y="400"/>
                    </a:lnTo>
                    <a:lnTo>
                      <a:pt x="609" y="403"/>
                    </a:lnTo>
                    <a:lnTo>
                      <a:pt x="609" y="400"/>
                    </a:lnTo>
                    <a:lnTo>
                      <a:pt x="607" y="408"/>
                    </a:lnTo>
                    <a:lnTo>
                      <a:pt x="604" y="411"/>
                    </a:lnTo>
                    <a:lnTo>
                      <a:pt x="604" y="414"/>
                    </a:lnTo>
                    <a:lnTo>
                      <a:pt x="604" y="417"/>
                    </a:lnTo>
                    <a:lnTo>
                      <a:pt x="609" y="423"/>
                    </a:lnTo>
                    <a:lnTo>
                      <a:pt x="612" y="423"/>
                    </a:lnTo>
                    <a:lnTo>
                      <a:pt x="617" y="428"/>
                    </a:lnTo>
                    <a:lnTo>
                      <a:pt x="617" y="434"/>
                    </a:lnTo>
                    <a:lnTo>
                      <a:pt x="617" y="436"/>
                    </a:lnTo>
                    <a:lnTo>
                      <a:pt x="617" y="439"/>
                    </a:lnTo>
                    <a:lnTo>
                      <a:pt x="622" y="444"/>
                    </a:lnTo>
                    <a:lnTo>
                      <a:pt x="617" y="444"/>
                    </a:lnTo>
                    <a:lnTo>
                      <a:pt x="612" y="439"/>
                    </a:lnTo>
                    <a:lnTo>
                      <a:pt x="609" y="439"/>
                    </a:lnTo>
                    <a:lnTo>
                      <a:pt x="607" y="442"/>
                    </a:lnTo>
                    <a:lnTo>
                      <a:pt x="604" y="439"/>
                    </a:lnTo>
                    <a:lnTo>
                      <a:pt x="604" y="436"/>
                    </a:lnTo>
                    <a:lnTo>
                      <a:pt x="599" y="431"/>
                    </a:lnTo>
                    <a:lnTo>
                      <a:pt x="599" y="428"/>
                    </a:lnTo>
                    <a:lnTo>
                      <a:pt x="601" y="428"/>
                    </a:lnTo>
                    <a:lnTo>
                      <a:pt x="599" y="423"/>
                    </a:lnTo>
                    <a:lnTo>
                      <a:pt x="591" y="423"/>
                    </a:lnTo>
                    <a:lnTo>
                      <a:pt x="588" y="420"/>
                    </a:lnTo>
                    <a:lnTo>
                      <a:pt x="588" y="417"/>
                    </a:lnTo>
                    <a:lnTo>
                      <a:pt x="583" y="414"/>
                    </a:lnTo>
                    <a:lnTo>
                      <a:pt x="578" y="417"/>
                    </a:lnTo>
                    <a:lnTo>
                      <a:pt x="578" y="414"/>
                    </a:lnTo>
                    <a:lnTo>
                      <a:pt x="578" y="411"/>
                    </a:lnTo>
                    <a:lnTo>
                      <a:pt x="573" y="411"/>
                    </a:lnTo>
                    <a:lnTo>
                      <a:pt x="565" y="411"/>
                    </a:lnTo>
                    <a:lnTo>
                      <a:pt x="563" y="408"/>
                    </a:lnTo>
                    <a:lnTo>
                      <a:pt x="555" y="403"/>
                    </a:lnTo>
                    <a:lnTo>
                      <a:pt x="555" y="400"/>
                    </a:lnTo>
                    <a:lnTo>
                      <a:pt x="552" y="400"/>
                    </a:lnTo>
                    <a:lnTo>
                      <a:pt x="550" y="398"/>
                    </a:lnTo>
                    <a:lnTo>
                      <a:pt x="544" y="398"/>
                    </a:lnTo>
                    <a:lnTo>
                      <a:pt x="539" y="400"/>
                    </a:lnTo>
                    <a:lnTo>
                      <a:pt x="534" y="398"/>
                    </a:lnTo>
                    <a:lnTo>
                      <a:pt x="532" y="398"/>
                    </a:lnTo>
                    <a:lnTo>
                      <a:pt x="529" y="400"/>
                    </a:lnTo>
                    <a:lnTo>
                      <a:pt x="524" y="398"/>
                    </a:lnTo>
                    <a:lnTo>
                      <a:pt x="519" y="400"/>
                    </a:lnTo>
                    <a:lnTo>
                      <a:pt x="514" y="398"/>
                    </a:lnTo>
                    <a:lnTo>
                      <a:pt x="511" y="400"/>
                    </a:lnTo>
                    <a:lnTo>
                      <a:pt x="508" y="400"/>
                    </a:lnTo>
                    <a:lnTo>
                      <a:pt x="508" y="398"/>
                    </a:lnTo>
                    <a:lnTo>
                      <a:pt x="503" y="398"/>
                    </a:lnTo>
                    <a:lnTo>
                      <a:pt x="503" y="400"/>
                    </a:lnTo>
                    <a:lnTo>
                      <a:pt x="501" y="408"/>
                    </a:lnTo>
                    <a:lnTo>
                      <a:pt x="496" y="408"/>
                    </a:lnTo>
                    <a:lnTo>
                      <a:pt x="493" y="411"/>
                    </a:lnTo>
                    <a:lnTo>
                      <a:pt x="490" y="408"/>
                    </a:lnTo>
                    <a:lnTo>
                      <a:pt x="483" y="403"/>
                    </a:lnTo>
                    <a:lnTo>
                      <a:pt x="483" y="400"/>
                    </a:lnTo>
                    <a:lnTo>
                      <a:pt x="480" y="400"/>
                    </a:lnTo>
                    <a:lnTo>
                      <a:pt x="467" y="395"/>
                    </a:lnTo>
                    <a:lnTo>
                      <a:pt x="462" y="392"/>
                    </a:lnTo>
                    <a:lnTo>
                      <a:pt x="454" y="389"/>
                    </a:lnTo>
                    <a:lnTo>
                      <a:pt x="452" y="381"/>
                    </a:lnTo>
                    <a:lnTo>
                      <a:pt x="390" y="378"/>
                    </a:lnTo>
                    <a:lnTo>
                      <a:pt x="369" y="378"/>
                    </a:lnTo>
                    <a:lnTo>
                      <a:pt x="313" y="375"/>
                    </a:lnTo>
                    <a:lnTo>
                      <a:pt x="230" y="372"/>
                    </a:lnTo>
                    <a:lnTo>
                      <a:pt x="160" y="367"/>
                    </a:lnTo>
                    <a:lnTo>
                      <a:pt x="101" y="361"/>
                    </a:lnTo>
                    <a:close/>
                  </a:path>
                </a:pathLst>
              </a:custGeom>
              <a:solidFill>
                <a:srgbClr val="FDF6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243">
                <a:extLst>
                  <a:ext uri="{FF2B5EF4-FFF2-40B4-BE49-F238E27FC236}">
                    <a16:creationId xmlns:a16="http://schemas.microsoft.com/office/drawing/2014/main" id="{878525BC-F90F-4BCE-8252-F22A7C1640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7" y="1184"/>
                <a:ext cx="622" cy="444"/>
              </a:xfrm>
              <a:custGeom>
                <a:avLst/>
                <a:gdLst>
                  <a:gd name="T0" fmla="*/ 44 w 622"/>
                  <a:gd name="T1" fmla="*/ 356 h 444"/>
                  <a:gd name="T2" fmla="*/ 3 w 622"/>
                  <a:gd name="T3" fmla="*/ 292 h 444"/>
                  <a:gd name="T4" fmla="*/ 11 w 622"/>
                  <a:gd name="T5" fmla="*/ 212 h 444"/>
                  <a:gd name="T6" fmla="*/ 21 w 622"/>
                  <a:gd name="T7" fmla="*/ 114 h 444"/>
                  <a:gd name="T8" fmla="*/ 26 w 622"/>
                  <a:gd name="T9" fmla="*/ 0 h 444"/>
                  <a:gd name="T10" fmla="*/ 189 w 622"/>
                  <a:gd name="T11" fmla="*/ 15 h 444"/>
                  <a:gd name="T12" fmla="*/ 367 w 622"/>
                  <a:gd name="T13" fmla="*/ 23 h 444"/>
                  <a:gd name="T14" fmla="*/ 501 w 622"/>
                  <a:gd name="T15" fmla="*/ 28 h 444"/>
                  <a:gd name="T16" fmla="*/ 612 w 622"/>
                  <a:gd name="T17" fmla="*/ 31 h 444"/>
                  <a:gd name="T18" fmla="*/ 604 w 622"/>
                  <a:gd name="T19" fmla="*/ 53 h 444"/>
                  <a:gd name="T20" fmla="*/ 588 w 622"/>
                  <a:gd name="T21" fmla="*/ 73 h 444"/>
                  <a:gd name="T22" fmla="*/ 601 w 622"/>
                  <a:gd name="T23" fmla="*/ 95 h 444"/>
                  <a:gd name="T24" fmla="*/ 619 w 622"/>
                  <a:gd name="T25" fmla="*/ 103 h 444"/>
                  <a:gd name="T26" fmla="*/ 622 w 622"/>
                  <a:gd name="T27" fmla="*/ 145 h 444"/>
                  <a:gd name="T28" fmla="*/ 622 w 622"/>
                  <a:gd name="T29" fmla="*/ 198 h 444"/>
                  <a:gd name="T30" fmla="*/ 619 w 622"/>
                  <a:gd name="T31" fmla="*/ 325 h 444"/>
                  <a:gd name="T32" fmla="*/ 609 w 622"/>
                  <a:gd name="T33" fmla="*/ 331 h 444"/>
                  <a:gd name="T34" fmla="*/ 612 w 622"/>
                  <a:gd name="T35" fmla="*/ 339 h 444"/>
                  <a:gd name="T36" fmla="*/ 609 w 622"/>
                  <a:gd name="T37" fmla="*/ 350 h 444"/>
                  <a:gd name="T38" fmla="*/ 617 w 622"/>
                  <a:gd name="T39" fmla="*/ 356 h 444"/>
                  <a:gd name="T40" fmla="*/ 619 w 622"/>
                  <a:gd name="T41" fmla="*/ 372 h 444"/>
                  <a:gd name="T42" fmla="*/ 617 w 622"/>
                  <a:gd name="T43" fmla="*/ 381 h 444"/>
                  <a:gd name="T44" fmla="*/ 612 w 622"/>
                  <a:gd name="T45" fmla="*/ 395 h 444"/>
                  <a:gd name="T46" fmla="*/ 609 w 622"/>
                  <a:gd name="T47" fmla="*/ 400 h 444"/>
                  <a:gd name="T48" fmla="*/ 604 w 622"/>
                  <a:gd name="T49" fmla="*/ 414 h 444"/>
                  <a:gd name="T50" fmla="*/ 612 w 622"/>
                  <a:gd name="T51" fmla="*/ 423 h 444"/>
                  <a:gd name="T52" fmla="*/ 617 w 622"/>
                  <a:gd name="T53" fmla="*/ 436 h 444"/>
                  <a:gd name="T54" fmla="*/ 617 w 622"/>
                  <a:gd name="T55" fmla="*/ 444 h 444"/>
                  <a:gd name="T56" fmla="*/ 607 w 622"/>
                  <a:gd name="T57" fmla="*/ 442 h 444"/>
                  <a:gd name="T58" fmla="*/ 599 w 622"/>
                  <a:gd name="T59" fmla="*/ 431 h 444"/>
                  <a:gd name="T60" fmla="*/ 599 w 622"/>
                  <a:gd name="T61" fmla="*/ 423 h 444"/>
                  <a:gd name="T62" fmla="*/ 588 w 622"/>
                  <a:gd name="T63" fmla="*/ 417 h 444"/>
                  <a:gd name="T64" fmla="*/ 578 w 622"/>
                  <a:gd name="T65" fmla="*/ 414 h 444"/>
                  <a:gd name="T66" fmla="*/ 565 w 622"/>
                  <a:gd name="T67" fmla="*/ 411 h 444"/>
                  <a:gd name="T68" fmla="*/ 555 w 622"/>
                  <a:gd name="T69" fmla="*/ 400 h 444"/>
                  <a:gd name="T70" fmla="*/ 544 w 622"/>
                  <a:gd name="T71" fmla="*/ 398 h 444"/>
                  <a:gd name="T72" fmla="*/ 532 w 622"/>
                  <a:gd name="T73" fmla="*/ 398 h 444"/>
                  <a:gd name="T74" fmla="*/ 519 w 622"/>
                  <a:gd name="T75" fmla="*/ 400 h 444"/>
                  <a:gd name="T76" fmla="*/ 508 w 622"/>
                  <a:gd name="T77" fmla="*/ 400 h 444"/>
                  <a:gd name="T78" fmla="*/ 503 w 622"/>
                  <a:gd name="T79" fmla="*/ 400 h 444"/>
                  <a:gd name="T80" fmla="*/ 493 w 622"/>
                  <a:gd name="T81" fmla="*/ 411 h 444"/>
                  <a:gd name="T82" fmla="*/ 483 w 622"/>
                  <a:gd name="T83" fmla="*/ 400 h 444"/>
                  <a:gd name="T84" fmla="*/ 462 w 622"/>
                  <a:gd name="T85" fmla="*/ 392 h 444"/>
                  <a:gd name="T86" fmla="*/ 390 w 622"/>
                  <a:gd name="T87" fmla="*/ 378 h 444"/>
                  <a:gd name="T88" fmla="*/ 230 w 622"/>
                  <a:gd name="T89" fmla="*/ 372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22" h="444">
                    <a:moveTo>
                      <a:pt x="101" y="361"/>
                    </a:moveTo>
                    <a:lnTo>
                      <a:pt x="86" y="359"/>
                    </a:lnTo>
                    <a:lnTo>
                      <a:pt x="44" y="356"/>
                    </a:lnTo>
                    <a:lnTo>
                      <a:pt x="0" y="353"/>
                    </a:lnTo>
                    <a:lnTo>
                      <a:pt x="3" y="295"/>
                    </a:lnTo>
                    <a:lnTo>
                      <a:pt x="3" y="292"/>
                    </a:lnTo>
                    <a:lnTo>
                      <a:pt x="6" y="250"/>
                    </a:lnTo>
                    <a:lnTo>
                      <a:pt x="11" y="214"/>
                    </a:lnTo>
                    <a:lnTo>
                      <a:pt x="11" y="212"/>
                    </a:lnTo>
                    <a:lnTo>
                      <a:pt x="16" y="164"/>
                    </a:lnTo>
                    <a:lnTo>
                      <a:pt x="18" y="114"/>
                    </a:lnTo>
                    <a:lnTo>
                      <a:pt x="21" y="114"/>
                    </a:lnTo>
                    <a:lnTo>
                      <a:pt x="21" y="87"/>
                    </a:lnTo>
                    <a:lnTo>
                      <a:pt x="26" y="9"/>
                    </a:lnTo>
                    <a:lnTo>
                      <a:pt x="26" y="0"/>
                    </a:lnTo>
                    <a:lnTo>
                      <a:pt x="111" y="9"/>
                    </a:lnTo>
                    <a:lnTo>
                      <a:pt x="114" y="9"/>
                    </a:lnTo>
                    <a:lnTo>
                      <a:pt x="189" y="15"/>
                    </a:lnTo>
                    <a:lnTo>
                      <a:pt x="305" y="20"/>
                    </a:lnTo>
                    <a:lnTo>
                      <a:pt x="354" y="20"/>
                    </a:lnTo>
                    <a:lnTo>
                      <a:pt x="367" y="23"/>
                    </a:lnTo>
                    <a:lnTo>
                      <a:pt x="423" y="23"/>
                    </a:lnTo>
                    <a:lnTo>
                      <a:pt x="444" y="28"/>
                    </a:lnTo>
                    <a:lnTo>
                      <a:pt x="501" y="28"/>
                    </a:lnTo>
                    <a:lnTo>
                      <a:pt x="503" y="31"/>
                    </a:lnTo>
                    <a:lnTo>
                      <a:pt x="560" y="31"/>
                    </a:lnTo>
                    <a:lnTo>
                      <a:pt x="612" y="31"/>
                    </a:lnTo>
                    <a:lnTo>
                      <a:pt x="609" y="42"/>
                    </a:lnTo>
                    <a:lnTo>
                      <a:pt x="609" y="45"/>
                    </a:lnTo>
                    <a:lnTo>
                      <a:pt x="604" y="53"/>
                    </a:lnTo>
                    <a:lnTo>
                      <a:pt x="591" y="65"/>
                    </a:lnTo>
                    <a:lnTo>
                      <a:pt x="588" y="67"/>
                    </a:lnTo>
                    <a:lnTo>
                      <a:pt x="588" y="73"/>
                    </a:lnTo>
                    <a:lnTo>
                      <a:pt x="593" y="81"/>
                    </a:lnTo>
                    <a:lnTo>
                      <a:pt x="599" y="87"/>
                    </a:lnTo>
                    <a:lnTo>
                      <a:pt x="601" y="95"/>
                    </a:lnTo>
                    <a:lnTo>
                      <a:pt x="609" y="95"/>
                    </a:lnTo>
                    <a:lnTo>
                      <a:pt x="617" y="98"/>
                    </a:lnTo>
                    <a:lnTo>
                      <a:pt x="619" y="103"/>
                    </a:lnTo>
                    <a:lnTo>
                      <a:pt x="622" y="106"/>
                    </a:lnTo>
                    <a:lnTo>
                      <a:pt x="622" y="109"/>
                    </a:lnTo>
                    <a:lnTo>
                      <a:pt x="622" y="145"/>
                    </a:lnTo>
                    <a:lnTo>
                      <a:pt x="622" y="167"/>
                    </a:lnTo>
                    <a:lnTo>
                      <a:pt x="622" y="186"/>
                    </a:lnTo>
                    <a:lnTo>
                      <a:pt x="622" y="198"/>
                    </a:lnTo>
                    <a:lnTo>
                      <a:pt x="619" y="239"/>
                    </a:lnTo>
                    <a:lnTo>
                      <a:pt x="619" y="281"/>
                    </a:lnTo>
                    <a:lnTo>
                      <a:pt x="619" y="325"/>
                    </a:lnTo>
                    <a:lnTo>
                      <a:pt x="607" y="320"/>
                    </a:lnTo>
                    <a:lnTo>
                      <a:pt x="609" y="325"/>
                    </a:lnTo>
                    <a:lnTo>
                      <a:pt x="609" y="331"/>
                    </a:lnTo>
                    <a:lnTo>
                      <a:pt x="612" y="333"/>
                    </a:lnTo>
                    <a:lnTo>
                      <a:pt x="612" y="336"/>
                    </a:lnTo>
                    <a:lnTo>
                      <a:pt x="612" y="339"/>
                    </a:lnTo>
                    <a:lnTo>
                      <a:pt x="612" y="348"/>
                    </a:lnTo>
                    <a:lnTo>
                      <a:pt x="609" y="348"/>
                    </a:lnTo>
                    <a:lnTo>
                      <a:pt x="609" y="350"/>
                    </a:lnTo>
                    <a:lnTo>
                      <a:pt x="609" y="353"/>
                    </a:lnTo>
                    <a:lnTo>
                      <a:pt x="609" y="356"/>
                    </a:lnTo>
                    <a:lnTo>
                      <a:pt x="617" y="356"/>
                    </a:lnTo>
                    <a:lnTo>
                      <a:pt x="619" y="356"/>
                    </a:lnTo>
                    <a:lnTo>
                      <a:pt x="619" y="370"/>
                    </a:lnTo>
                    <a:lnTo>
                      <a:pt x="619" y="372"/>
                    </a:lnTo>
                    <a:lnTo>
                      <a:pt x="619" y="375"/>
                    </a:lnTo>
                    <a:lnTo>
                      <a:pt x="612" y="375"/>
                    </a:lnTo>
                    <a:lnTo>
                      <a:pt x="617" y="381"/>
                    </a:lnTo>
                    <a:lnTo>
                      <a:pt x="617" y="386"/>
                    </a:lnTo>
                    <a:lnTo>
                      <a:pt x="617" y="389"/>
                    </a:lnTo>
                    <a:lnTo>
                      <a:pt x="612" y="395"/>
                    </a:lnTo>
                    <a:lnTo>
                      <a:pt x="609" y="400"/>
                    </a:lnTo>
                    <a:lnTo>
                      <a:pt x="609" y="403"/>
                    </a:lnTo>
                    <a:lnTo>
                      <a:pt x="609" y="400"/>
                    </a:lnTo>
                    <a:lnTo>
                      <a:pt x="607" y="408"/>
                    </a:lnTo>
                    <a:lnTo>
                      <a:pt x="604" y="411"/>
                    </a:lnTo>
                    <a:lnTo>
                      <a:pt x="604" y="414"/>
                    </a:lnTo>
                    <a:lnTo>
                      <a:pt x="604" y="417"/>
                    </a:lnTo>
                    <a:lnTo>
                      <a:pt x="609" y="423"/>
                    </a:lnTo>
                    <a:lnTo>
                      <a:pt x="612" y="423"/>
                    </a:lnTo>
                    <a:lnTo>
                      <a:pt x="617" y="428"/>
                    </a:lnTo>
                    <a:lnTo>
                      <a:pt x="617" y="434"/>
                    </a:lnTo>
                    <a:lnTo>
                      <a:pt x="617" y="436"/>
                    </a:lnTo>
                    <a:lnTo>
                      <a:pt x="617" y="439"/>
                    </a:lnTo>
                    <a:lnTo>
                      <a:pt x="622" y="444"/>
                    </a:lnTo>
                    <a:lnTo>
                      <a:pt x="617" y="444"/>
                    </a:lnTo>
                    <a:lnTo>
                      <a:pt x="612" y="439"/>
                    </a:lnTo>
                    <a:lnTo>
                      <a:pt x="609" y="439"/>
                    </a:lnTo>
                    <a:lnTo>
                      <a:pt x="607" y="442"/>
                    </a:lnTo>
                    <a:lnTo>
                      <a:pt x="604" y="439"/>
                    </a:lnTo>
                    <a:lnTo>
                      <a:pt x="604" y="436"/>
                    </a:lnTo>
                    <a:lnTo>
                      <a:pt x="599" y="431"/>
                    </a:lnTo>
                    <a:lnTo>
                      <a:pt x="599" y="428"/>
                    </a:lnTo>
                    <a:lnTo>
                      <a:pt x="601" y="428"/>
                    </a:lnTo>
                    <a:lnTo>
                      <a:pt x="599" y="423"/>
                    </a:lnTo>
                    <a:lnTo>
                      <a:pt x="591" y="423"/>
                    </a:lnTo>
                    <a:lnTo>
                      <a:pt x="588" y="420"/>
                    </a:lnTo>
                    <a:lnTo>
                      <a:pt x="588" y="417"/>
                    </a:lnTo>
                    <a:lnTo>
                      <a:pt x="583" y="414"/>
                    </a:lnTo>
                    <a:lnTo>
                      <a:pt x="578" y="417"/>
                    </a:lnTo>
                    <a:lnTo>
                      <a:pt x="578" y="414"/>
                    </a:lnTo>
                    <a:lnTo>
                      <a:pt x="578" y="411"/>
                    </a:lnTo>
                    <a:lnTo>
                      <a:pt x="573" y="411"/>
                    </a:lnTo>
                    <a:lnTo>
                      <a:pt x="565" y="411"/>
                    </a:lnTo>
                    <a:lnTo>
                      <a:pt x="563" y="408"/>
                    </a:lnTo>
                    <a:lnTo>
                      <a:pt x="555" y="403"/>
                    </a:lnTo>
                    <a:lnTo>
                      <a:pt x="555" y="400"/>
                    </a:lnTo>
                    <a:lnTo>
                      <a:pt x="552" y="400"/>
                    </a:lnTo>
                    <a:lnTo>
                      <a:pt x="550" y="398"/>
                    </a:lnTo>
                    <a:lnTo>
                      <a:pt x="544" y="398"/>
                    </a:lnTo>
                    <a:lnTo>
                      <a:pt x="539" y="400"/>
                    </a:lnTo>
                    <a:lnTo>
                      <a:pt x="534" y="398"/>
                    </a:lnTo>
                    <a:lnTo>
                      <a:pt x="532" y="398"/>
                    </a:lnTo>
                    <a:lnTo>
                      <a:pt x="529" y="400"/>
                    </a:lnTo>
                    <a:lnTo>
                      <a:pt x="524" y="398"/>
                    </a:lnTo>
                    <a:lnTo>
                      <a:pt x="519" y="400"/>
                    </a:lnTo>
                    <a:lnTo>
                      <a:pt x="514" y="398"/>
                    </a:lnTo>
                    <a:lnTo>
                      <a:pt x="511" y="400"/>
                    </a:lnTo>
                    <a:lnTo>
                      <a:pt x="508" y="400"/>
                    </a:lnTo>
                    <a:lnTo>
                      <a:pt x="508" y="398"/>
                    </a:lnTo>
                    <a:lnTo>
                      <a:pt x="503" y="398"/>
                    </a:lnTo>
                    <a:lnTo>
                      <a:pt x="503" y="400"/>
                    </a:lnTo>
                    <a:lnTo>
                      <a:pt x="501" y="408"/>
                    </a:lnTo>
                    <a:lnTo>
                      <a:pt x="496" y="408"/>
                    </a:lnTo>
                    <a:lnTo>
                      <a:pt x="493" y="411"/>
                    </a:lnTo>
                    <a:lnTo>
                      <a:pt x="490" y="408"/>
                    </a:lnTo>
                    <a:lnTo>
                      <a:pt x="483" y="403"/>
                    </a:lnTo>
                    <a:lnTo>
                      <a:pt x="483" y="400"/>
                    </a:lnTo>
                    <a:lnTo>
                      <a:pt x="480" y="400"/>
                    </a:lnTo>
                    <a:lnTo>
                      <a:pt x="467" y="395"/>
                    </a:lnTo>
                    <a:lnTo>
                      <a:pt x="462" y="392"/>
                    </a:lnTo>
                    <a:lnTo>
                      <a:pt x="454" y="389"/>
                    </a:lnTo>
                    <a:lnTo>
                      <a:pt x="452" y="381"/>
                    </a:lnTo>
                    <a:lnTo>
                      <a:pt x="390" y="378"/>
                    </a:lnTo>
                    <a:lnTo>
                      <a:pt x="369" y="378"/>
                    </a:lnTo>
                    <a:lnTo>
                      <a:pt x="313" y="375"/>
                    </a:lnTo>
                    <a:lnTo>
                      <a:pt x="230" y="372"/>
                    </a:lnTo>
                    <a:lnTo>
                      <a:pt x="160" y="367"/>
                    </a:lnTo>
                    <a:lnTo>
                      <a:pt x="101" y="36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244">
                <a:extLst>
                  <a:ext uri="{FF2B5EF4-FFF2-40B4-BE49-F238E27FC236}">
                    <a16:creationId xmlns:a16="http://schemas.microsoft.com/office/drawing/2014/main" id="{DF7D09B4-FBF6-49B0-BDCA-64D059FC92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4" y="1224"/>
                <a:ext cx="622" cy="557"/>
              </a:xfrm>
              <a:custGeom>
                <a:avLst/>
                <a:gdLst>
                  <a:gd name="T0" fmla="*/ 591 w 622"/>
                  <a:gd name="T1" fmla="*/ 473 h 557"/>
                  <a:gd name="T2" fmla="*/ 588 w 622"/>
                  <a:gd name="T3" fmla="*/ 490 h 557"/>
                  <a:gd name="T4" fmla="*/ 588 w 622"/>
                  <a:gd name="T5" fmla="*/ 510 h 557"/>
                  <a:gd name="T6" fmla="*/ 583 w 622"/>
                  <a:gd name="T7" fmla="*/ 557 h 557"/>
                  <a:gd name="T8" fmla="*/ 511 w 622"/>
                  <a:gd name="T9" fmla="*/ 551 h 557"/>
                  <a:gd name="T10" fmla="*/ 483 w 622"/>
                  <a:gd name="T11" fmla="*/ 549 h 557"/>
                  <a:gd name="T12" fmla="*/ 405 w 622"/>
                  <a:gd name="T13" fmla="*/ 537 h 557"/>
                  <a:gd name="T14" fmla="*/ 393 w 622"/>
                  <a:gd name="T15" fmla="*/ 537 h 557"/>
                  <a:gd name="T16" fmla="*/ 349 w 622"/>
                  <a:gd name="T17" fmla="*/ 532 h 557"/>
                  <a:gd name="T18" fmla="*/ 313 w 622"/>
                  <a:gd name="T19" fmla="*/ 526 h 557"/>
                  <a:gd name="T20" fmla="*/ 264 w 622"/>
                  <a:gd name="T21" fmla="*/ 521 h 557"/>
                  <a:gd name="T22" fmla="*/ 168 w 622"/>
                  <a:gd name="T23" fmla="*/ 507 h 557"/>
                  <a:gd name="T24" fmla="*/ 88 w 622"/>
                  <a:gd name="T25" fmla="*/ 493 h 557"/>
                  <a:gd name="T26" fmla="*/ 83 w 622"/>
                  <a:gd name="T27" fmla="*/ 493 h 557"/>
                  <a:gd name="T28" fmla="*/ 0 w 622"/>
                  <a:gd name="T29" fmla="*/ 481 h 557"/>
                  <a:gd name="T30" fmla="*/ 8 w 622"/>
                  <a:gd name="T31" fmla="*/ 448 h 557"/>
                  <a:gd name="T32" fmla="*/ 13 w 622"/>
                  <a:gd name="T33" fmla="*/ 409 h 557"/>
                  <a:gd name="T34" fmla="*/ 19 w 622"/>
                  <a:gd name="T35" fmla="*/ 361 h 557"/>
                  <a:gd name="T36" fmla="*/ 29 w 622"/>
                  <a:gd name="T37" fmla="*/ 300 h 557"/>
                  <a:gd name="T38" fmla="*/ 36 w 622"/>
                  <a:gd name="T39" fmla="*/ 238 h 557"/>
                  <a:gd name="T40" fmla="*/ 42 w 622"/>
                  <a:gd name="T41" fmla="*/ 207 h 557"/>
                  <a:gd name="T42" fmla="*/ 44 w 622"/>
                  <a:gd name="T43" fmla="*/ 177 h 557"/>
                  <a:gd name="T44" fmla="*/ 55 w 622"/>
                  <a:gd name="T45" fmla="*/ 124 h 557"/>
                  <a:gd name="T46" fmla="*/ 62 w 622"/>
                  <a:gd name="T47" fmla="*/ 65 h 557"/>
                  <a:gd name="T48" fmla="*/ 67 w 622"/>
                  <a:gd name="T49" fmla="*/ 42 h 557"/>
                  <a:gd name="T50" fmla="*/ 73 w 622"/>
                  <a:gd name="T51" fmla="*/ 0 h 557"/>
                  <a:gd name="T52" fmla="*/ 119 w 622"/>
                  <a:gd name="T53" fmla="*/ 11 h 557"/>
                  <a:gd name="T54" fmla="*/ 122 w 622"/>
                  <a:gd name="T55" fmla="*/ 11 h 557"/>
                  <a:gd name="T56" fmla="*/ 155 w 622"/>
                  <a:gd name="T57" fmla="*/ 14 h 557"/>
                  <a:gd name="T58" fmla="*/ 171 w 622"/>
                  <a:gd name="T59" fmla="*/ 17 h 557"/>
                  <a:gd name="T60" fmla="*/ 264 w 622"/>
                  <a:gd name="T61" fmla="*/ 34 h 557"/>
                  <a:gd name="T62" fmla="*/ 292 w 622"/>
                  <a:gd name="T63" fmla="*/ 37 h 557"/>
                  <a:gd name="T64" fmla="*/ 318 w 622"/>
                  <a:gd name="T65" fmla="*/ 40 h 557"/>
                  <a:gd name="T66" fmla="*/ 449 w 622"/>
                  <a:gd name="T67" fmla="*/ 57 h 557"/>
                  <a:gd name="T68" fmla="*/ 467 w 622"/>
                  <a:gd name="T69" fmla="*/ 59 h 557"/>
                  <a:gd name="T70" fmla="*/ 542 w 622"/>
                  <a:gd name="T71" fmla="*/ 65 h 557"/>
                  <a:gd name="T72" fmla="*/ 545 w 622"/>
                  <a:gd name="T73" fmla="*/ 68 h 557"/>
                  <a:gd name="T74" fmla="*/ 622 w 622"/>
                  <a:gd name="T75" fmla="*/ 76 h 557"/>
                  <a:gd name="T76" fmla="*/ 620 w 622"/>
                  <a:gd name="T77" fmla="*/ 126 h 557"/>
                  <a:gd name="T78" fmla="*/ 614 w 622"/>
                  <a:gd name="T79" fmla="*/ 174 h 557"/>
                  <a:gd name="T80" fmla="*/ 614 w 622"/>
                  <a:gd name="T81" fmla="*/ 177 h 557"/>
                  <a:gd name="T82" fmla="*/ 609 w 622"/>
                  <a:gd name="T83" fmla="*/ 213 h 557"/>
                  <a:gd name="T84" fmla="*/ 607 w 622"/>
                  <a:gd name="T85" fmla="*/ 255 h 557"/>
                  <a:gd name="T86" fmla="*/ 607 w 622"/>
                  <a:gd name="T87" fmla="*/ 258 h 557"/>
                  <a:gd name="T88" fmla="*/ 604 w 622"/>
                  <a:gd name="T89" fmla="*/ 317 h 557"/>
                  <a:gd name="T90" fmla="*/ 601 w 622"/>
                  <a:gd name="T91" fmla="*/ 361 h 557"/>
                  <a:gd name="T92" fmla="*/ 596 w 622"/>
                  <a:gd name="T93" fmla="*/ 437 h 557"/>
                  <a:gd name="T94" fmla="*/ 591 w 622"/>
                  <a:gd name="T95" fmla="*/ 473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22" h="557">
                    <a:moveTo>
                      <a:pt x="591" y="473"/>
                    </a:moveTo>
                    <a:lnTo>
                      <a:pt x="588" y="490"/>
                    </a:lnTo>
                    <a:lnTo>
                      <a:pt x="588" y="510"/>
                    </a:lnTo>
                    <a:lnTo>
                      <a:pt x="583" y="557"/>
                    </a:lnTo>
                    <a:lnTo>
                      <a:pt x="511" y="551"/>
                    </a:lnTo>
                    <a:lnTo>
                      <a:pt x="483" y="549"/>
                    </a:lnTo>
                    <a:lnTo>
                      <a:pt x="405" y="537"/>
                    </a:lnTo>
                    <a:lnTo>
                      <a:pt x="393" y="537"/>
                    </a:lnTo>
                    <a:lnTo>
                      <a:pt x="349" y="532"/>
                    </a:lnTo>
                    <a:lnTo>
                      <a:pt x="313" y="526"/>
                    </a:lnTo>
                    <a:lnTo>
                      <a:pt x="264" y="521"/>
                    </a:lnTo>
                    <a:lnTo>
                      <a:pt x="168" y="507"/>
                    </a:lnTo>
                    <a:lnTo>
                      <a:pt x="88" y="493"/>
                    </a:lnTo>
                    <a:lnTo>
                      <a:pt x="83" y="493"/>
                    </a:lnTo>
                    <a:lnTo>
                      <a:pt x="0" y="481"/>
                    </a:lnTo>
                    <a:lnTo>
                      <a:pt x="8" y="448"/>
                    </a:lnTo>
                    <a:lnTo>
                      <a:pt x="13" y="409"/>
                    </a:lnTo>
                    <a:lnTo>
                      <a:pt x="19" y="361"/>
                    </a:lnTo>
                    <a:lnTo>
                      <a:pt x="29" y="300"/>
                    </a:lnTo>
                    <a:lnTo>
                      <a:pt x="36" y="238"/>
                    </a:lnTo>
                    <a:lnTo>
                      <a:pt x="42" y="207"/>
                    </a:lnTo>
                    <a:lnTo>
                      <a:pt x="44" y="177"/>
                    </a:lnTo>
                    <a:lnTo>
                      <a:pt x="55" y="124"/>
                    </a:lnTo>
                    <a:lnTo>
                      <a:pt x="62" y="65"/>
                    </a:lnTo>
                    <a:lnTo>
                      <a:pt x="67" y="42"/>
                    </a:lnTo>
                    <a:lnTo>
                      <a:pt x="73" y="0"/>
                    </a:lnTo>
                    <a:lnTo>
                      <a:pt x="119" y="11"/>
                    </a:lnTo>
                    <a:lnTo>
                      <a:pt x="122" y="11"/>
                    </a:lnTo>
                    <a:lnTo>
                      <a:pt x="155" y="14"/>
                    </a:lnTo>
                    <a:lnTo>
                      <a:pt x="171" y="17"/>
                    </a:lnTo>
                    <a:lnTo>
                      <a:pt x="264" y="34"/>
                    </a:lnTo>
                    <a:lnTo>
                      <a:pt x="292" y="37"/>
                    </a:lnTo>
                    <a:lnTo>
                      <a:pt x="318" y="40"/>
                    </a:lnTo>
                    <a:lnTo>
                      <a:pt x="449" y="57"/>
                    </a:lnTo>
                    <a:lnTo>
                      <a:pt x="467" y="59"/>
                    </a:lnTo>
                    <a:lnTo>
                      <a:pt x="542" y="65"/>
                    </a:lnTo>
                    <a:lnTo>
                      <a:pt x="545" y="68"/>
                    </a:lnTo>
                    <a:lnTo>
                      <a:pt x="622" y="76"/>
                    </a:lnTo>
                    <a:lnTo>
                      <a:pt x="620" y="126"/>
                    </a:lnTo>
                    <a:lnTo>
                      <a:pt x="614" y="174"/>
                    </a:lnTo>
                    <a:lnTo>
                      <a:pt x="614" y="177"/>
                    </a:lnTo>
                    <a:lnTo>
                      <a:pt x="609" y="213"/>
                    </a:lnTo>
                    <a:lnTo>
                      <a:pt x="607" y="255"/>
                    </a:lnTo>
                    <a:lnTo>
                      <a:pt x="607" y="258"/>
                    </a:lnTo>
                    <a:lnTo>
                      <a:pt x="604" y="317"/>
                    </a:lnTo>
                    <a:lnTo>
                      <a:pt x="601" y="361"/>
                    </a:lnTo>
                    <a:lnTo>
                      <a:pt x="596" y="437"/>
                    </a:lnTo>
                    <a:lnTo>
                      <a:pt x="591" y="473"/>
                    </a:lnTo>
                    <a:close/>
                  </a:path>
                </a:pathLst>
              </a:custGeom>
              <a:solidFill>
                <a:srgbClr val="E3E9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245">
                <a:extLst>
                  <a:ext uri="{FF2B5EF4-FFF2-40B4-BE49-F238E27FC236}">
                    <a16:creationId xmlns:a16="http://schemas.microsoft.com/office/drawing/2014/main" id="{BDF947B1-6561-4ADB-AB05-E7F1AF962F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4" y="1224"/>
                <a:ext cx="622" cy="557"/>
              </a:xfrm>
              <a:custGeom>
                <a:avLst/>
                <a:gdLst>
                  <a:gd name="T0" fmla="*/ 591 w 622"/>
                  <a:gd name="T1" fmla="*/ 473 h 557"/>
                  <a:gd name="T2" fmla="*/ 588 w 622"/>
                  <a:gd name="T3" fmla="*/ 490 h 557"/>
                  <a:gd name="T4" fmla="*/ 588 w 622"/>
                  <a:gd name="T5" fmla="*/ 510 h 557"/>
                  <a:gd name="T6" fmla="*/ 583 w 622"/>
                  <a:gd name="T7" fmla="*/ 557 h 557"/>
                  <a:gd name="T8" fmla="*/ 511 w 622"/>
                  <a:gd name="T9" fmla="*/ 551 h 557"/>
                  <a:gd name="T10" fmla="*/ 483 w 622"/>
                  <a:gd name="T11" fmla="*/ 549 h 557"/>
                  <a:gd name="T12" fmla="*/ 405 w 622"/>
                  <a:gd name="T13" fmla="*/ 537 h 557"/>
                  <a:gd name="T14" fmla="*/ 393 w 622"/>
                  <a:gd name="T15" fmla="*/ 537 h 557"/>
                  <a:gd name="T16" fmla="*/ 349 w 622"/>
                  <a:gd name="T17" fmla="*/ 532 h 557"/>
                  <a:gd name="T18" fmla="*/ 313 w 622"/>
                  <a:gd name="T19" fmla="*/ 526 h 557"/>
                  <a:gd name="T20" fmla="*/ 264 w 622"/>
                  <a:gd name="T21" fmla="*/ 521 h 557"/>
                  <a:gd name="T22" fmla="*/ 168 w 622"/>
                  <a:gd name="T23" fmla="*/ 507 h 557"/>
                  <a:gd name="T24" fmla="*/ 88 w 622"/>
                  <a:gd name="T25" fmla="*/ 493 h 557"/>
                  <a:gd name="T26" fmla="*/ 83 w 622"/>
                  <a:gd name="T27" fmla="*/ 493 h 557"/>
                  <a:gd name="T28" fmla="*/ 0 w 622"/>
                  <a:gd name="T29" fmla="*/ 481 h 557"/>
                  <a:gd name="T30" fmla="*/ 8 w 622"/>
                  <a:gd name="T31" fmla="*/ 448 h 557"/>
                  <a:gd name="T32" fmla="*/ 13 w 622"/>
                  <a:gd name="T33" fmla="*/ 409 h 557"/>
                  <a:gd name="T34" fmla="*/ 19 w 622"/>
                  <a:gd name="T35" fmla="*/ 361 h 557"/>
                  <a:gd name="T36" fmla="*/ 29 w 622"/>
                  <a:gd name="T37" fmla="*/ 300 h 557"/>
                  <a:gd name="T38" fmla="*/ 36 w 622"/>
                  <a:gd name="T39" fmla="*/ 238 h 557"/>
                  <a:gd name="T40" fmla="*/ 42 w 622"/>
                  <a:gd name="T41" fmla="*/ 207 h 557"/>
                  <a:gd name="T42" fmla="*/ 44 w 622"/>
                  <a:gd name="T43" fmla="*/ 177 h 557"/>
                  <a:gd name="T44" fmla="*/ 55 w 622"/>
                  <a:gd name="T45" fmla="*/ 124 h 557"/>
                  <a:gd name="T46" fmla="*/ 62 w 622"/>
                  <a:gd name="T47" fmla="*/ 65 h 557"/>
                  <a:gd name="T48" fmla="*/ 67 w 622"/>
                  <a:gd name="T49" fmla="*/ 42 h 557"/>
                  <a:gd name="T50" fmla="*/ 73 w 622"/>
                  <a:gd name="T51" fmla="*/ 0 h 557"/>
                  <a:gd name="T52" fmla="*/ 119 w 622"/>
                  <a:gd name="T53" fmla="*/ 11 h 557"/>
                  <a:gd name="T54" fmla="*/ 122 w 622"/>
                  <a:gd name="T55" fmla="*/ 11 h 557"/>
                  <a:gd name="T56" fmla="*/ 155 w 622"/>
                  <a:gd name="T57" fmla="*/ 14 h 557"/>
                  <a:gd name="T58" fmla="*/ 171 w 622"/>
                  <a:gd name="T59" fmla="*/ 17 h 557"/>
                  <a:gd name="T60" fmla="*/ 264 w 622"/>
                  <a:gd name="T61" fmla="*/ 34 h 557"/>
                  <a:gd name="T62" fmla="*/ 292 w 622"/>
                  <a:gd name="T63" fmla="*/ 37 h 557"/>
                  <a:gd name="T64" fmla="*/ 318 w 622"/>
                  <a:gd name="T65" fmla="*/ 40 h 557"/>
                  <a:gd name="T66" fmla="*/ 449 w 622"/>
                  <a:gd name="T67" fmla="*/ 57 h 557"/>
                  <a:gd name="T68" fmla="*/ 467 w 622"/>
                  <a:gd name="T69" fmla="*/ 59 h 557"/>
                  <a:gd name="T70" fmla="*/ 542 w 622"/>
                  <a:gd name="T71" fmla="*/ 65 h 557"/>
                  <a:gd name="T72" fmla="*/ 545 w 622"/>
                  <a:gd name="T73" fmla="*/ 68 h 557"/>
                  <a:gd name="T74" fmla="*/ 622 w 622"/>
                  <a:gd name="T75" fmla="*/ 76 h 557"/>
                  <a:gd name="T76" fmla="*/ 620 w 622"/>
                  <a:gd name="T77" fmla="*/ 126 h 557"/>
                  <a:gd name="T78" fmla="*/ 614 w 622"/>
                  <a:gd name="T79" fmla="*/ 174 h 557"/>
                  <a:gd name="T80" fmla="*/ 614 w 622"/>
                  <a:gd name="T81" fmla="*/ 177 h 557"/>
                  <a:gd name="T82" fmla="*/ 609 w 622"/>
                  <a:gd name="T83" fmla="*/ 213 h 557"/>
                  <a:gd name="T84" fmla="*/ 607 w 622"/>
                  <a:gd name="T85" fmla="*/ 255 h 557"/>
                  <a:gd name="T86" fmla="*/ 607 w 622"/>
                  <a:gd name="T87" fmla="*/ 258 h 557"/>
                  <a:gd name="T88" fmla="*/ 604 w 622"/>
                  <a:gd name="T89" fmla="*/ 317 h 557"/>
                  <a:gd name="T90" fmla="*/ 601 w 622"/>
                  <a:gd name="T91" fmla="*/ 361 h 557"/>
                  <a:gd name="T92" fmla="*/ 596 w 622"/>
                  <a:gd name="T93" fmla="*/ 437 h 557"/>
                  <a:gd name="T94" fmla="*/ 591 w 622"/>
                  <a:gd name="T95" fmla="*/ 473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22" h="557">
                    <a:moveTo>
                      <a:pt x="591" y="473"/>
                    </a:moveTo>
                    <a:lnTo>
                      <a:pt x="588" y="490"/>
                    </a:lnTo>
                    <a:lnTo>
                      <a:pt x="588" y="510"/>
                    </a:lnTo>
                    <a:lnTo>
                      <a:pt x="583" y="557"/>
                    </a:lnTo>
                    <a:lnTo>
                      <a:pt x="511" y="551"/>
                    </a:lnTo>
                    <a:lnTo>
                      <a:pt x="483" y="549"/>
                    </a:lnTo>
                    <a:lnTo>
                      <a:pt x="405" y="537"/>
                    </a:lnTo>
                    <a:lnTo>
                      <a:pt x="393" y="537"/>
                    </a:lnTo>
                    <a:lnTo>
                      <a:pt x="349" y="532"/>
                    </a:lnTo>
                    <a:lnTo>
                      <a:pt x="313" y="526"/>
                    </a:lnTo>
                    <a:lnTo>
                      <a:pt x="264" y="521"/>
                    </a:lnTo>
                    <a:lnTo>
                      <a:pt x="168" y="507"/>
                    </a:lnTo>
                    <a:lnTo>
                      <a:pt x="88" y="493"/>
                    </a:lnTo>
                    <a:lnTo>
                      <a:pt x="83" y="493"/>
                    </a:lnTo>
                    <a:lnTo>
                      <a:pt x="0" y="481"/>
                    </a:lnTo>
                    <a:lnTo>
                      <a:pt x="8" y="448"/>
                    </a:lnTo>
                    <a:lnTo>
                      <a:pt x="13" y="409"/>
                    </a:lnTo>
                    <a:lnTo>
                      <a:pt x="19" y="361"/>
                    </a:lnTo>
                    <a:lnTo>
                      <a:pt x="29" y="300"/>
                    </a:lnTo>
                    <a:lnTo>
                      <a:pt x="36" y="238"/>
                    </a:lnTo>
                    <a:lnTo>
                      <a:pt x="42" y="207"/>
                    </a:lnTo>
                    <a:lnTo>
                      <a:pt x="44" y="177"/>
                    </a:lnTo>
                    <a:lnTo>
                      <a:pt x="55" y="124"/>
                    </a:lnTo>
                    <a:lnTo>
                      <a:pt x="62" y="65"/>
                    </a:lnTo>
                    <a:lnTo>
                      <a:pt x="67" y="42"/>
                    </a:lnTo>
                    <a:lnTo>
                      <a:pt x="73" y="0"/>
                    </a:lnTo>
                    <a:lnTo>
                      <a:pt x="119" y="11"/>
                    </a:lnTo>
                    <a:lnTo>
                      <a:pt x="122" y="11"/>
                    </a:lnTo>
                    <a:lnTo>
                      <a:pt x="155" y="14"/>
                    </a:lnTo>
                    <a:lnTo>
                      <a:pt x="171" y="17"/>
                    </a:lnTo>
                    <a:lnTo>
                      <a:pt x="264" y="34"/>
                    </a:lnTo>
                    <a:lnTo>
                      <a:pt x="292" y="37"/>
                    </a:lnTo>
                    <a:lnTo>
                      <a:pt x="318" y="40"/>
                    </a:lnTo>
                    <a:lnTo>
                      <a:pt x="449" y="57"/>
                    </a:lnTo>
                    <a:lnTo>
                      <a:pt x="467" y="59"/>
                    </a:lnTo>
                    <a:lnTo>
                      <a:pt x="542" y="65"/>
                    </a:lnTo>
                    <a:lnTo>
                      <a:pt x="545" y="68"/>
                    </a:lnTo>
                    <a:lnTo>
                      <a:pt x="622" y="76"/>
                    </a:lnTo>
                    <a:lnTo>
                      <a:pt x="620" y="126"/>
                    </a:lnTo>
                    <a:lnTo>
                      <a:pt x="614" y="174"/>
                    </a:lnTo>
                    <a:lnTo>
                      <a:pt x="614" y="177"/>
                    </a:lnTo>
                    <a:lnTo>
                      <a:pt x="609" y="213"/>
                    </a:lnTo>
                    <a:lnTo>
                      <a:pt x="607" y="255"/>
                    </a:lnTo>
                    <a:lnTo>
                      <a:pt x="607" y="258"/>
                    </a:lnTo>
                    <a:lnTo>
                      <a:pt x="604" y="317"/>
                    </a:lnTo>
                    <a:lnTo>
                      <a:pt x="601" y="361"/>
                    </a:lnTo>
                    <a:lnTo>
                      <a:pt x="596" y="437"/>
                    </a:lnTo>
                    <a:lnTo>
                      <a:pt x="591" y="473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246">
                <a:extLst>
                  <a:ext uri="{FF2B5EF4-FFF2-40B4-BE49-F238E27FC236}">
                    <a16:creationId xmlns:a16="http://schemas.microsoft.com/office/drawing/2014/main" id="{934979DD-192C-4B9C-A87A-A4CBF7EE9EE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39" y="1078"/>
                <a:ext cx="466" cy="537"/>
              </a:xfrm>
              <a:custGeom>
                <a:avLst/>
                <a:gdLst>
                  <a:gd name="T0" fmla="*/ 391 w 466"/>
                  <a:gd name="T1" fmla="*/ 254 h 537"/>
                  <a:gd name="T2" fmla="*/ 391 w 466"/>
                  <a:gd name="T3" fmla="*/ 265 h 537"/>
                  <a:gd name="T4" fmla="*/ 404 w 466"/>
                  <a:gd name="T5" fmla="*/ 265 h 537"/>
                  <a:gd name="T6" fmla="*/ 425 w 466"/>
                  <a:gd name="T7" fmla="*/ 234 h 537"/>
                  <a:gd name="T8" fmla="*/ 445 w 466"/>
                  <a:gd name="T9" fmla="*/ 240 h 537"/>
                  <a:gd name="T10" fmla="*/ 432 w 466"/>
                  <a:gd name="T11" fmla="*/ 315 h 537"/>
                  <a:gd name="T12" fmla="*/ 419 w 466"/>
                  <a:gd name="T13" fmla="*/ 393 h 537"/>
                  <a:gd name="T14" fmla="*/ 419 w 466"/>
                  <a:gd name="T15" fmla="*/ 451 h 537"/>
                  <a:gd name="T16" fmla="*/ 430 w 466"/>
                  <a:gd name="T17" fmla="*/ 485 h 537"/>
                  <a:gd name="T18" fmla="*/ 389 w 466"/>
                  <a:gd name="T19" fmla="*/ 524 h 537"/>
                  <a:gd name="T20" fmla="*/ 299 w 466"/>
                  <a:gd name="T21" fmla="*/ 529 h 537"/>
                  <a:gd name="T22" fmla="*/ 214 w 466"/>
                  <a:gd name="T23" fmla="*/ 535 h 537"/>
                  <a:gd name="T24" fmla="*/ 193 w 466"/>
                  <a:gd name="T25" fmla="*/ 526 h 537"/>
                  <a:gd name="T26" fmla="*/ 172 w 466"/>
                  <a:gd name="T27" fmla="*/ 518 h 537"/>
                  <a:gd name="T28" fmla="*/ 157 w 466"/>
                  <a:gd name="T29" fmla="*/ 496 h 537"/>
                  <a:gd name="T30" fmla="*/ 149 w 466"/>
                  <a:gd name="T31" fmla="*/ 459 h 537"/>
                  <a:gd name="T32" fmla="*/ 146 w 466"/>
                  <a:gd name="T33" fmla="*/ 437 h 537"/>
                  <a:gd name="T34" fmla="*/ 141 w 466"/>
                  <a:gd name="T35" fmla="*/ 418 h 537"/>
                  <a:gd name="T36" fmla="*/ 139 w 466"/>
                  <a:gd name="T37" fmla="*/ 393 h 537"/>
                  <a:gd name="T38" fmla="*/ 123 w 466"/>
                  <a:gd name="T39" fmla="*/ 360 h 537"/>
                  <a:gd name="T40" fmla="*/ 103 w 466"/>
                  <a:gd name="T41" fmla="*/ 354 h 537"/>
                  <a:gd name="T42" fmla="*/ 82 w 466"/>
                  <a:gd name="T43" fmla="*/ 329 h 537"/>
                  <a:gd name="T44" fmla="*/ 69 w 466"/>
                  <a:gd name="T45" fmla="*/ 312 h 537"/>
                  <a:gd name="T46" fmla="*/ 51 w 466"/>
                  <a:gd name="T47" fmla="*/ 295 h 537"/>
                  <a:gd name="T48" fmla="*/ 23 w 466"/>
                  <a:gd name="T49" fmla="*/ 287 h 537"/>
                  <a:gd name="T50" fmla="*/ 13 w 466"/>
                  <a:gd name="T51" fmla="*/ 262 h 537"/>
                  <a:gd name="T52" fmla="*/ 13 w 466"/>
                  <a:gd name="T53" fmla="*/ 243 h 537"/>
                  <a:gd name="T54" fmla="*/ 13 w 466"/>
                  <a:gd name="T55" fmla="*/ 223 h 537"/>
                  <a:gd name="T56" fmla="*/ 18 w 466"/>
                  <a:gd name="T57" fmla="*/ 201 h 537"/>
                  <a:gd name="T58" fmla="*/ 13 w 466"/>
                  <a:gd name="T59" fmla="*/ 179 h 537"/>
                  <a:gd name="T60" fmla="*/ 0 w 466"/>
                  <a:gd name="T61" fmla="*/ 165 h 537"/>
                  <a:gd name="T62" fmla="*/ 10 w 466"/>
                  <a:gd name="T63" fmla="*/ 143 h 537"/>
                  <a:gd name="T64" fmla="*/ 23 w 466"/>
                  <a:gd name="T65" fmla="*/ 128 h 537"/>
                  <a:gd name="T66" fmla="*/ 38 w 466"/>
                  <a:gd name="T67" fmla="*/ 120 h 537"/>
                  <a:gd name="T68" fmla="*/ 43 w 466"/>
                  <a:gd name="T69" fmla="*/ 104 h 537"/>
                  <a:gd name="T70" fmla="*/ 56 w 466"/>
                  <a:gd name="T71" fmla="*/ 31 h 537"/>
                  <a:gd name="T72" fmla="*/ 152 w 466"/>
                  <a:gd name="T73" fmla="*/ 0 h 537"/>
                  <a:gd name="T74" fmla="*/ 162 w 466"/>
                  <a:gd name="T75" fmla="*/ 37 h 537"/>
                  <a:gd name="T76" fmla="*/ 195 w 466"/>
                  <a:gd name="T77" fmla="*/ 45 h 537"/>
                  <a:gd name="T78" fmla="*/ 206 w 466"/>
                  <a:gd name="T79" fmla="*/ 53 h 537"/>
                  <a:gd name="T80" fmla="*/ 214 w 466"/>
                  <a:gd name="T81" fmla="*/ 73 h 537"/>
                  <a:gd name="T82" fmla="*/ 306 w 466"/>
                  <a:gd name="T83" fmla="*/ 98 h 537"/>
                  <a:gd name="T84" fmla="*/ 329 w 466"/>
                  <a:gd name="T85" fmla="*/ 104 h 537"/>
                  <a:gd name="T86" fmla="*/ 337 w 466"/>
                  <a:gd name="T87" fmla="*/ 101 h 537"/>
                  <a:gd name="T88" fmla="*/ 347 w 466"/>
                  <a:gd name="T89" fmla="*/ 104 h 537"/>
                  <a:gd name="T90" fmla="*/ 360 w 466"/>
                  <a:gd name="T91" fmla="*/ 104 h 537"/>
                  <a:gd name="T92" fmla="*/ 371 w 466"/>
                  <a:gd name="T93" fmla="*/ 109 h 537"/>
                  <a:gd name="T94" fmla="*/ 371 w 466"/>
                  <a:gd name="T95" fmla="*/ 123 h 537"/>
                  <a:gd name="T96" fmla="*/ 383 w 466"/>
                  <a:gd name="T97" fmla="*/ 126 h 537"/>
                  <a:gd name="T98" fmla="*/ 402 w 466"/>
                  <a:gd name="T99" fmla="*/ 137 h 537"/>
                  <a:gd name="T100" fmla="*/ 402 w 466"/>
                  <a:gd name="T101" fmla="*/ 145 h 537"/>
                  <a:gd name="T102" fmla="*/ 402 w 466"/>
                  <a:gd name="T103" fmla="*/ 159 h 537"/>
                  <a:gd name="T104" fmla="*/ 394 w 466"/>
                  <a:gd name="T105" fmla="*/ 173 h 537"/>
                  <a:gd name="T106" fmla="*/ 409 w 466"/>
                  <a:gd name="T107" fmla="*/ 170 h 537"/>
                  <a:gd name="T108" fmla="*/ 409 w 466"/>
                  <a:gd name="T109" fmla="*/ 190 h 537"/>
                  <a:gd name="T110" fmla="*/ 412 w 466"/>
                  <a:gd name="T111" fmla="*/ 204 h 537"/>
                  <a:gd name="T112" fmla="*/ 409 w 466"/>
                  <a:gd name="T113" fmla="*/ 223 h 537"/>
                  <a:gd name="T114" fmla="*/ 461 w 466"/>
                  <a:gd name="T115" fmla="*/ 181 h 537"/>
                  <a:gd name="T116" fmla="*/ 461 w 466"/>
                  <a:gd name="T117" fmla="*/ 201 h 537"/>
                  <a:gd name="T118" fmla="*/ 453 w 466"/>
                  <a:gd name="T119" fmla="*/ 223 h 537"/>
                  <a:gd name="T120" fmla="*/ 435 w 466"/>
                  <a:gd name="T121" fmla="*/ 226 h 537"/>
                  <a:gd name="T122" fmla="*/ 451 w 466"/>
                  <a:gd name="T123" fmla="*/ 193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6" h="537">
                    <a:moveTo>
                      <a:pt x="409" y="223"/>
                    </a:moveTo>
                    <a:lnTo>
                      <a:pt x="402" y="226"/>
                    </a:lnTo>
                    <a:lnTo>
                      <a:pt x="404" y="232"/>
                    </a:lnTo>
                    <a:lnTo>
                      <a:pt x="391" y="254"/>
                    </a:lnTo>
                    <a:lnTo>
                      <a:pt x="391" y="256"/>
                    </a:lnTo>
                    <a:lnTo>
                      <a:pt x="391" y="265"/>
                    </a:lnTo>
                    <a:lnTo>
                      <a:pt x="394" y="268"/>
                    </a:lnTo>
                    <a:lnTo>
                      <a:pt x="391" y="265"/>
                    </a:lnTo>
                    <a:lnTo>
                      <a:pt x="389" y="270"/>
                    </a:lnTo>
                    <a:lnTo>
                      <a:pt x="394" y="273"/>
                    </a:lnTo>
                    <a:lnTo>
                      <a:pt x="396" y="273"/>
                    </a:lnTo>
                    <a:lnTo>
                      <a:pt x="404" y="265"/>
                    </a:lnTo>
                    <a:lnTo>
                      <a:pt x="409" y="262"/>
                    </a:lnTo>
                    <a:lnTo>
                      <a:pt x="412" y="254"/>
                    </a:lnTo>
                    <a:lnTo>
                      <a:pt x="422" y="234"/>
                    </a:lnTo>
                    <a:lnTo>
                      <a:pt x="425" y="234"/>
                    </a:lnTo>
                    <a:lnTo>
                      <a:pt x="425" y="240"/>
                    </a:lnTo>
                    <a:lnTo>
                      <a:pt x="432" y="229"/>
                    </a:lnTo>
                    <a:lnTo>
                      <a:pt x="440" y="240"/>
                    </a:lnTo>
                    <a:lnTo>
                      <a:pt x="445" y="240"/>
                    </a:lnTo>
                    <a:lnTo>
                      <a:pt x="443" y="254"/>
                    </a:lnTo>
                    <a:lnTo>
                      <a:pt x="432" y="270"/>
                    </a:lnTo>
                    <a:lnTo>
                      <a:pt x="430" y="295"/>
                    </a:lnTo>
                    <a:lnTo>
                      <a:pt x="432" y="315"/>
                    </a:lnTo>
                    <a:lnTo>
                      <a:pt x="425" y="326"/>
                    </a:lnTo>
                    <a:lnTo>
                      <a:pt x="422" y="351"/>
                    </a:lnTo>
                    <a:lnTo>
                      <a:pt x="425" y="376"/>
                    </a:lnTo>
                    <a:lnTo>
                      <a:pt x="419" y="393"/>
                    </a:lnTo>
                    <a:lnTo>
                      <a:pt x="419" y="401"/>
                    </a:lnTo>
                    <a:lnTo>
                      <a:pt x="412" y="415"/>
                    </a:lnTo>
                    <a:lnTo>
                      <a:pt x="414" y="434"/>
                    </a:lnTo>
                    <a:lnTo>
                      <a:pt x="419" y="451"/>
                    </a:lnTo>
                    <a:lnTo>
                      <a:pt x="414" y="457"/>
                    </a:lnTo>
                    <a:lnTo>
                      <a:pt x="422" y="462"/>
                    </a:lnTo>
                    <a:lnTo>
                      <a:pt x="425" y="479"/>
                    </a:lnTo>
                    <a:lnTo>
                      <a:pt x="430" y="485"/>
                    </a:lnTo>
                    <a:lnTo>
                      <a:pt x="427" y="498"/>
                    </a:lnTo>
                    <a:lnTo>
                      <a:pt x="427" y="521"/>
                    </a:lnTo>
                    <a:lnTo>
                      <a:pt x="394" y="524"/>
                    </a:lnTo>
                    <a:lnTo>
                      <a:pt x="389" y="524"/>
                    </a:lnTo>
                    <a:lnTo>
                      <a:pt x="353" y="526"/>
                    </a:lnTo>
                    <a:lnTo>
                      <a:pt x="350" y="526"/>
                    </a:lnTo>
                    <a:lnTo>
                      <a:pt x="334" y="526"/>
                    </a:lnTo>
                    <a:lnTo>
                      <a:pt x="299" y="529"/>
                    </a:lnTo>
                    <a:lnTo>
                      <a:pt x="296" y="529"/>
                    </a:lnTo>
                    <a:lnTo>
                      <a:pt x="260" y="529"/>
                    </a:lnTo>
                    <a:lnTo>
                      <a:pt x="255" y="535"/>
                    </a:lnTo>
                    <a:lnTo>
                      <a:pt x="214" y="535"/>
                    </a:lnTo>
                    <a:lnTo>
                      <a:pt x="195" y="537"/>
                    </a:lnTo>
                    <a:lnTo>
                      <a:pt x="195" y="535"/>
                    </a:lnTo>
                    <a:lnTo>
                      <a:pt x="195" y="529"/>
                    </a:lnTo>
                    <a:lnTo>
                      <a:pt x="193" y="526"/>
                    </a:lnTo>
                    <a:lnTo>
                      <a:pt x="190" y="521"/>
                    </a:lnTo>
                    <a:lnTo>
                      <a:pt x="188" y="518"/>
                    </a:lnTo>
                    <a:lnTo>
                      <a:pt x="175" y="518"/>
                    </a:lnTo>
                    <a:lnTo>
                      <a:pt x="172" y="518"/>
                    </a:lnTo>
                    <a:lnTo>
                      <a:pt x="167" y="515"/>
                    </a:lnTo>
                    <a:lnTo>
                      <a:pt x="160" y="507"/>
                    </a:lnTo>
                    <a:lnTo>
                      <a:pt x="157" y="504"/>
                    </a:lnTo>
                    <a:lnTo>
                      <a:pt x="157" y="496"/>
                    </a:lnTo>
                    <a:lnTo>
                      <a:pt x="152" y="488"/>
                    </a:lnTo>
                    <a:lnTo>
                      <a:pt x="152" y="479"/>
                    </a:lnTo>
                    <a:lnTo>
                      <a:pt x="149" y="468"/>
                    </a:lnTo>
                    <a:lnTo>
                      <a:pt x="149" y="459"/>
                    </a:lnTo>
                    <a:lnTo>
                      <a:pt x="157" y="446"/>
                    </a:lnTo>
                    <a:lnTo>
                      <a:pt x="157" y="443"/>
                    </a:lnTo>
                    <a:lnTo>
                      <a:pt x="154" y="440"/>
                    </a:lnTo>
                    <a:lnTo>
                      <a:pt x="146" y="437"/>
                    </a:lnTo>
                    <a:lnTo>
                      <a:pt x="146" y="434"/>
                    </a:lnTo>
                    <a:lnTo>
                      <a:pt x="141" y="426"/>
                    </a:lnTo>
                    <a:lnTo>
                      <a:pt x="141" y="423"/>
                    </a:lnTo>
                    <a:lnTo>
                      <a:pt x="141" y="418"/>
                    </a:lnTo>
                    <a:lnTo>
                      <a:pt x="139" y="412"/>
                    </a:lnTo>
                    <a:lnTo>
                      <a:pt x="139" y="410"/>
                    </a:lnTo>
                    <a:lnTo>
                      <a:pt x="139" y="398"/>
                    </a:lnTo>
                    <a:lnTo>
                      <a:pt x="139" y="393"/>
                    </a:lnTo>
                    <a:lnTo>
                      <a:pt x="139" y="381"/>
                    </a:lnTo>
                    <a:lnTo>
                      <a:pt x="134" y="376"/>
                    </a:lnTo>
                    <a:lnTo>
                      <a:pt x="128" y="368"/>
                    </a:lnTo>
                    <a:lnTo>
                      <a:pt x="123" y="360"/>
                    </a:lnTo>
                    <a:lnTo>
                      <a:pt x="116" y="357"/>
                    </a:lnTo>
                    <a:lnTo>
                      <a:pt x="113" y="357"/>
                    </a:lnTo>
                    <a:lnTo>
                      <a:pt x="111" y="354"/>
                    </a:lnTo>
                    <a:lnTo>
                      <a:pt x="103" y="354"/>
                    </a:lnTo>
                    <a:lnTo>
                      <a:pt x="95" y="345"/>
                    </a:lnTo>
                    <a:lnTo>
                      <a:pt x="90" y="337"/>
                    </a:lnTo>
                    <a:lnTo>
                      <a:pt x="87" y="332"/>
                    </a:lnTo>
                    <a:lnTo>
                      <a:pt x="82" y="329"/>
                    </a:lnTo>
                    <a:lnTo>
                      <a:pt x="82" y="321"/>
                    </a:lnTo>
                    <a:lnTo>
                      <a:pt x="80" y="321"/>
                    </a:lnTo>
                    <a:lnTo>
                      <a:pt x="77" y="318"/>
                    </a:lnTo>
                    <a:lnTo>
                      <a:pt x="69" y="312"/>
                    </a:lnTo>
                    <a:lnTo>
                      <a:pt x="59" y="309"/>
                    </a:lnTo>
                    <a:lnTo>
                      <a:pt x="56" y="309"/>
                    </a:lnTo>
                    <a:lnTo>
                      <a:pt x="51" y="304"/>
                    </a:lnTo>
                    <a:lnTo>
                      <a:pt x="51" y="295"/>
                    </a:lnTo>
                    <a:lnTo>
                      <a:pt x="48" y="295"/>
                    </a:lnTo>
                    <a:lnTo>
                      <a:pt x="33" y="293"/>
                    </a:lnTo>
                    <a:lnTo>
                      <a:pt x="26" y="290"/>
                    </a:lnTo>
                    <a:lnTo>
                      <a:pt x="23" y="287"/>
                    </a:lnTo>
                    <a:lnTo>
                      <a:pt x="15" y="276"/>
                    </a:lnTo>
                    <a:lnTo>
                      <a:pt x="10" y="273"/>
                    </a:lnTo>
                    <a:lnTo>
                      <a:pt x="13" y="265"/>
                    </a:lnTo>
                    <a:lnTo>
                      <a:pt x="13" y="262"/>
                    </a:lnTo>
                    <a:lnTo>
                      <a:pt x="13" y="254"/>
                    </a:lnTo>
                    <a:lnTo>
                      <a:pt x="13" y="251"/>
                    </a:lnTo>
                    <a:lnTo>
                      <a:pt x="13" y="245"/>
                    </a:lnTo>
                    <a:lnTo>
                      <a:pt x="13" y="243"/>
                    </a:lnTo>
                    <a:lnTo>
                      <a:pt x="10" y="234"/>
                    </a:lnTo>
                    <a:lnTo>
                      <a:pt x="13" y="229"/>
                    </a:lnTo>
                    <a:lnTo>
                      <a:pt x="13" y="226"/>
                    </a:lnTo>
                    <a:lnTo>
                      <a:pt x="13" y="223"/>
                    </a:lnTo>
                    <a:lnTo>
                      <a:pt x="13" y="220"/>
                    </a:lnTo>
                    <a:lnTo>
                      <a:pt x="13" y="206"/>
                    </a:lnTo>
                    <a:lnTo>
                      <a:pt x="15" y="206"/>
                    </a:lnTo>
                    <a:lnTo>
                      <a:pt x="18" y="201"/>
                    </a:lnTo>
                    <a:lnTo>
                      <a:pt x="20" y="198"/>
                    </a:lnTo>
                    <a:lnTo>
                      <a:pt x="20" y="190"/>
                    </a:lnTo>
                    <a:lnTo>
                      <a:pt x="18" y="187"/>
                    </a:lnTo>
                    <a:lnTo>
                      <a:pt x="13" y="179"/>
                    </a:lnTo>
                    <a:lnTo>
                      <a:pt x="10" y="173"/>
                    </a:lnTo>
                    <a:lnTo>
                      <a:pt x="2" y="173"/>
                    </a:lnTo>
                    <a:lnTo>
                      <a:pt x="0" y="173"/>
                    </a:lnTo>
                    <a:lnTo>
                      <a:pt x="0" y="165"/>
                    </a:lnTo>
                    <a:lnTo>
                      <a:pt x="2" y="159"/>
                    </a:lnTo>
                    <a:lnTo>
                      <a:pt x="2" y="157"/>
                    </a:lnTo>
                    <a:lnTo>
                      <a:pt x="10" y="151"/>
                    </a:lnTo>
                    <a:lnTo>
                      <a:pt x="10" y="143"/>
                    </a:lnTo>
                    <a:lnTo>
                      <a:pt x="13" y="143"/>
                    </a:lnTo>
                    <a:lnTo>
                      <a:pt x="13" y="137"/>
                    </a:lnTo>
                    <a:lnTo>
                      <a:pt x="15" y="134"/>
                    </a:lnTo>
                    <a:lnTo>
                      <a:pt x="23" y="128"/>
                    </a:lnTo>
                    <a:lnTo>
                      <a:pt x="26" y="123"/>
                    </a:lnTo>
                    <a:lnTo>
                      <a:pt x="33" y="123"/>
                    </a:lnTo>
                    <a:lnTo>
                      <a:pt x="36" y="120"/>
                    </a:lnTo>
                    <a:lnTo>
                      <a:pt x="38" y="120"/>
                    </a:lnTo>
                    <a:lnTo>
                      <a:pt x="41" y="120"/>
                    </a:lnTo>
                    <a:lnTo>
                      <a:pt x="41" y="115"/>
                    </a:lnTo>
                    <a:lnTo>
                      <a:pt x="43" y="115"/>
                    </a:lnTo>
                    <a:lnTo>
                      <a:pt x="43" y="104"/>
                    </a:lnTo>
                    <a:lnTo>
                      <a:pt x="43" y="73"/>
                    </a:lnTo>
                    <a:lnTo>
                      <a:pt x="41" y="42"/>
                    </a:lnTo>
                    <a:lnTo>
                      <a:pt x="48" y="42"/>
                    </a:lnTo>
                    <a:lnTo>
                      <a:pt x="56" y="31"/>
                    </a:lnTo>
                    <a:lnTo>
                      <a:pt x="64" y="39"/>
                    </a:lnTo>
                    <a:lnTo>
                      <a:pt x="72" y="39"/>
                    </a:lnTo>
                    <a:lnTo>
                      <a:pt x="97" y="26"/>
                    </a:lnTo>
                    <a:lnTo>
                      <a:pt x="152" y="0"/>
                    </a:lnTo>
                    <a:lnTo>
                      <a:pt x="157" y="3"/>
                    </a:lnTo>
                    <a:lnTo>
                      <a:pt x="157" y="9"/>
                    </a:lnTo>
                    <a:lnTo>
                      <a:pt x="149" y="45"/>
                    </a:lnTo>
                    <a:lnTo>
                      <a:pt x="162" y="37"/>
                    </a:lnTo>
                    <a:lnTo>
                      <a:pt x="177" y="42"/>
                    </a:lnTo>
                    <a:lnTo>
                      <a:pt x="188" y="45"/>
                    </a:lnTo>
                    <a:lnTo>
                      <a:pt x="190" y="51"/>
                    </a:lnTo>
                    <a:lnTo>
                      <a:pt x="195" y="45"/>
                    </a:lnTo>
                    <a:lnTo>
                      <a:pt x="195" y="51"/>
                    </a:lnTo>
                    <a:lnTo>
                      <a:pt x="198" y="51"/>
                    </a:lnTo>
                    <a:lnTo>
                      <a:pt x="198" y="53"/>
                    </a:lnTo>
                    <a:lnTo>
                      <a:pt x="206" y="53"/>
                    </a:lnTo>
                    <a:lnTo>
                      <a:pt x="208" y="59"/>
                    </a:lnTo>
                    <a:lnTo>
                      <a:pt x="211" y="65"/>
                    </a:lnTo>
                    <a:lnTo>
                      <a:pt x="211" y="68"/>
                    </a:lnTo>
                    <a:lnTo>
                      <a:pt x="214" y="73"/>
                    </a:lnTo>
                    <a:lnTo>
                      <a:pt x="226" y="76"/>
                    </a:lnTo>
                    <a:lnTo>
                      <a:pt x="291" y="87"/>
                    </a:lnTo>
                    <a:lnTo>
                      <a:pt x="304" y="95"/>
                    </a:lnTo>
                    <a:lnTo>
                      <a:pt x="306" y="98"/>
                    </a:lnTo>
                    <a:lnTo>
                      <a:pt x="317" y="101"/>
                    </a:lnTo>
                    <a:lnTo>
                      <a:pt x="324" y="101"/>
                    </a:lnTo>
                    <a:lnTo>
                      <a:pt x="327" y="101"/>
                    </a:lnTo>
                    <a:lnTo>
                      <a:pt x="329" y="104"/>
                    </a:lnTo>
                    <a:lnTo>
                      <a:pt x="332" y="104"/>
                    </a:lnTo>
                    <a:lnTo>
                      <a:pt x="332" y="101"/>
                    </a:lnTo>
                    <a:lnTo>
                      <a:pt x="334" y="101"/>
                    </a:lnTo>
                    <a:lnTo>
                      <a:pt x="337" y="101"/>
                    </a:lnTo>
                    <a:lnTo>
                      <a:pt x="342" y="101"/>
                    </a:lnTo>
                    <a:lnTo>
                      <a:pt x="342" y="104"/>
                    </a:lnTo>
                    <a:lnTo>
                      <a:pt x="345" y="104"/>
                    </a:lnTo>
                    <a:lnTo>
                      <a:pt x="347" y="104"/>
                    </a:lnTo>
                    <a:lnTo>
                      <a:pt x="350" y="104"/>
                    </a:lnTo>
                    <a:lnTo>
                      <a:pt x="353" y="106"/>
                    </a:lnTo>
                    <a:lnTo>
                      <a:pt x="355" y="106"/>
                    </a:lnTo>
                    <a:lnTo>
                      <a:pt x="360" y="104"/>
                    </a:lnTo>
                    <a:lnTo>
                      <a:pt x="363" y="106"/>
                    </a:lnTo>
                    <a:lnTo>
                      <a:pt x="365" y="106"/>
                    </a:lnTo>
                    <a:lnTo>
                      <a:pt x="368" y="106"/>
                    </a:lnTo>
                    <a:lnTo>
                      <a:pt x="371" y="109"/>
                    </a:lnTo>
                    <a:lnTo>
                      <a:pt x="371" y="115"/>
                    </a:lnTo>
                    <a:lnTo>
                      <a:pt x="373" y="115"/>
                    </a:lnTo>
                    <a:lnTo>
                      <a:pt x="371" y="120"/>
                    </a:lnTo>
                    <a:lnTo>
                      <a:pt x="371" y="123"/>
                    </a:lnTo>
                    <a:lnTo>
                      <a:pt x="373" y="126"/>
                    </a:lnTo>
                    <a:lnTo>
                      <a:pt x="376" y="126"/>
                    </a:lnTo>
                    <a:lnTo>
                      <a:pt x="383" y="123"/>
                    </a:lnTo>
                    <a:lnTo>
                      <a:pt x="383" y="126"/>
                    </a:lnTo>
                    <a:lnTo>
                      <a:pt x="391" y="128"/>
                    </a:lnTo>
                    <a:lnTo>
                      <a:pt x="394" y="134"/>
                    </a:lnTo>
                    <a:lnTo>
                      <a:pt x="396" y="134"/>
                    </a:lnTo>
                    <a:lnTo>
                      <a:pt x="402" y="137"/>
                    </a:lnTo>
                    <a:lnTo>
                      <a:pt x="396" y="137"/>
                    </a:lnTo>
                    <a:lnTo>
                      <a:pt x="396" y="140"/>
                    </a:lnTo>
                    <a:lnTo>
                      <a:pt x="394" y="140"/>
                    </a:lnTo>
                    <a:lnTo>
                      <a:pt x="402" y="145"/>
                    </a:lnTo>
                    <a:lnTo>
                      <a:pt x="402" y="148"/>
                    </a:lnTo>
                    <a:lnTo>
                      <a:pt x="396" y="148"/>
                    </a:lnTo>
                    <a:lnTo>
                      <a:pt x="396" y="151"/>
                    </a:lnTo>
                    <a:lnTo>
                      <a:pt x="402" y="159"/>
                    </a:lnTo>
                    <a:lnTo>
                      <a:pt x="396" y="162"/>
                    </a:lnTo>
                    <a:lnTo>
                      <a:pt x="394" y="165"/>
                    </a:lnTo>
                    <a:lnTo>
                      <a:pt x="396" y="167"/>
                    </a:lnTo>
                    <a:lnTo>
                      <a:pt x="394" y="173"/>
                    </a:lnTo>
                    <a:lnTo>
                      <a:pt x="396" y="179"/>
                    </a:lnTo>
                    <a:lnTo>
                      <a:pt x="396" y="173"/>
                    </a:lnTo>
                    <a:lnTo>
                      <a:pt x="404" y="173"/>
                    </a:lnTo>
                    <a:lnTo>
                      <a:pt x="409" y="170"/>
                    </a:lnTo>
                    <a:lnTo>
                      <a:pt x="412" y="173"/>
                    </a:lnTo>
                    <a:lnTo>
                      <a:pt x="409" y="184"/>
                    </a:lnTo>
                    <a:lnTo>
                      <a:pt x="409" y="187"/>
                    </a:lnTo>
                    <a:lnTo>
                      <a:pt x="409" y="190"/>
                    </a:lnTo>
                    <a:lnTo>
                      <a:pt x="407" y="193"/>
                    </a:lnTo>
                    <a:lnTo>
                      <a:pt x="407" y="198"/>
                    </a:lnTo>
                    <a:lnTo>
                      <a:pt x="412" y="201"/>
                    </a:lnTo>
                    <a:lnTo>
                      <a:pt x="412" y="204"/>
                    </a:lnTo>
                    <a:lnTo>
                      <a:pt x="422" y="206"/>
                    </a:lnTo>
                    <a:lnTo>
                      <a:pt x="419" y="209"/>
                    </a:lnTo>
                    <a:lnTo>
                      <a:pt x="419" y="215"/>
                    </a:lnTo>
                    <a:lnTo>
                      <a:pt x="409" y="223"/>
                    </a:lnTo>
                    <a:close/>
                    <a:moveTo>
                      <a:pt x="461" y="179"/>
                    </a:moveTo>
                    <a:lnTo>
                      <a:pt x="466" y="173"/>
                    </a:lnTo>
                    <a:lnTo>
                      <a:pt x="466" y="184"/>
                    </a:lnTo>
                    <a:lnTo>
                      <a:pt x="461" y="181"/>
                    </a:lnTo>
                    <a:lnTo>
                      <a:pt x="463" y="193"/>
                    </a:lnTo>
                    <a:lnTo>
                      <a:pt x="461" y="193"/>
                    </a:lnTo>
                    <a:lnTo>
                      <a:pt x="463" y="201"/>
                    </a:lnTo>
                    <a:lnTo>
                      <a:pt x="461" y="201"/>
                    </a:lnTo>
                    <a:lnTo>
                      <a:pt x="461" y="206"/>
                    </a:lnTo>
                    <a:lnTo>
                      <a:pt x="458" y="206"/>
                    </a:lnTo>
                    <a:lnTo>
                      <a:pt x="453" y="215"/>
                    </a:lnTo>
                    <a:lnTo>
                      <a:pt x="453" y="223"/>
                    </a:lnTo>
                    <a:lnTo>
                      <a:pt x="451" y="229"/>
                    </a:lnTo>
                    <a:lnTo>
                      <a:pt x="445" y="240"/>
                    </a:lnTo>
                    <a:lnTo>
                      <a:pt x="440" y="234"/>
                    </a:lnTo>
                    <a:lnTo>
                      <a:pt x="435" y="226"/>
                    </a:lnTo>
                    <a:lnTo>
                      <a:pt x="440" y="212"/>
                    </a:lnTo>
                    <a:lnTo>
                      <a:pt x="445" y="206"/>
                    </a:lnTo>
                    <a:lnTo>
                      <a:pt x="448" y="193"/>
                    </a:lnTo>
                    <a:lnTo>
                      <a:pt x="451" y="193"/>
                    </a:lnTo>
                    <a:lnTo>
                      <a:pt x="461" y="179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247">
                <a:extLst>
                  <a:ext uri="{FF2B5EF4-FFF2-40B4-BE49-F238E27FC236}">
                    <a16:creationId xmlns:a16="http://schemas.microsoft.com/office/drawing/2014/main" id="{0AD0C20B-3928-497D-B532-0616842F00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9" y="1078"/>
                <a:ext cx="445" cy="537"/>
              </a:xfrm>
              <a:custGeom>
                <a:avLst/>
                <a:gdLst>
                  <a:gd name="T0" fmla="*/ 391 w 445"/>
                  <a:gd name="T1" fmla="*/ 254 h 537"/>
                  <a:gd name="T2" fmla="*/ 391 w 445"/>
                  <a:gd name="T3" fmla="*/ 265 h 537"/>
                  <a:gd name="T4" fmla="*/ 404 w 445"/>
                  <a:gd name="T5" fmla="*/ 265 h 537"/>
                  <a:gd name="T6" fmla="*/ 425 w 445"/>
                  <a:gd name="T7" fmla="*/ 234 h 537"/>
                  <a:gd name="T8" fmla="*/ 445 w 445"/>
                  <a:gd name="T9" fmla="*/ 240 h 537"/>
                  <a:gd name="T10" fmla="*/ 432 w 445"/>
                  <a:gd name="T11" fmla="*/ 315 h 537"/>
                  <a:gd name="T12" fmla="*/ 419 w 445"/>
                  <a:gd name="T13" fmla="*/ 393 h 537"/>
                  <a:gd name="T14" fmla="*/ 419 w 445"/>
                  <a:gd name="T15" fmla="*/ 451 h 537"/>
                  <a:gd name="T16" fmla="*/ 430 w 445"/>
                  <a:gd name="T17" fmla="*/ 485 h 537"/>
                  <a:gd name="T18" fmla="*/ 389 w 445"/>
                  <a:gd name="T19" fmla="*/ 524 h 537"/>
                  <a:gd name="T20" fmla="*/ 299 w 445"/>
                  <a:gd name="T21" fmla="*/ 529 h 537"/>
                  <a:gd name="T22" fmla="*/ 214 w 445"/>
                  <a:gd name="T23" fmla="*/ 535 h 537"/>
                  <a:gd name="T24" fmla="*/ 193 w 445"/>
                  <a:gd name="T25" fmla="*/ 526 h 537"/>
                  <a:gd name="T26" fmla="*/ 172 w 445"/>
                  <a:gd name="T27" fmla="*/ 518 h 537"/>
                  <a:gd name="T28" fmla="*/ 157 w 445"/>
                  <a:gd name="T29" fmla="*/ 496 h 537"/>
                  <a:gd name="T30" fmla="*/ 149 w 445"/>
                  <a:gd name="T31" fmla="*/ 459 h 537"/>
                  <a:gd name="T32" fmla="*/ 146 w 445"/>
                  <a:gd name="T33" fmla="*/ 437 h 537"/>
                  <a:gd name="T34" fmla="*/ 141 w 445"/>
                  <a:gd name="T35" fmla="*/ 418 h 537"/>
                  <a:gd name="T36" fmla="*/ 139 w 445"/>
                  <a:gd name="T37" fmla="*/ 393 h 537"/>
                  <a:gd name="T38" fmla="*/ 123 w 445"/>
                  <a:gd name="T39" fmla="*/ 360 h 537"/>
                  <a:gd name="T40" fmla="*/ 103 w 445"/>
                  <a:gd name="T41" fmla="*/ 354 h 537"/>
                  <a:gd name="T42" fmla="*/ 82 w 445"/>
                  <a:gd name="T43" fmla="*/ 329 h 537"/>
                  <a:gd name="T44" fmla="*/ 69 w 445"/>
                  <a:gd name="T45" fmla="*/ 312 h 537"/>
                  <a:gd name="T46" fmla="*/ 51 w 445"/>
                  <a:gd name="T47" fmla="*/ 295 h 537"/>
                  <a:gd name="T48" fmla="*/ 23 w 445"/>
                  <a:gd name="T49" fmla="*/ 287 h 537"/>
                  <a:gd name="T50" fmla="*/ 13 w 445"/>
                  <a:gd name="T51" fmla="*/ 262 h 537"/>
                  <a:gd name="T52" fmla="*/ 13 w 445"/>
                  <a:gd name="T53" fmla="*/ 243 h 537"/>
                  <a:gd name="T54" fmla="*/ 13 w 445"/>
                  <a:gd name="T55" fmla="*/ 223 h 537"/>
                  <a:gd name="T56" fmla="*/ 18 w 445"/>
                  <a:gd name="T57" fmla="*/ 201 h 537"/>
                  <a:gd name="T58" fmla="*/ 13 w 445"/>
                  <a:gd name="T59" fmla="*/ 179 h 537"/>
                  <a:gd name="T60" fmla="*/ 0 w 445"/>
                  <a:gd name="T61" fmla="*/ 165 h 537"/>
                  <a:gd name="T62" fmla="*/ 10 w 445"/>
                  <a:gd name="T63" fmla="*/ 143 h 537"/>
                  <a:gd name="T64" fmla="*/ 23 w 445"/>
                  <a:gd name="T65" fmla="*/ 128 h 537"/>
                  <a:gd name="T66" fmla="*/ 38 w 445"/>
                  <a:gd name="T67" fmla="*/ 120 h 537"/>
                  <a:gd name="T68" fmla="*/ 43 w 445"/>
                  <a:gd name="T69" fmla="*/ 104 h 537"/>
                  <a:gd name="T70" fmla="*/ 56 w 445"/>
                  <a:gd name="T71" fmla="*/ 31 h 537"/>
                  <a:gd name="T72" fmla="*/ 152 w 445"/>
                  <a:gd name="T73" fmla="*/ 0 h 537"/>
                  <a:gd name="T74" fmla="*/ 162 w 445"/>
                  <a:gd name="T75" fmla="*/ 37 h 537"/>
                  <a:gd name="T76" fmla="*/ 195 w 445"/>
                  <a:gd name="T77" fmla="*/ 45 h 537"/>
                  <a:gd name="T78" fmla="*/ 206 w 445"/>
                  <a:gd name="T79" fmla="*/ 53 h 537"/>
                  <a:gd name="T80" fmla="*/ 214 w 445"/>
                  <a:gd name="T81" fmla="*/ 73 h 537"/>
                  <a:gd name="T82" fmla="*/ 306 w 445"/>
                  <a:gd name="T83" fmla="*/ 98 h 537"/>
                  <a:gd name="T84" fmla="*/ 329 w 445"/>
                  <a:gd name="T85" fmla="*/ 104 h 537"/>
                  <a:gd name="T86" fmla="*/ 337 w 445"/>
                  <a:gd name="T87" fmla="*/ 101 h 537"/>
                  <a:gd name="T88" fmla="*/ 347 w 445"/>
                  <a:gd name="T89" fmla="*/ 104 h 537"/>
                  <a:gd name="T90" fmla="*/ 360 w 445"/>
                  <a:gd name="T91" fmla="*/ 104 h 537"/>
                  <a:gd name="T92" fmla="*/ 371 w 445"/>
                  <a:gd name="T93" fmla="*/ 109 h 537"/>
                  <a:gd name="T94" fmla="*/ 371 w 445"/>
                  <a:gd name="T95" fmla="*/ 123 h 537"/>
                  <a:gd name="T96" fmla="*/ 383 w 445"/>
                  <a:gd name="T97" fmla="*/ 126 h 537"/>
                  <a:gd name="T98" fmla="*/ 402 w 445"/>
                  <a:gd name="T99" fmla="*/ 137 h 537"/>
                  <a:gd name="T100" fmla="*/ 402 w 445"/>
                  <a:gd name="T101" fmla="*/ 145 h 537"/>
                  <a:gd name="T102" fmla="*/ 402 w 445"/>
                  <a:gd name="T103" fmla="*/ 159 h 537"/>
                  <a:gd name="T104" fmla="*/ 394 w 445"/>
                  <a:gd name="T105" fmla="*/ 173 h 537"/>
                  <a:gd name="T106" fmla="*/ 409 w 445"/>
                  <a:gd name="T107" fmla="*/ 170 h 537"/>
                  <a:gd name="T108" fmla="*/ 409 w 445"/>
                  <a:gd name="T109" fmla="*/ 190 h 537"/>
                  <a:gd name="T110" fmla="*/ 412 w 445"/>
                  <a:gd name="T111" fmla="*/ 204 h 537"/>
                  <a:gd name="T112" fmla="*/ 409 w 445"/>
                  <a:gd name="T113" fmla="*/ 223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45" h="537">
                    <a:moveTo>
                      <a:pt x="409" y="223"/>
                    </a:moveTo>
                    <a:lnTo>
                      <a:pt x="402" y="226"/>
                    </a:lnTo>
                    <a:lnTo>
                      <a:pt x="404" y="232"/>
                    </a:lnTo>
                    <a:lnTo>
                      <a:pt x="391" y="254"/>
                    </a:lnTo>
                    <a:lnTo>
                      <a:pt x="391" y="256"/>
                    </a:lnTo>
                    <a:lnTo>
                      <a:pt x="391" y="265"/>
                    </a:lnTo>
                    <a:lnTo>
                      <a:pt x="394" y="268"/>
                    </a:lnTo>
                    <a:lnTo>
                      <a:pt x="391" y="265"/>
                    </a:lnTo>
                    <a:lnTo>
                      <a:pt x="389" y="270"/>
                    </a:lnTo>
                    <a:lnTo>
                      <a:pt x="394" y="273"/>
                    </a:lnTo>
                    <a:lnTo>
                      <a:pt x="396" y="273"/>
                    </a:lnTo>
                    <a:lnTo>
                      <a:pt x="404" y="265"/>
                    </a:lnTo>
                    <a:lnTo>
                      <a:pt x="409" y="262"/>
                    </a:lnTo>
                    <a:lnTo>
                      <a:pt x="412" y="254"/>
                    </a:lnTo>
                    <a:lnTo>
                      <a:pt x="422" y="234"/>
                    </a:lnTo>
                    <a:lnTo>
                      <a:pt x="425" y="234"/>
                    </a:lnTo>
                    <a:lnTo>
                      <a:pt x="425" y="240"/>
                    </a:lnTo>
                    <a:lnTo>
                      <a:pt x="432" y="229"/>
                    </a:lnTo>
                    <a:lnTo>
                      <a:pt x="440" y="240"/>
                    </a:lnTo>
                    <a:lnTo>
                      <a:pt x="445" y="240"/>
                    </a:lnTo>
                    <a:lnTo>
                      <a:pt x="443" y="254"/>
                    </a:lnTo>
                    <a:lnTo>
                      <a:pt x="432" y="270"/>
                    </a:lnTo>
                    <a:lnTo>
                      <a:pt x="430" y="295"/>
                    </a:lnTo>
                    <a:lnTo>
                      <a:pt x="432" y="315"/>
                    </a:lnTo>
                    <a:lnTo>
                      <a:pt x="425" y="326"/>
                    </a:lnTo>
                    <a:lnTo>
                      <a:pt x="422" y="351"/>
                    </a:lnTo>
                    <a:lnTo>
                      <a:pt x="425" y="376"/>
                    </a:lnTo>
                    <a:lnTo>
                      <a:pt x="419" y="393"/>
                    </a:lnTo>
                    <a:lnTo>
                      <a:pt x="419" y="401"/>
                    </a:lnTo>
                    <a:lnTo>
                      <a:pt x="412" y="415"/>
                    </a:lnTo>
                    <a:lnTo>
                      <a:pt x="414" y="434"/>
                    </a:lnTo>
                    <a:lnTo>
                      <a:pt x="419" y="451"/>
                    </a:lnTo>
                    <a:lnTo>
                      <a:pt x="414" y="457"/>
                    </a:lnTo>
                    <a:lnTo>
                      <a:pt x="422" y="462"/>
                    </a:lnTo>
                    <a:lnTo>
                      <a:pt x="425" y="479"/>
                    </a:lnTo>
                    <a:lnTo>
                      <a:pt x="430" y="485"/>
                    </a:lnTo>
                    <a:lnTo>
                      <a:pt x="427" y="498"/>
                    </a:lnTo>
                    <a:lnTo>
                      <a:pt x="427" y="521"/>
                    </a:lnTo>
                    <a:lnTo>
                      <a:pt x="394" y="524"/>
                    </a:lnTo>
                    <a:lnTo>
                      <a:pt x="389" y="524"/>
                    </a:lnTo>
                    <a:lnTo>
                      <a:pt x="353" y="526"/>
                    </a:lnTo>
                    <a:lnTo>
                      <a:pt x="350" y="526"/>
                    </a:lnTo>
                    <a:lnTo>
                      <a:pt x="334" y="526"/>
                    </a:lnTo>
                    <a:lnTo>
                      <a:pt x="299" y="529"/>
                    </a:lnTo>
                    <a:lnTo>
                      <a:pt x="296" y="529"/>
                    </a:lnTo>
                    <a:lnTo>
                      <a:pt x="260" y="529"/>
                    </a:lnTo>
                    <a:lnTo>
                      <a:pt x="255" y="535"/>
                    </a:lnTo>
                    <a:lnTo>
                      <a:pt x="214" y="535"/>
                    </a:lnTo>
                    <a:lnTo>
                      <a:pt x="195" y="537"/>
                    </a:lnTo>
                    <a:lnTo>
                      <a:pt x="195" y="535"/>
                    </a:lnTo>
                    <a:lnTo>
                      <a:pt x="195" y="529"/>
                    </a:lnTo>
                    <a:lnTo>
                      <a:pt x="193" y="526"/>
                    </a:lnTo>
                    <a:lnTo>
                      <a:pt x="190" y="521"/>
                    </a:lnTo>
                    <a:lnTo>
                      <a:pt x="188" y="518"/>
                    </a:lnTo>
                    <a:lnTo>
                      <a:pt x="175" y="518"/>
                    </a:lnTo>
                    <a:lnTo>
                      <a:pt x="172" y="518"/>
                    </a:lnTo>
                    <a:lnTo>
                      <a:pt x="167" y="515"/>
                    </a:lnTo>
                    <a:lnTo>
                      <a:pt x="160" y="507"/>
                    </a:lnTo>
                    <a:lnTo>
                      <a:pt x="157" y="504"/>
                    </a:lnTo>
                    <a:lnTo>
                      <a:pt x="157" y="496"/>
                    </a:lnTo>
                    <a:lnTo>
                      <a:pt x="152" y="488"/>
                    </a:lnTo>
                    <a:lnTo>
                      <a:pt x="152" y="479"/>
                    </a:lnTo>
                    <a:lnTo>
                      <a:pt x="149" y="468"/>
                    </a:lnTo>
                    <a:lnTo>
                      <a:pt x="149" y="459"/>
                    </a:lnTo>
                    <a:lnTo>
                      <a:pt x="157" y="446"/>
                    </a:lnTo>
                    <a:lnTo>
                      <a:pt x="157" y="443"/>
                    </a:lnTo>
                    <a:lnTo>
                      <a:pt x="154" y="440"/>
                    </a:lnTo>
                    <a:lnTo>
                      <a:pt x="146" y="437"/>
                    </a:lnTo>
                    <a:lnTo>
                      <a:pt x="146" y="434"/>
                    </a:lnTo>
                    <a:lnTo>
                      <a:pt x="141" y="426"/>
                    </a:lnTo>
                    <a:lnTo>
                      <a:pt x="141" y="423"/>
                    </a:lnTo>
                    <a:lnTo>
                      <a:pt x="141" y="418"/>
                    </a:lnTo>
                    <a:lnTo>
                      <a:pt x="139" y="412"/>
                    </a:lnTo>
                    <a:lnTo>
                      <a:pt x="139" y="410"/>
                    </a:lnTo>
                    <a:lnTo>
                      <a:pt x="139" y="398"/>
                    </a:lnTo>
                    <a:lnTo>
                      <a:pt x="139" y="393"/>
                    </a:lnTo>
                    <a:lnTo>
                      <a:pt x="139" y="381"/>
                    </a:lnTo>
                    <a:lnTo>
                      <a:pt x="134" y="376"/>
                    </a:lnTo>
                    <a:lnTo>
                      <a:pt x="128" y="368"/>
                    </a:lnTo>
                    <a:lnTo>
                      <a:pt x="123" y="360"/>
                    </a:lnTo>
                    <a:lnTo>
                      <a:pt x="116" y="357"/>
                    </a:lnTo>
                    <a:lnTo>
                      <a:pt x="113" y="357"/>
                    </a:lnTo>
                    <a:lnTo>
                      <a:pt x="111" y="354"/>
                    </a:lnTo>
                    <a:lnTo>
                      <a:pt x="103" y="354"/>
                    </a:lnTo>
                    <a:lnTo>
                      <a:pt x="95" y="345"/>
                    </a:lnTo>
                    <a:lnTo>
                      <a:pt x="90" y="337"/>
                    </a:lnTo>
                    <a:lnTo>
                      <a:pt x="87" y="332"/>
                    </a:lnTo>
                    <a:lnTo>
                      <a:pt x="82" y="329"/>
                    </a:lnTo>
                    <a:lnTo>
                      <a:pt x="82" y="321"/>
                    </a:lnTo>
                    <a:lnTo>
                      <a:pt x="80" y="321"/>
                    </a:lnTo>
                    <a:lnTo>
                      <a:pt x="77" y="318"/>
                    </a:lnTo>
                    <a:lnTo>
                      <a:pt x="69" y="312"/>
                    </a:lnTo>
                    <a:lnTo>
                      <a:pt x="59" y="309"/>
                    </a:lnTo>
                    <a:lnTo>
                      <a:pt x="56" y="309"/>
                    </a:lnTo>
                    <a:lnTo>
                      <a:pt x="51" y="304"/>
                    </a:lnTo>
                    <a:lnTo>
                      <a:pt x="51" y="295"/>
                    </a:lnTo>
                    <a:lnTo>
                      <a:pt x="48" y="295"/>
                    </a:lnTo>
                    <a:lnTo>
                      <a:pt x="33" y="293"/>
                    </a:lnTo>
                    <a:lnTo>
                      <a:pt x="26" y="290"/>
                    </a:lnTo>
                    <a:lnTo>
                      <a:pt x="23" y="287"/>
                    </a:lnTo>
                    <a:lnTo>
                      <a:pt x="15" y="276"/>
                    </a:lnTo>
                    <a:lnTo>
                      <a:pt x="10" y="273"/>
                    </a:lnTo>
                    <a:lnTo>
                      <a:pt x="13" y="265"/>
                    </a:lnTo>
                    <a:lnTo>
                      <a:pt x="13" y="262"/>
                    </a:lnTo>
                    <a:lnTo>
                      <a:pt x="13" y="254"/>
                    </a:lnTo>
                    <a:lnTo>
                      <a:pt x="13" y="251"/>
                    </a:lnTo>
                    <a:lnTo>
                      <a:pt x="13" y="245"/>
                    </a:lnTo>
                    <a:lnTo>
                      <a:pt x="13" y="243"/>
                    </a:lnTo>
                    <a:lnTo>
                      <a:pt x="10" y="234"/>
                    </a:lnTo>
                    <a:lnTo>
                      <a:pt x="13" y="229"/>
                    </a:lnTo>
                    <a:lnTo>
                      <a:pt x="13" y="226"/>
                    </a:lnTo>
                    <a:lnTo>
                      <a:pt x="13" y="223"/>
                    </a:lnTo>
                    <a:lnTo>
                      <a:pt x="13" y="220"/>
                    </a:lnTo>
                    <a:lnTo>
                      <a:pt x="13" y="206"/>
                    </a:lnTo>
                    <a:lnTo>
                      <a:pt x="15" y="206"/>
                    </a:lnTo>
                    <a:lnTo>
                      <a:pt x="18" y="201"/>
                    </a:lnTo>
                    <a:lnTo>
                      <a:pt x="20" y="198"/>
                    </a:lnTo>
                    <a:lnTo>
                      <a:pt x="20" y="190"/>
                    </a:lnTo>
                    <a:lnTo>
                      <a:pt x="18" y="187"/>
                    </a:lnTo>
                    <a:lnTo>
                      <a:pt x="13" y="179"/>
                    </a:lnTo>
                    <a:lnTo>
                      <a:pt x="10" y="173"/>
                    </a:lnTo>
                    <a:lnTo>
                      <a:pt x="2" y="173"/>
                    </a:lnTo>
                    <a:lnTo>
                      <a:pt x="0" y="173"/>
                    </a:lnTo>
                    <a:lnTo>
                      <a:pt x="0" y="165"/>
                    </a:lnTo>
                    <a:lnTo>
                      <a:pt x="2" y="159"/>
                    </a:lnTo>
                    <a:lnTo>
                      <a:pt x="2" y="157"/>
                    </a:lnTo>
                    <a:lnTo>
                      <a:pt x="10" y="151"/>
                    </a:lnTo>
                    <a:lnTo>
                      <a:pt x="10" y="143"/>
                    </a:lnTo>
                    <a:lnTo>
                      <a:pt x="13" y="143"/>
                    </a:lnTo>
                    <a:lnTo>
                      <a:pt x="13" y="137"/>
                    </a:lnTo>
                    <a:lnTo>
                      <a:pt x="15" y="134"/>
                    </a:lnTo>
                    <a:lnTo>
                      <a:pt x="23" y="128"/>
                    </a:lnTo>
                    <a:lnTo>
                      <a:pt x="26" y="123"/>
                    </a:lnTo>
                    <a:lnTo>
                      <a:pt x="33" y="123"/>
                    </a:lnTo>
                    <a:lnTo>
                      <a:pt x="36" y="120"/>
                    </a:lnTo>
                    <a:lnTo>
                      <a:pt x="38" y="120"/>
                    </a:lnTo>
                    <a:lnTo>
                      <a:pt x="41" y="120"/>
                    </a:lnTo>
                    <a:lnTo>
                      <a:pt x="41" y="115"/>
                    </a:lnTo>
                    <a:lnTo>
                      <a:pt x="43" y="115"/>
                    </a:lnTo>
                    <a:lnTo>
                      <a:pt x="43" y="104"/>
                    </a:lnTo>
                    <a:lnTo>
                      <a:pt x="43" y="73"/>
                    </a:lnTo>
                    <a:lnTo>
                      <a:pt x="41" y="42"/>
                    </a:lnTo>
                    <a:lnTo>
                      <a:pt x="48" y="42"/>
                    </a:lnTo>
                    <a:lnTo>
                      <a:pt x="56" y="31"/>
                    </a:lnTo>
                    <a:lnTo>
                      <a:pt x="64" y="39"/>
                    </a:lnTo>
                    <a:lnTo>
                      <a:pt x="72" y="39"/>
                    </a:lnTo>
                    <a:lnTo>
                      <a:pt x="97" y="26"/>
                    </a:lnTo>
                    <a:lnTo>
                      <a:pt x="152" y="0"/>
                    </a:lnTo>
                    <a:lnTo>
                      <a:pt x="157" y="3"/>
                    </a:lnTo>
                    <a:lnTo>
                      <a:pt x="157" y="9"/>
                    </a:lnTo>
                    <a:lnTo>
                      <a:pt x="149" y="45"/>
                    </a:lnTo>
                    <a:lnTo>
                      <a:pt x="162" y="37"/>
                    </a:lnTo>
                    <a:lnTo>
                      <a:pt x="177" y="42"/>
                    </a:lnTo>
                    <a:lnTo>
                      <a:pt x="188" y="45"/>
                    </a:lnTo>
                    <a:lnTo>
                      <a:pt x="190" y="51"/>
                    </a:lnTo>
                    <a:lnTo>
                      <a:pt x="195" y="45"/>
                    </a:lnTo>
                    <a:lnTo>
                      <a:pt x="195" y="51"/>
                    </a:lnTo>
                    <a:lnTo>
                      <a:pt x="198" y="51"/>
                    </a:lnTo>
                    <a:lnTo>
                      <a:pt x="198" y="53"/>
                    </a:lnTo>
                    <a:lnTo>
                      <a:pt x="206" y="53"/>
                    </a:lnTo>
                    <a:lnTo>
                      <a:pt x="208" y="59"/>
                    </a:lnTo>
                    <a:lnTo>
                      <a:pt x="211" y="65"/>
                    </a:lnTo>
                    <a:lnTo>
                      <a:pt x="211" y="68"/>
                    </a:lnTo>
                    <a:lnTo>
                      <a:pt x="214" y="73"/>
                    </a:lnTo>
                    <a:lnTo>
                      <a:pt x="226" y="76"/>
                    </a:lnTo>
                    <a:lnTo>
                      <a:pt x="291" y="87"/>
                    </a:lnTo>
                    <a:lnTo>
                      <a:pt x="304" y="95"/>
                    </a:lnTo>
                    <a:lnTo>
                      <a:pt x="306" y="98"/>
                    </a:lnTo>
                    <a:lnTo>
                      <a:pt x="317" y="101"/>
                    </a:lnTo>
                    <a:lnTo>
                      <a:pt x="324" y="101"/>
                    </a:lnTo>
                    <a:lnTo>
                      <a:pt x="327" y="101"/>
                    </a:lnTo>
                    <a:lnTo>
                      <a:pt x="329" y="104"/>
                    </a:lnTo>
                    <a:lnTo>
                      <a:pt x="332" y="104"/>
                    </a:lnTo>
                    <a:lnTo>
                      <a:pt x="332" y="101"/>
                    </a:lnTo>
                    <a:lnTo>
                      <a:pt x="334" y="101"/>
                    </a:lnTo>
                    <a:lnTo>
                      <a:pt x="337" y="101"/>
                    </a:lnTo>
                    <a:lnTo>
                      <a:pt x="342" y="101"/>
                    </a:lnTo>
                    <a:lnTo>
                      <a:pt x="342" y="104"/>
                    </a:lnTo>
                    <a:lnTo>
                      <a:pt x="345" y="104"/>
                    </a:lnTo>
                    <a:lnTo>
                      <a:pt x="347" y="104"/>
                    </a:lnTo>
                    <a:lnTo>
                      <a:pt x="350" y="104"/>
                    </a:lnTo>
                    <a:lnTo>
                      <a:pt x="353" y="106"/>
                    </a:lnTo>
                    <a:lnTo>
                      <a:pt x="355" y="106"/>
                    </a:lnTo>
                    <a:lnTo>
                      <a:pt x="360" y="104"/>
                    </a:lnTo>
                    <a:lnTo>
                      <a:pt x="363" y="106"/>
                    </a:lnTo>
                    <a:lnTo>
                      <a:pt x="365" y="106"/>
                    </a:lnTo>
                    <a:lnTo>
                      <a:pt x="368" y="106"/>
                    </a:lnTo>
                    <a:lnTo>
                      <a:pt x="371" y="109"/>
                    </a:lnTo>
                    <a:lnTo>
                      <a:pt x="371" y="115"/>
                    </a:lnTo>
                    <a:lnTo>
                      <a:pt x="373" y="115"/>
                    </a:lnTo>
                    <a:lnTo>
                      <a:pt x="371" y="120"/>
                    </a:lnTo>
                    <a:lnTo>
                      <a:pt x="371" y="123"/>
                    </a:lnTo>
                    <a:lnTo>
                      <a:pt x="373" y="126"/>
                    </a:lnTo>
                    <a:lnTo>
                      <a:pt x="376" y="126"/>
                    </a:lnTo>
                    <a:lnTo>
                      <a:pt x="383" y="123"/>
                    </a:lnTo>
                    <a:lnTo>
                      <a:pt x="383" y="126"/>
                    </a:lnTo>
                    <a:lnTo>
                      <a:pt x="391" y="128"/>
                    </a:lnTo>
                    <a:lnTo>
                      <a:pt x="394" y="134"/>
                    </a:lnTo>
                    <a:lnTo>
                      <a:pt x="396" y="134"/>
                    </a:lnTo>
                    <a:lnTo>
                      <a:pt x="402" y="137"/>
                    </a:lnTo>
                    <a:lnTo>
                      <a:pt x="396" y="137"/>
                    </a:lnTo>
                    <a:lnTo>
                      <a:pt x="396" y="140"/>
                    </a:lnTo>
                    <a:lnTo>
                      <a:pt x="394" y="140"/>
                    </a:lnTo>
                    <a:lnTo>
                      <a:pt x="402" y="145"/>
                    </a:lnTo>
                    <a:lnTo>
                      <a:pt x="402" y="148"/>
                    </a:lnTo>
                    <a:lnTo>
                      <a:pt x="396" y="148"/>
                    </a:lnTo>
                    <a:lnTo>
                      <a:pt x="396" y="151"/>
                    </a:lnTo>
                    <a:lnTo>
                      <a:pt x="402" y="159"/>
                    </a:lnTo>
                    <a:lnTo>
                      <a:pt x="396" y="162"/>
                    </a:lnTo>
                    <a:lnTo>
                      <a:pt x="394" y="165"/>
                    </a:lnTo>
                    <a:lnTo>
                      <a:pt x="396" y="167"/>
                    </a:lnTo>
                    <a:lnTo>
                      <a:pt x="394" y="173"/>
                    </a:lnTo>
                    <a:lnTo>
                      <a:pt x="396" y="179"/>
                    </a:lnTo>
                    <a:lnTo>
                      <a:pt x="396" y="173"/>
                    </a:lnTo>
                    <a:lnTo>
                      <a:pt x="404" y="173"/>
                    </a:lnTo>
                    <a:lnTo>
                      <a:pt x="409" y="170"/>
                    </a:lnTo>
                    <a:lnTo>
                      <a:pt x="412" y="173"/>
                    </a:lnTo>
                    <a:lnTo>
                      <a:pt x="409" y="184"/>
                    </a:lnTo>
                    <a:lnTo>
                      <a:pt x="409" y="187"/>
                    </a:lnTo>
                    <a:lnTo>
                      <a:pt x="409" y="190"/>
                    </a:lnTo>
                    <a:lnTo>
                      <a:pt x="407" y="193"/>
                    </a:lnTo>
                    <a:lnTo>
                      <a:pt x="407" y="198"/>
                    </a:lnTo>
                    <a:lnTo>
                      <a:pt x="412" y="201"/>
                    </a:lnTo>
                    <a:lnTo>
                      <a:pt x="412" y="204"/>
                    </a:lnTo>
                    <a:lnTo>
                      <a:pt x="422" y="206"/>
                    </a:lnTo>
                    <a:lnTo>
                      <a:pt x="419" y="209"/>
                    </a:lnTo>
                    <a:lnTo>
                      <a:pt x="419" y="215"/>
                    </a:lnTo>
                    <a:lnTo>
                      <a:pt x="409" y="223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248">
                <a:extLst>
                  <a:ext uri="{FF2B5EF4-FFF2-40B4-BE49-F238E27FC236}">
                    <a16:creationId xmlns:a16="http://schemas.microsoft.com/office/drawing/2014/main" id="{D72B83E5-0804-4BB7-9862-222E48B5D0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4" y="1251"/>
                <a:ext cx="31" cy="67"/>
              </a:xfrm>
              <a:custGeom>
                <a:avLst/>
                <a:gdLst>
                  <a:gd name="T0" fmla="*/ 26 w 31"/>
                  <a:gd name="T1" fmla="*/ 6 h 67"/>
                  <a:gd name="T2" fmla="*/ 31 w 31"/>
                  <a:gd name="T3" fmla="*/ 0 h 67"/>
                  <a:gd name="T4" fmla="*/ 31 w 31"/>
                  <a:gd name="T5" fmla="*/ 11 h 67"/>
                  <a:gd name="T6" fmla="*/ 26 w 31"/>
                  <a:gd name="T7" fmla="*/ 8 h 67"/>
                  <a:gd name="T8" fmla="*/ 28 w 31"/>
                  <a:gd name="T9" fmla="*/ 20 h 67"/>
                  <a:gd name="T10" fmla="*/ 26 w 31"/>
                  <a:gd name="T11" fmla="*/ 20 h 67"/>
                  <a:gd name="T12" fmla="*/ 28 w 31"/>
                  <a:gd name="T13" fmla="*/ 28 h 67"/>
                  <a:gd name="T14" fmla="*/ 26 w 31"/>
                  <a:gd name="T15" fmla="*/ 28 h 67"/>
                  <a:gd name="T16" fmla="*/ 26 w 31"/>
                  <a:gd name="T17" fmla="*/ 33 h 67"/>
                  <a:gd name="T18" fmla="*/ 23 w 31"/>
                  <a:gd name="T19" fmla="*/ 33 h 67"/>
                  <a:gd name="T20" fmla="*/ 18 w 31"/>
                  <a:gd name="T21" fmla="*/ 42 h 67"/>
                  <a:gd name="T22" fmla="*/ 18 w 31"/>
                  <a:gd name="T23" fmla="*/ 50 h 67"/>
                  <a:gd name="T24" fmla="*/ 16 w 31"/>
                  <a:gd name="T25" fmla="*/ 56 h 67"/>
                  <a:gd name="T26" fmla="*/ 10 w 31"/>
                  <a:gd name="T27" fmla="*/ 67 h 67"/>
                  <a:gd name="T28" fmla="*/ 5 w 31"/>
                  <a:gd name="T29" fmla="*/ 61 h 67"/>
                  <a:gd name="T30" fmla="*/ 0 w 31"/>
                  <a:gd name="T31" fmla="*/ 53 h 67"/>
                  <a:gd name="T32" fmla="*/ 5 w 31"/>
                  <a:gd name="T33" fmla="*/ 39 h 67"/>
                  <a:gd name="T34" fmla="*/ 10 w 31"/>
                  <a:gd name="T35" fmla="*/ 33 h 67"/>
                  <a:gd name="T36" fmla="*/ 13 w 31"/>
                  <a:gd name="T37" fmla="*/ 20 h 67"/>
                  <a:gd name="T38" fmla="*/ 16 w 31"/>
                  <a:gd name="T39" fmla="*/ 20 h 67"/>
                  <a:gd name="T40" fmla="*/ 26 w 31"/>
                  <a:gd name="T41" fmla="*/ 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1" h="67">
                    <a:moveTo>
                      <a:pt x="26" y="6"/>
                    </a:moveTo>
                    <a:lnTo>
                      <a:pt x="31" y="0"/>
                    </a:lnTo>
                    <a:lnTo>
                      <a:pt x="31" y="11"/>
                    </a:lnTo>
                    <a:lnTo>
                      <a:pt x="26" y="8"/>
                    </a:lnTo>
                    <a:lnTo>
                      <a:pt x="28" y="20"/>
                    </a:lnTo>
                    <a:lnTo>
                      <a:pt x="26" y="20"/>
                    </a:lnTo>
                    <a:lnTo>
                      <a:pt x="28" y="28"/>
                    </a:lnTo>
                    <a:lnTo>
                      <a:pt x="26" y="28"/>
                    </a:lnTo>
                    <a:lnTo>
                      <a:pt x="26" y="33"/>
                    </a:lnTo>
                    <a:lnTo>
                      <a:pt x="23" y="33"/>
                    </a:lnTo>
                    <a:lnTo>
                      <a:pt x="18" y="42"/>
                    </a:lnTo>
                    <a:lnTo>
                      <a:pt x="18" y="50"/>
                    </a:lnTo>
                    <a:lnTo>
                      <a:pt x="16" y="56"/>
                    </a:lnTo>
                    <a:lnTo>
                      <a:pt x="10" y="67"/>
                    </a:lnTo>
                    <a:lnTo>
                      <a:pt x="5" y="61"/>
                    </a:lnTo>
                    <a:lnTo>
                      <a:pt x="0" y="53"/>
                    </a:lnTo>
                    <a:lnTo>
                      <a:pt x="5" y="39"/>
                    </a:lnTo>
                    <a:lnTo>
                      <a:pt x="10" y="33"/>
                    </a:lnTo>
                    <a:lnTo>
                      <a:pt x="13" y="20"/>
                    </a:lnTo>
                    <a:lnTo>
                      <a:pt x="16" y="20"/>
                    </a:lnTo>
                    <a:lnTo>
                      <a:pt x="26" y="6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249">
                <a:extLst>
                  <a:ext uri="{FF2B5EF4-FFF2-40B4-BE49-F238E27FC236}">
                    <a16:creationId xmlns:a16="http://schemas.microsoft.com/office/drawing/2014/main" id="{F6FE4F53-6265-44D5-9281-4E15D7F1E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9" y="1192"/>
                <a:ext cx="447" cy="196"/>
              </a:xfrm>
              <a:custGeom>
                <a:avLst/>
                <a:gdLst>
                  <a:gd name="T0" fmla="*/ 393 w 447"/>
                  <a:gd name="T1" fmla="*/ 254 h 537"/>
                  <a:gd name="T2" fmla="*/ 393 w 447"/>
                  <a:gd name="T3" fmla="*/ 265 h 537"/>
                  <a:gd name="T4" fmla="*/ 406 w 447"/>
                  <a:gd name="T5" fmla="*/ 265 h 537"/>
                  <a:gd name="T6" fmla="*/ 426 w 447"/>
                  <a:gd name="T7" fmla="*/ 234 h 537"/>
                  <a:gd name="T8" fmla="*/ 447 w 447"/>
                  <a:gd name="T9" fmla="*/ 240 h 537"/>
                  <a:gd name="T10" fmla="*/ 434 w 447"/>
                  <a:gd name="T11" fmla="*/ 315 h 537"/>
                  <a:gd name="T12" fmla="*/ 421 w 447"/>
                  <a:gd name="T13" fmla="*/ 393 h 537"/>
                  <a:gd name="T14" fmla="*/ 421 w 447"/>
                  <a:gd name="T15" fmla="*/ 451 h 537"/>
                  <a:gd name="T16" fmla="*/ 432 w 447"/>
                  <a:gd name="T17" fmla="*/ 485 h 537"/>
                  <a:gd name="T18" fmla="*/ 390 w 447"/>
                  <a:gd name="T19" fmla="*/ 524 h 537"/>
                  <a:gd name="T20" fmla="*/ 300 w 447"/>
                  <a:gd name="T21" fmla="*/ 529 h 537"/>
                  <a:gd name="T22" fmla="*/ 214 w 447"/>
                  <a:gd name="T23" fmla="*/ 535 h 537"/>
                  <a:gd name="T24" fmla="*/ 194 w 447"/>
                  <a:gd name="T25" fmla="*/ 526 h 537"/>
                  <a:gd name="T26" fmla="*/ 173 w 447"/>
                  <a:gd name="T27" fmla="*/ 518 h 537"/>
                  <a:gd name="T28" fmla="*/ 158 w 447"/>
                  <a:gd name="T29" fmla="*/ 496 h 537"/>
                  <a:gd name="T30" fmla="*/ 150 w 447"/>
                  <a:gd name="T31" fmla="*/ 459 h 537"/>
                  <a:gd name="T32" fmla="*/ 147 w 447"/>
                  <a:gd name="T33" fmla="*/ 437 h 537"/>
                  <a:gd name="T34" fmla="*/ 142 w 447"/>
                  <a:gd name="T35" fmla="*/ 418 h 537"/>
                  <a:gd name="T36" fmla="*/ 139 w 447"/>
                  <a:gd name="T37" fmla="*/ 393 h 537"/>
                  <a:gd name="T38" fmla="*/ 124 w 447"/>
                  <a:gd name="T39" fmla="*/ 360 h 537"/>
                  <a:gd name="T40" fmla="*/ 103 w 447"/>
                  <a:gd name="T41" fmla="*/ 354 h 537"/>
                  <a:gd name="T42" fmla="*/ 83 w 447"/>
                  <a:gd name="T43" fmla="*/ 329 h 537"/>
                  <a:gd name="T44" fmla="*/ 69 w 447"/>
                  <a:gd name="T45" fmla="*/ 312 h 537"/>
                  <a:gd name="T46" fmla="*/ 52 w 447"/>
                  <a:gd name="T47" fmla="*/ 295 h 537"/>
                  <a:gd name="T48" fmla="*/ 23 w 447"/>
                  <a:gd name="T49" fmla="*/ 287 h 537"/>
                  <a:gd name="T50" fmla="*/ 13 w 447"/>
                  <a:gd name="T51" fmla="*/ 262 h 537"/>
                  <a:gd name="T52" fmla="*/ 13 w 447"/>
                  <a:gd name="T53" fmla="*/ 243 h 537"/>
                  <a:gd name="T54" fmla="*/ 13 w 447"/>
                  <a:gd name="T55" fmla="*/ 223 h 537"/>
                  <a:gd name="T56" fmla="*/ 18 w 447"/>
                  <a:gd name="T57" fmla="*/ 201 h 537"/>
                  <a:gd name="T58" fmla="*/ 13 w 447"/>
                  <a:gd name="T59" fmla="*/ 179 h 537"/>
                  <a:gd name="T60" fmla="*/ 0 w 447"/>
                  <a:gd name="T61" fmla="*/ 165 h 537"/>
                  <a:gd name="T62" fmla="*/ 10 w 447"/>
                  <a:gd name="T63" fmla="*/ 143 h 537"/>
                  <a:gd name="T64" fmla="*/ 23 w 447"/>
                  <a:gd name="T65" fmla="*/ 128 h 537"/>
                  <a:gd name="T66" fmla="*/ 38 w 447"/>
                  <a:gd name="T67" fmla="*/ 120 h 537"/>
                  <a:gd name="T68" fmla="*/ 44 w 447"/>
                  <a:gd name="T69" fmla="*/ 104 h 537"/>
                  <a:gd name="T70" fmla="*/ 57 w 447"/>
                  <a:gd name="T71" fmla="*/ 31 h 537"/>
                  <a:gd name="T72" fmla="*/ 152 w 447"/>
                  <a:gd name="T73" fmla="*/ 0 h 537"/>
                  <a:gd name="T74" fmla="*/ 163 w 447"/>
                  <a:gd name="T75" fmla="*/ 37 h 537"/>
                  <a:gd name="T76" fmla="*/ 196 w 447"/>
                  <a:gd name="T77" fmla="*/ 45 h 537"/>
                  <a:gd name="T78" fmla="*/ 207 w 447"/>
                  <a:gd name="T79" fmla="*/ 53 h 537"/>
                  <a:gd name="T80" fmla="*/ 214 w 447"/>
                  <a:gd name="T81" fmla="*/ 73 h 537"/>
                  <a:gd name="T82" fmla="*/ 308 w 447"/>
                  <a:gd name="T83" fmla="*/ 98 h 537"/>
                  <a:gd name="T84" fmla="*/ 331 w 447"/>
                  <a:gd name="T85" fmla="*/ 104 h 537"/>
                  <a:gd name="T86" fmla="*/ 339 w 447"/>
                  <a:gd name="T87" fmla="*/ 101 h 537"/>
                  <a:gd name="T88" fmla="*/ 349 w 447"/>
                  <a:gd name="T89" fmla="*/ 104 h 537"/>
                  <a:gd name="T90" fmla="*/ 362 w 447"/>
                  <a:gd name="T91" fmla="*/ 104 h 537"/>
                  <a:gd name="T92" fmla="*/ 372 w 447"/>
                  <a:gd name="T93" fmla="*/ 109 h 537"/>
                  <a:gd name="T94" fmla="*/ 372 w 447"/>
                  <a:gd name="T95" fmla="*/ 123 h 537"/>
                  <a:gd name="T96" fmla="*/ 385 w 447"/>
                  <a:gd name="T97" fmla="*/ 126 h 537"/>
                  <a:gd name="T98" fmla="*/ 403 w 447"/>
                  <a:gd name="T99" fmla="*/ 137 h 537"/>
                  <a:gd name="T100" fmla="*/ 403 w 447"/>
                  <a:gd name="T101" fmla="*/ 145 h 537"/>
                  <a:gd name="T102" fmla="*/ 403 w 447"/>
                  <a:gd name="T103" fmla="*/ 159 h 537"/>
                  <a:gd name="T104" fmla="*/ 395 w 447"/>
                  <a:gd name="T105" fmla="*/ 173 h 537"/>
                  <a:gd name="T106" fmla="*/ 411 w 447"/>
                  <a:gd name="T107" fmla="*/ 170 h 537"/>
                  <a:gd name="T108" fmla="*/ 411 w 447"/>
                  <a:gd name="T109" fmla="*/ 190 h 537"/>
                  <a:gd name="T110" fmla="*/ 414 w 447"/>
                  <a:gd name="T111" fmla="*/ 204 h 537"/>
                  <a:gd name="T112" fmla="*/ 411 w 447"/>
                  <a:gd name="T113" fmla="*/ 223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47" h="537">
                    <a:moveTo>
                      <a:pt x="411" y="223"/>
                    </a:moveTo>
                    <a:lnTo>
                      <a:pt x="403" y="226"/>
                    </a:lnTo>
                    <a:lnTo>
                      <a:pt x="406" y="232"/>
                    </a:lnTo>
                    <a:lnTo>
                      <a:pt x="393" y="254"/>
                    </a:lnTo>
                    <a:lnTo>
                      <a:pt x="393" y="256"/>
                    </a:lnTo>
                    <a:lnTo>
                      <a:pt x="393" y="265"/>
                    </a:lnTo>
                    <a:lnTo>
                      <a:pt x="395" y="268"/>
                    </a:lnTo>
                    <a:lnTo>
                      <a:pt x="393" y="265"/>
                    </a:lnTo>
                    <a:lnTo>
                      <a:pt x="390" y="270"/>
                    </a:lnTo>
                    <a:lnTo>
                      <a:pt x="395" y="273"/>
                    </a:lnTo>
                    <a:lnTo>
                      <a:pt x="398" y="273"/>
                    </a:lnTo>
                    <a:lnTo>
                      <a:pt x="406" y="265"/>
                    </a:lnTo>
                    <a:lnTo>
                      <a:pt x="411" y="262"/>
                    </a:lnTo>
                    <a:lnTo>
                      <a:pt x="414" y="254"/>
                    </a:lnTo>
                    <a:lnTo>
                      <a:pt x="424" y="234"/>
                    </a:lnTo>
                    <a:lnTo>
                      <a:pt x="426" y="234"/>
                    </a:lnTo>
                    <a:lnTo>
                      <a:pt x="426" y="240"/>
                    </a:lnTo>
                    <a:lnTo>
                      <a:pt x="434" y="229"/>
                    </a:lnTo>
                    <a:lnTo>
                      <a:pt x="442" y="240"/>
                    </a:lnTo>
                    <a:lnTo>
                      <a:pt x="447" y="240"/>
                    </a:lnTo>
                    <a:lnTo>
                      <a:pt x="445" y="254"/>
                    </a:lnTo>
                    <a:lnTo>
                      <a:pt x="434" y="270"/>
                    </a:lnTo>
                    <a:lnTo>
                      <a:pt x="432" y="295"/>
                    </a:lnTo>
                    <a:lnTo>
                      <a:pt x="434" y="315"/>
                    </a:lnTo>
                    <a:lnTo>
                      <a:pt x="426" y="326"/>
                    </a:lnTo>
                    <a:lnTo>
                      <a:pt x="424" y="351"/>
                    </a:lnTo>
                    <a:lnTo>
                      <a:pt x="426" y="376"/>
                    </a:lnTo>
                    <a:lnTo>
                      <a:pt x="421" y="393"/>
                    </a:lnTo>
                    <a:lnTo>
                      <a:pt x="421" y="401"/>
                    </a:lnTo>
                    <a:lnTo>
                      <a:pt x="414" y="415"/>
                    </a:lnTo>
                    <a:lnTo>
                      <a:pt x="416" y="434"/>
                    </a:lnTo>
                    <a:lnTo>
                      <a:pt x="421" y="451"/>
                    </a:lnTo>
                    <a:lnTo>
                      <a:pt x="416" y="457"/>
                    </a:lnTo>
                    <a:lnTo>
                      <a:pt x="424" y="462"/>
                    </a:lnTo>
                    <a:lnTo>
                      <a:pt x="426" y="479"/>
                    </a:lnTo>
                    <a:lnTo>
                      <a:pt x="432" y="485"/>
                    </a:lnTo>
                    <a:lnTo>
                      <a:pt x="429" y="498"/>
                    </a:lnTo>
                    <a:lnTo>
                      <a:pt x="429" y="521"/>
                    </a:lnTo>
                    <a:lnTo>
                      <a:pt x="395" y="524"/>
                    </a:lnTo>
                    <a:lnTo>
                      <a:pt x="390" y="524"/>
                    </a:lnTo>
                    <a:lnTo>
                      <a:pt x="354" y="526"/>
                    </a:lnTo>
                    <a:lnTo>
                      <a:pt x="351" y="526"/>
                    </a:lnTo>
                    <a:lnTo>
                      <a:pt x="336" y="526"/>
                    </a:lnTo>
                    <a:lnTo>
                      <a:pt x="300" y="529"/>
                    </a:lnTo>
                    <a:lnTo>
                      <a:pt x="297" y="529"/>
                    </a:lnTo>
                    <a:lnTo>
                      <a:pt x="261" y="529"/>
                    </a:lnTo>
                    <a:lnTo>
                      <a:pt x="256" y="535"/>
                    </a:lnTo>
                    <a:lnTo>
                      <a:pt x="214" y="535"/>
                    </a:lnTo>
                    <a:lnTo>
                      <a:pt x="196" y="537"/>
                    </a:lnTo>
                    <a:lnTo>
                      <a:pt x="196" y="535"/>
                    </a:lnTo>
                    <a:lnTo>
                      <a:pt x="196" y="529"/>
                    </a:lnTo>
                    <a:lnTo>
                      <a:pt x="194" y="526"/>
                    </a:lnTo>
                    <a:lnTo>
                      <a:pt x="191" y="521"/>
                    </a:lnTo>
                    <a:lnTo>
                      <a:pt x="189" y="518"/>
                    </a:lnTo>
                    <a:lnTo>
                      <a:pt x="175" y="518"/>
                    </a:lnTo>
                    <a:lnTo>
                      <a:pt x="173" y="518"/>
                    </a:lnTo>
                    <a:lnTo>
                      <a:pt x="168" y="515"/>
                    </a:lnTo>
                    <a:lnTo>
                      <a:pt x="160" y="507"/>
                    </a:lnTo>
                    <a:lnTo>
                      <a:pt x="158" y="504"/>
                    </a:lnTo>
                    <a:lnTo>
                      <a:pt x="158" y="496"/>
                    </a:lnTo>
                    <a:lnTo>
                      <a:pt x="152" y="488"/>
                    </a:lnTo>
                    <a:lnTo>
                      <a:pt x="152" y="479"/>
                    </a:lnTo>
                    <a:lnTo>
                      <a:pt x="150" y="468"/>
                    </a:lnTo>
                    <a:lnTo>
                      <a:pt x="150" y="459"/>
                    </a:lnTo>
                    <a:lnTo>
                      <a:pt x="158" y="446"/>
                    </a:lnTo>
                    <a:lnTo>
                      <a:pt x="158" y="443"/>
                    </a:lnTo>
                    <a:lnTo>
                      <a:pt x="155" y="440"/>
                    </a:lnTo>
                    <a:lnTo>
                      <a:pt x="147" y="437"/>
                    </a:lnTo>
                    <a:lnTo>
                      <a:pt x="147" y="434"/>
                    </a:lnTo>
                    <a:lnTo>
                      <a:pt x="142" y="426"/>
                    </a:lnTo>
                    <a:lnTo>
                      <a:pt x="142" y="423"/>
                    </a:lnTo>
                    <a:lnTo>
                      <a:pt x="142" y="418"/>
                    </a:lnTo>
                    <a:lnTo>
                      <a:pt x="139" y="412"/>
                    </a:lnTo>
                    <a:lnTo>
                      <a:pt x="139" y="410"/>
                    </a:lnTo>
                    <a:lnTo>
                      <a:pt x="139" y="398"/>
                    </a:lnTo>
                    <a:lnTo>
                      <a:pt x="139" y="393"/>
                    </a:lnTo>
                    <a:lnTo>
                      <a:pt x="139" y="381"/>
                    </a:lnTo>
                    <a:lnTo>
                      <a:pt x="134" y="376"/>
                    </a:lnTo>
                    <a:lnTo>
                      <a:pt x="129" y="368"/>
                    </a:lnTo>
                    <a:lnTo>
                      <a:pt x="124" y="360"/>
                    </a:lnTo>
                    <a:lnTo>
                      <a:pt x="116" y="357"/>
                    </a:lnTo>
                    <a:lnTo>
                      <a:pt x="113" y="357"/>
                    </a:lnTo>
                    <a:lnTo>
                      <a:pt x="111" y="354"/>
                    </a:lnTo>
                    <a:lnTo>
                      <a:pt x="103" y="354"/>
                    </a:lnTo>
                    <a:lnTo>
                      <a:pt x="95" y="345"/>
                    </a:lnTo>
                    <a:lnTo>
                      <a:pt x="90" y="337"/>
                    </a:lnTo>
                    <a:lnTo>
                      <a:pt x="88" y="332"/>
                    </a:lnTo>
                    <a:lnTo>
                      <a:pt x="83" y="329"/>
                    </a:lnTo>
                    <a:lnTo>
                      <a:pt x="83" y="321"/>
                    </a:lnTo>
                    <a:lnTo>
                      <a:pt x="80" y="321"/>
                    </a:lnTo>
                    <a:lnTo>
                      <a:pt x="77" y="318"/>
                    </a:lnTo>
                    <a:lnTo>
                      <a:pt x="69" y="312"/>
                    </a:lnTo>
                    <a:lnTo>
                      <a:pt x="59" y="309"/>
                    </a:lnTo>
                    <a:lnTo>
                      <a:pt x="57" y="309"/>
                    </a:lnTo>
                    <a:lnTo>
                      <a:pt x="52" y="304"/>
                    </a:lnTo>
                    <a:lnTo>
                      <a:pt x="52" y="295"/>
                    </a:lnTo>
                    <a:lnTo>
                      <a:pt x="49" y="295"/>
                    </a:lnTo>
                    <a:lnTo>
                      <a:pt x="33" y="293"/>
                    </a:lnTo>
                    <a:lnTo>
                      <a:pt x="26" y="290"/>
                    </a:lnTo>
                    <a:lnTo>
                      <a:pt x="23" y="287"/>
                    </a:lnTo>
                    <a:lnTo>
                      <a:pt x="15" y="276"/>
                    </a:lnTo>
                    <a:lnTo>
                      <a:pt x="10" y="273"/>
                    </a:lnTo>
                    <a:lnTo>
                      <a:pt x="13" y="265"/>
                    </a:lnTo>
                    <a:lnTo>
                      <a:pt x="13" y="262"/>
                    </a:lnTo>
                    <a:lnTo>
                      <a:pt x="13" y="254"/>
                    </a:lnTo>
                    <a:lnTo>
                      <a:pt x="13" y="251"/>
                    </a:lnTo>
                    <a:lnTo>
                      <a:pt x="13" y="245"/>
                    </a:lnTo>
                    <a:lnTo>
                      <a:pt x="13" y="243"/>
                    </a:lnTo>
                    <a:lnTo>
                      <a:pt x="10" y="234"/>
                    </a:lnTo>
                    <a:lnTo>
                      <a:pt x="13" y="229"/>
                    </a:lnTo>
                    <a:lnTo>
                      <a:pt x="13" y="226"/>
                    </a:lnTo>
                    <a:lnTo>
                      <a:pt x="13" y="223"/>
                    </a:lnTo>
                    <a:lnTo>
                      <a:pt x="13" y="220"/>
                    </a:lnTo>
                    <a:lnTo>
                      <a:pt x="13" y="206"/>
                    </a:lnTo>
                    <a:lnTo>
                      <a:pt x="15" y="206"/>
                    </a:lnTo>
                    <a:lnTo>
                      <a:pt x="18" y="201"/>
                    </a:lnTo>
                    <a:lnTo>
                      <a:pt x="20" y="198"/>
                    </a:lnTo>
                    <a:lnTo>
                      <a:pt x="20" y="190"/>
                    </a:lnTo>
                    <a:lnTo>
                      <a:pt x="18" y="187"/>
                    </a:lnTo>
                    <a:lnTo>
                      <a:pt x="13" y="179"/>
                    </a:lnTo>
                    <a:lnTo>
                      <a:pt x="10" y="173"/>
                    </a:lnTo>
                    <a:lnTo>
                      <a:pt x="2" y="173"/>
                    </a:lnTo>
                    <a:lnTo>
                      <a:pt x="0" y="173"/>
                    </a:lnTo>
                    <a:lnTo>
                      <a:pt x="0" y="165"/>
                    </a:lnTo>
                    <a:lnTo>
                      <a:pt x="2" y="159"/>
                    </a:lnTo>
                    <a:lnTo>
                      <a:pt x="2" y="157"/>
                    </a:lnTo>
                    <a:lnTo>
                      <a:pt x="10" y="151"/>
                    </a:lnTo>
                    <a:lnTo>
                      <a:pt x="10" y="143"/>
                    </a:lnTo>
                    <a:lnTo>
                      <a:pt x="13" y="143"/>
                    </a:lnTo>
                    <a:lnTo>
                      <a:pt x="13" y="137"/>
                    </a:lnTo>
                    <a:lnTo>
                      <a:pt x="15" y="134"/>
                    </a:lnTo>
                    <a:lnTo>
                      <a:pt x="23" y="128"/>
                    </a:lnTo>
                    <a:lnTo>
                      <a:pt x="26" y="123"/>
                    </a:lnTo>
                    <a:lnTo>
                      <a:pt x="33" y="123"/>
                    </a:lnTo>
                    <a:lnTo>
                      <a:pt x="36" y="120"/>
                    </a:lnTo>
                    <a:lnTo>
                      <a:pt x="38" y="120"/>
                    </a:lnTo>
                    <a:lnTo>
                      <a:pt x="41" y="120"/>
                    </a:lnTo>
                    <a:lnTo>
                      <a:pt x="41" y="115"/>
                    </a:lnTo>
                    <a:lnTo>
                      <a:pt x="44" y="115"/>
                    </a:lnTo>
                    <a:lnTo>
                      <a:pt x="44" y="104"/>
                    </a:lnTo>
                    <a:lnTo>
                      <a:pt x="44" y="73"/>
                    </a:lnTo>
                    <a:lnTo>
                      <a:pt x="41" y="42"/>
                    </a:lnTo>
                    <a:lnTo>
                      <a:pt x="49" y="42"/>
                    </a:lnTo>
                    <a:lnTo>
                      <a:pt x="57" y="31"/>
                    </a:lnTo>
                    <a:lnTo>
                      <a:pt x="64" y="39"/>
                    </a:lnTo>
                    <a:lnTo>
                      <a:pt x="72" y="39"/>
                    </a:lnTo>
                    <a:lnTo>
                      <a:pt x="98" y="26"/>
                    </a:lnTo>
                    <a:lnTo>
                      <a:pt x="152" y="0"/>
                    </a:lnTo>
                    <a:lnTo>
                      <a:pt x="158" y="3"/>
                    </a:lnTo>
                    <a:lnTo>
                      <a:pt x="158" y="9"/>
                    </a:lnTo>
                    <a:lnTo>
                      <a:pt x="150" y="45"/>
                    </a:lnTo>
                    <a:lnTo>
                      <a:pt x="163" y="37"/>
                    </a:lnTo>
                    <a:lnTo>
                      <a:pt x="178" y="42"/>
                    </a:lnTo>
                    <a:lnTo>
                      <a:pt x="189" y="45"/>
                    </a:lnTo>
                    <a:lnTo>
                      <a:pt x="191" y="51"/>
                    </a:lnTo>
                    <a:lnTo>
                      <a:pt x="196" y="45"/>
                    </a:lnTo>
                    <a:lnTo>
                      <a:pt x="196" y="51"/>
                    </a:lnTo>
                    <a:lnTo>
                      <a:pt x="199" y="51"/>
                    </a:lnTo>
                    <a:lnTo>
                      <a:pt x="199" y="53"/>
                    </a:lnTo>
                    <a:lnTo>
                      <a:pt x="207" y="53"/>
                    </a:lnTo>
                    <a:lnTo>
                      <a:pt x="209" y="59"/>
                    </a:lnTo>
                    <a:lnTo>
                      <a:pt x="212" y="65"/>
                    </a:lnTo>
                    <a:lnTo>
                      <a:pt x="212" y="68"/>
                    </a:lnTo>
                    <a:lnTo>
                      <a:pt x="214" y="73"/>
                    </a:lnTo>
                    <a:lnTo>
                      <a:pt x="227" y="76"/>
                    </a:lnTo>
                    <a:lnTo>
                      <a:pt x="292" y="87"/>
                    </a:lnTo>
                    <a:lnTo>
                      <a:pt x="305" y="95"/>
                    </a:lnTo>
                    <a:lnTo>
                      <a:pt x="308" y="98"/>
                    </a:lnTo>
                    <a:lnTo>
                      <a:pt x="318" y="101"/>
                    </a:lnTo>
                    <a:lnTo>
                      <a:pt x="325" y="101"/>
                    </a:lnTo>
                    <a:lnTo>
                      <a:pt x="328" y="101"/>
                    </a:lnTo>
                    <a:lnTo>
                      <a:pt x="331" y="104"/>
                    </a:lnTo>
                    <a:lnTo>
                      <a:pt x="333" y="104"/>
                    </a:lnTo>
                    <a:lnTo>
                      <a:pt x="333" y="101"/>
                    </a:lnTo>
                    <a:lnTo>
                      <a:pt x="336" y="101"/>
                    </a:lnTo>
                    <a:lnTo>
                      <a:pt x="339" y="101"/>
                    </a:lnTo>
                    <a:lnTo>
                      <a:pt x="344" y="101"/>
                    </a:lnTo>
                    <a:lnTo>
                      <a:pt x="344" y="104"/>
                    </a:lnTo>
                    <a:lnTo>
                      <a:pt x="346" y="104"/>
                    </a:lnTo>
                    <a:lnTo>
                      <a:pt x="349" y="104"/>
                    </a:lnTo>
                    <a:lnTo>
                      <a:pt x="351" y="104"/>
                    </a:lnTo>
                    <a:lnTo>
                      <a:pt x="354" y="106"/>
                    </a:lnTo>
                    <a:lnTo>
                      <a:pt x="357" y="106"/>
                    </a:lnTo>
                    <a:lnTo>
                      <a:pt x="362" y="104"/>
                    </a:lnTo>
                    <a:lnTo>
                      <a:pt x="364" y="106"/>
                    </a:lnTo>
                    <a:lnTo>
                      <a:pt x="367" y="106"/>
                    </a:lnTo>
                    <a:lnTo>
                      <a:pt x="370" y="106"/>
                    </a:lnTo>
                    <a:lnTo>
                      <a:pt x="372" y="109"/>
                    </a:lnTo>
                    <a:lnTo>
                      <a:pt x="372" y="115"/>
                    </a:lnTo>
                    <a:lnTo>
                      <a:pt x="375" y="115"/>
                    </a:lnTo>
                    <a:lnTo>
                      <a:pt x="372" y="120"/>
                    </a:lnTo>
                    <a:lnTo>
                      <a:pt x="372" y="123"/>
                    </a:lnTo>
                    <a:lnTo>
                      <a:pt x="375" y="126"/>
                    </a:lnTo>
                    <a:lnTo>
                      <a:pt x="378" y="126"/>
                    </a:lnTo>
                    <a:lnTo>
                      <a:pt x="385" y="123"/>
                    </a:lnTo>
                    <a:lnTo>
                      <a:pt x="385" y="126"/>
                    </a:lnTo>
                    <a:lnTo>
                      <a:pt x="393" y="128"/>
                    </a:lnTo>
                    <a:lnTo>
                      <a:pt x="395" y="134"/>
                    </a:lnTo>
                    <a:lnTo>
                      <a:pt x="398" y="134"/>
                    </a:lnTo>
                    <a:lnTo>
                      <a:pt x="403" y="137"/>
                    </a:lnTo>
                    <a:lnTo>
                      <a:pt x="398" y="137"/>
                    </a:lnTo>
                    <a:lnTo>
                      <a:pt x="398" y="140"/>
                    </a:lnTo>
                    <a:lnTo>
                      <a:pt x="395" y="140"/>
                    </a:lnTo>
                    <a:lnTo>
                      <a:pt x="403" y="145"/>
                    </a:lnTo>
                    <a:lnTo>
                      <a:pt x="403" y="148"/>
                    </a:lnTo>
                    <a:lnTo>
                      <a:pt x="398" y="148"/>
                    </a:lnTo>
                    <a:lnTo>
                      <a:pt x="398" y="151"/>
                    </a:lnTo>
                    <a:lnTo>
                      <a:pt x="403" y="159"/>
                    </a:lnTo>
                    <a:lnTo>
                      <a:pt x="398" y="162"/>
                    </a:lnTo>
                    <a:lnTo>
                      <a:pt x="395" y="165"/>
                    </a:lnTo>
                    <a:lnTo>
                      <a:pt x="398" y="167"/>
                    </a:lnTo>
                    <a:lnTo>
                      <a:pt x="395" y="173"/>
                    </a:lnTo>
                    <a:lnTo>
                      <a:pt x="398" y="179"/>
                    </a:lnTo>
                    <a:lnTo>
                      <a:pt x="398" y="173"/>
                    </a:lnTo>
                    <a:lnTo>
                      <a:pt x="406" y="173"/>
                    </a:lnTo>
                    <a:lnTo>
                      <a:pt x="411" y="170"/>
                    </a:lnTo>
                    <a:lnTo>
                      <a:pt x="414" y="173"/>
                    </a:lnTo>
                    <a:lnTo>
                      <a:pt x="411" y="184"/>
                    </a:lnTo>
                    <a:lnTo>
                      <a:pt x="411" y="187"/>
                    </a:lnTo>
                    <a:lnTo>
                      <a:pt x="411" y="190"/>
                    </a:lnTo>
                    <a:lnTo>
                      <a:pt x="409" y="193"/>
                    </a:lnTo>
                    <a:lnTo>
                      <a:pt x="409" y="198"/>
                    </a:lnTo>
                    <a:lnTo>
                      <a:pt x="414" y="201"/>
                    </a:lnTo>
                    <a:lnTo>
                      <a:pt x="414" y="204"/>
                    </a:lnTo>
                    <a:lnTo>
                      <a:pt x="424" y="206"/>
                    </a:lnTo>
                    <a:lnTo>
                      <a:pt x="421" y="209"/>
                    </a:lnTo>
                    <a:lnTo>
                      <a:pt x="421" y="215"/>
                    </a:lnTo>
                    <a:lnTo>
                      <a:pt x="411" y="223"/>
                    </a:lnTo>
                    <a:close/>
                  </a:path>
                </a:pathLst>
              </a:custGeom>
              <a:solidFill>
                <a:srgbClr val="ECF1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000" dirty="0"/>
                  <a:t>Wisconsin</a:t>
                </a:r>
              </a:p>
            </p:txBody>
          </p:sp>
          <p:sp>
            <p:nvSpPr>
              <p:cNvPr id="189" name="Freeform 250">
                <a:extLst>
                  <a:ext uri="{FF2B5EF4-FFF2-40B4-BE49-F238E27FC236}">
                    <a16:creationId xmlns:a16="http://schemas.microsoft.com/office/drawing/2014/main" id="{79A27F19-6164-4E69-ACAC-222D83BC3D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9" y="1078"/>
                <a:ext cx="447" cy="537"/>
              </a:xfrm>
              <a:custGeom>
                <a:avLst/>
                <a:gdLst>
                  <a:gd name="T0" fmla="*/ 393 w 447"/>
                  <a:gd name="T1" fmla="*/ 254 h 537"/>
                  <a:gd name="T2" fmla="*/ 393 w 447"/>
                  <a:gd name="T3" fmla="*/ 265 h 537"/>
                  <a:gd name="T4" fmla="*/ 406 w 447"/>
                  <a:gd name="T5" fmla="*/ 265 h 537"/>
                  <a:gd name="T6" fmla="*/ 426 w 447"/>
                  <a:gd name="T7" fmla="*/ 234 h 537"/>
                  <a:gd name="T8" fmla="*/ 447 w 447"/>
                  <a:gd name="T9" fmla="*/ 240 h 537"/>
                  <a:gd name="T10" fmla="*/ 434 w 447"/>
                  <a:gd name="T11" fmla="*/ 315 h 537"/>
                  <a:gd name="T12" fmla="*/ 421 w 447"/>
                  <a:gd name="T13" fmla="*/ 393 h 537"/>
                  <a:gd name="T14" fmla="*/ 421 w 447"/>
                  <a:gd name="T15" fmla="*/ 451 h 537"/>
                  <a:gd name="T16" fmla="*/ 432 w 447"/>
                  <a:gd name="T17" fmla="*/ 485 h 537"/>
                  <a:gd name="T18" fmla="*/ 390 w 447"/>
                  <a:gd name="T19" fmla="*/ 524 h 537"/>
                  <a:gd name="T20" fmla="*/ 300 w 447"/>
                  <a:gd name="T21" fmla="*/ 529 h 537"/>
                  <a:gd name="T22" fmla="*/ 214 w 447"/>
                  <a:gd name="T23" fmla="*/ 535 h 537"/>
                  <a:gd name="T24" fmla="*/ 194 w 447"/>
                  <a:gd name="T25" fmla="*/ 526 h 537"/>
                  <a:gd name="T26" fmla="*/ 173 w 447"/>
                  <a:gd name="T27" fmla="*/ 518 h 537"/>
                  <a:gd name="T28" fmla="*/ 158 w 447"/>
                  <a:gd name="T29" fmla="*/ 496 h 537"/>
                  <a:gd name="T30" fmla="*/ 150 w 447"/>
                  <a:gd name="T31" fmla="*/ 459 h 537"/>
                  <a:gd name="T32" fmla="*/ 147 w 447"/>
                  <a:gd name="T33" fmla="*/ 437 h 537"/>
                  <a:gd name="T34" fmla="*/ 142 w 447"/>
                  <a:gd name="T35" fmla="*/ 418 h 537"/>
                  <a:gd name="T36" fmla="*/ 139 w 447"/>
                  <a:gd name="T37" fmla="*/ 393 h 537"/>
                  <a:gd name="T38" fmla="*/ 124 w 447"/>
                  <a:gd name="T39" fmla="*/ 360 h 537"/>
                  <a:gd name="T40" fmla="*/ 103 w 447"/>
                  <a:gd name="T41" fmla="*/ 354 h 537"/>
                  <a:gd name="T42" fmla="*/ 83 w 447"/>
                  <a:gd name="T43" fmla="*/ 329 h 537"/>
                  <a:gd name="T44" fmla="*/ 69 w 447"/>
                  <a:gd name="T45" fmla="*/ 312 h 537"/>
                  <a:gd name="T46" fmla="*/ 52 w 447"/>
                  <a:gd name="T47" fmla="*/ 295 h 537"/>
                  <a:gd name="T48" fmla="*/ 23 w 447"/>
                  <a:gd name="T49" fmla="*/ 287 h 537"/>
                  <a:gd name="T50" fmla="*/ 13 w 447"/>
                  <a:gd name="T51" fmla="*/ 262 h 537"/>
                  <a:gd name="T52" fmla="*/ 13 w 447"/>
                  <a:gd name="T53" fmla="*/ 243 h 537"/>
                  <a:gd name="T54" fmla="*/ 13 w 447"/>
                  <a:gd name="T55" fmla="*/ 223 h 537"/>
                  <a:gd name="T56" fmla="*/ 18 w 447"/>
                  <a:gd name="T57" fmla="*/ 201 h 537"/>
                  <a:gd name="T58" fmla="*/ 13 w 447"/>
                  <a:gd name="T59" fmla="*/ 179 h 537"/>
                  <a:gd name="T60" fmla="*/ 0 w 447"/>
                  <a:gd name="T61" fmla="*/ 165 h 537"/>
                  <a:gd name="T62" fmla="*/ 10 w 447"/>
                  <a:gd name="T63" fmla="*/ 143 h 537"/>
                  <a:gd name="T64" fmla="*/ 23 w 447"/>
                  <a:gd name="T65" fmla="*/ 128 h 537"/>
                  <a:gd name="T66" fmla="*/ 38 w 447"/>
                  <a:gd name="T67" fmla="*/ 120 h 537"/>
                  <a:gd name="T68" fmla="*/ 44 w 447"/>
                  <a:gd name="T69" fmla="*/ 104 h 537"/>
                  <a:gd name="T70" fmla="*/ 57 w 447"/>
                  <a:gd name="T71" fmla="*/ 31 h 537"/>
                  <a:gd name="T72" fmla="*/ 152 w 447"/>
                  <a:gd name="T73" fmla="*/ 0 h 537"/>
                  <a:gd name="T74" fmla="*/ 163 w 447"/>
                  <a:gd name="T75" fmla="*/ 37 h 537"/>
                  <a:gd name="T76" fmla="*/ 196 w 447"/>
                  <a:gd name="T77" fmla="*/ 45 h 537"/>
                  <a:gd name="T78" fmla="*/ 207 w 447"/>
                  <a:gd name="T79" fmla="*/ 53 h 537"/>
                  <a:gd name="T80" fmla="*/ 214 w 447"/>
                  <a:gd name="T81" fmla="*/ 73 h 537"/>
                  <a:gd name="T82" fmla="*/ 308 w 447"/>
                  <a:gd name="T83" fmla="*/ 98 h 537"/>
                  <a:gd name="T84" fmla="*/ 331 w 447"/>
                  <a:gd name="T85" fmla="*/ 104 h 537"/>
                  <a:gd name="T86" fmla="*/ 339 w 447"/>
                  <a:gd name="T87" fmla="*/ 101 h 537"/>
                  <a:gd name="T88" fmla="*/ 349 w 447"/>
                  <a:gd name="T89" fmla="*/ 104 h 537"/>
                  <a:gd name="T90" fmla="*/ 362 w 447"/>
                  <a:gd name="T91" fmla="*/ 104 h 537"/>
                  <a:gd name="T92" fmla="*/ 372 w 447"/>
                  <a:gd name="T93" fmla="*/ 109 h 537"/>
                  <a:gd name="T94" fmla="*/ 372 w 447"/>
                  <a:gd name="T95" fmla="*/ 123 h 537"/>
                  <a:gd name="T96" fmla="*/ 385 w 447"/>
                  <a:gd name="T97" fmla="*/ 126 h 537"/>
                  <a:gd name="T98" fmla="*/ 403 w 447"/>
                  <a:gd name="T99" fmla="*/ 137 h 537"/>
                  <a:gd name="T100" fmla="*/ 403 w 447"/>
                  <a:gd name="T101" fmla="*/ 145 h 537"/>
                  <a:gd name="T102" fmla="*/ 403 w 447"/>
                  <a:gd name="T103" fmla="*/ 159 h 537"/>
                  <a:gd name="T104" fmla="*/ 395 w 447"/>
                  <a:gd name="T105" fmla="*/ 173 h 537"/>
                  <a:gd name="T106" fmla="*/ 411 w 447"/>
                  <a:gd name="T107" fmla="*/ 170 h 537"/>
                  <a:gd name="T108" fmla="*/ 411 w 447"/>
                  <a:gd name="T109" fmla="*/ 190 h 537"/>
                  <a:gd name="T110" fmla="*/ 414 w 447"/>
                  <a:gd name="T111" fmla="*/ 204 h 537"/>
                  <a:gd name="T112" fmla="*/ 411 w 447"/>
                  <a:gd name="T113" fmla="*/ 223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47" h="537">
                    <a:moveTo>
                      <a:pt x="411" y="223"/>
                    </a:moveTo>
                    <a:lnTo>
                      <a:pt x="403" y="226"/>
                    </a:lnTo>
                    <a:lnTo>
                      <a:pt x="406" y="232"/>
                    </a:lnTo>
                    <a:lnTo>
                      <a:pt x="393" y="254"/>
                    </a:lnTo>
                    <a:lnTo>
                      <a:pt x="393" y="256"/>
                    </a:lnTo>
                    <a:lnTo>
                      <a:pt x="393" y="265"/>
                    </a:lnTo>
                    <a:lnTo>
                      <a:pt x="395" y="268"/>
                    </a:lnTo>
                    <a:lnTo>
                      <a:pt x="393" y="265"/>
                    </a:lnTo>
                    <a:lnTo>
                      <a:pt x="390" y="270"/>
                    </a:lnTo>
                    <a:lnTo>
                      <a:pt x="395" y="273"/>
                    </a:lnTo>
                    <a:lnTo>
                      <a:pt x="398" y="273"/>
                    </a:lnTo>
                    <a:lnTo>
                      <a:pt x="406" y="265"/>
                    </a:lnTo>
                    <a:lnTo>
                      <a:pt x="411" y="262"/>
                    </a:lnTo>
                    <a:lnTo>
                      <a:pt x="414" y="254"/>
                    </a:lnTo>
                    <a:lnTo>
                      <a:pt x="424" y="234"/>
                    </a:lnTo>
                    <a:lnTo>
                      <a:pt x="426" y="234"/>
                    </a:lnTo>
                    <a:lnTo>
                      <a:pt x="426" y="240"/>
                    </a:lnTo>
                    <a:lnTo>
                      <a:pt x="434" y="229"/>
                    </a:lnTo>
                    <a:lnTo>
                      <a:pt x="442" y="240"/>
                    </a:lnTo>
                    <a:lnTo>
                      <a:pt x="447" y="240"/>
                    </a:lnTo>
                    <a:lnTo>
                      <a:pt x="445" y="254"/>
                    </a:lnTo>
                    <a:lnTo>
                      <a:pt x="434" y="270"/>
                    </a:lnTo>
                    <a:lnTo>
                      <a:pt x="432" y="295"/>
                    </a:lnTo>
                    <a:lnTo>
                      <a:pt x="434" y="315"/>
                    </a:lnTo>
                    <a:lnTo>
                      <a:pt x="426" y="326"/>
                    </a:lnTo>
                    <a:lnTo>
                      <a:pt x="424" y="351"/>
                    </a:lnTo>
                    <a:lnTo>
                      <a:pt x="426" y="376"/>
                    </a:lnTo>
                    <a:lnTo>
                      <a:pt x="421" y="393"/>
                    </a:lnTo>
                    <a:lnTo>
                      <a:pt x="421" y="401"/>
                    </a:lnTo>
                    <a:lnTo>
                      <a:pt x="414" y="415"/>
                    </a:lnTo>
                    <a:lnTo>
                      <a:pt x="416" y="434"/>
                    </a:lnTo>
                    <a:lnTo>
                      <a:pt x="421" y="451"/>
                    </a:lnTo>
                    <a:lnTo>
                      <a:pt x="416" y="457"/>
                    </a:lnTo>
                    <a:lnTo>
                      <a:pt x="424" y="462"/>
                    </a:lnTo>
                    <a:lnTo>
                      <a:pt x="426" y="479"/>
                    </a:lnTo>
                    <a:lnTo>
                      <a:pt x="432" y="485"/>
                    </a:lnTo>
                    <a:lnTo>
                      <a:pt x="429" y="498"/>
                    </a:lnTo>
                    <a:lnTo>
                      <a:pt x="429" y="521"/>
                    </a:lnTo>
                    <a:lnTo>
                      <a:pt x="395" y="524"/>
                    </a:lnTo>
                    <a:lnTo>
                      <a:pt x="390" y="524"/>
                    </a:lnTo>
                    <a:lnTo>
                      <a:pt x="354" y="526"/>
                    </a:lnTo>
                    <a:lnTo>
                      <a:pt x="351" y="526"/>
                    </a:lnTo>
                    <a:lnTo>
                      <a:pt x="336" y="526"/>
                    </a:lnTo>
                    <a:lnTo>
                      <a:pt x="300" y="529"/>
                    </a:lnTo>
                    <a:lnTo>
                      <a:pt x="297" y="529"/>
                    </a:lnTo>
                    <a:lnTo>
                      <a:pt x="261" y="529"/>
                    </a:lnTo>
                    <a:lnTo>
                      <a:pt x="256" y="535"/>
                    </a:lnTo>
                    <a:lnTo>
                      <a:pt x="214" y="535"/>
                    </a:lnTo>
                    <a:lnTo>
                      <a:pt x="196" y="537"/>
                    </a:lnTo>
                    <a:lnTo>
                      <a:pt x="196" y="535"/>
                    </a:lnTo>
                    <a:lnTo>
                      <a:pt x="196" y="529"/>
                    </a:lnTo>
                    <a:lnTo>
                      <a:pt x="194" y="526"/>
                    </a:lnTo>
                    <a:lnTo>
                      <a:pt x="191" y="521"/>
                    </a:lnTo>
                    <a:lnTo>
                      <a:pt x="189" y="518"/>
                    </a:lnTo>
                    <a:lnTo>
                      <a:pt x="175" y="518"/>
                    </a:lnTo>
                    <a:lnTo>
                      <a:pt x="173" y="518"/>
                    </a:lnTo>
                    <a:lnTo>
                      <a:pt x="168" y="515"/>
                    </a:lnTo>
                    <a:lnTo>
                      <a:pt x="160" y="507"/>
                    </a:lnTo>
                    <a:lnTo>
                      <a:pt x="158" y="504"/>
                    </a:lnTo>
                    <a:lnTo>
                      <a:pt x="158" y="496"/>
                    </a:lnTo>
                    <a:lnTo>
                      <a:pt x="152" y="488"/>
                    </a:lnTo>
                    <a:lnTo>
                      <a:pt x="152" y="479"/>
                    </a:lnTo>
                    <a:lnTo>
                      <a:pt x="150" y="468"/>
                    </a:lnTo>
                    <a:lnTo>
                      <a:pt x="150" y="459"/>
                    </a:lnTo>
                    <a:lnTo>
                      <a:pt x="158" y="446"/>
                    </a:lnTo>
                    <a:lnTo>
                      <a:pt x="158" y="443"/>
                    </a:lnTo>
                    <a:lnTo>
                      <a:pt x="155" y="440"/>
                    </a:lnTo>
                    <a:lnTo>
                      <a:pt x="147" y="437"/>
                    </a:lnTo>
                    <a:lnTo>
                      <a:pt x="147" y="434"/>
                    </a:lnTo>
                    <a:lnTo>
                      <a:pt x="142" y="426"/>
                    </a:lnTo>
                    <a:lnTo>
                      <a:pt x="142" y="423"/>
                    </a:lnTo>
                    <a:lnTo>
                      <a:pt x="142" y="418"/>
                    </a:lnTo>
                    <a:lnTo>
                      <a:pt x="139" y="412"/>
                    </a:lnTo>
                    <a:lnTo>
                      <a:pt x="139" y="410"/>
                    </a:lnTo>
                    <a:lnTo>
                      <a:pt x="139" y="398"/>
                    </a:lnTo>
                    <a:lnTo>
                      <a:pt x="139" y="393"/>
                    </a:lnTo>
                    <a:lnTo>
                      <a:pt x="139" y="381"/>
                    </a:lnTo>
                    <a:lnTo>
                      <a:pt x="134" y="376"/>
                    </a:lnTo>
                    <a:lnTo>
                      <a:pt x="129" y="368"/>
                    </a:lnTo>
                    <a:lnTo>
                      <a:pt x="124" y="360"/>
                    </a:lnTo>
                    <a:lnTo>
                      <a:pt x="116" y="357"/>
                    </a:lnTo>
                    <a:lnTo>
                      <a:pt x="113" y="357"/>
                    </a:lnTo>
                    <a:lnTo>
                      <a:pt x="111" y="354"/>
                    </a:lnTo>
                    <a:lnTo>
                      <a:pt x="103" y="354"/>
                    </a:lnTo>
                    <a:lnTo>
                      <a:pt x="95" y="345"/>
                    </a:lnTo>
                    <a:lnTo>
                      <a:pt x="90" y="337"/>
                    </a:lnTo>
                    <a:lnTo>
                      <a:pt x="88" y="332"/>
                    </a:lnTo>
                    <a:lnTo>
                      <a:pt x="83" y="329"/>
                    </a:lnTo>
                    <a:lnTo>
                      <a:pt x="83" y="321"/>
                    </a:lnTo>
                    <a:lnTo>
                      <a:pt x="80" y="321"/>
                    </a:lnTo>
                    <a:lnTo>
                      <a:pt x="77" y="318"/>
                    </a:lnTo>
                    <a:lnTo>
                      <a:pt x="69" y="312"/>
                    </a:lnTo>
                    <a:lnTo>
                      <a:pt x="59" y="309"/>
                    </a:lnTo>
                    <a:lnTo>
                      <a:pt x="57" y="309"/>
                    </a:lnTo>
                    <a:lnTo>
                      <a:pt x="52" y="304"/>
                    </a:lnTo>
                    <a:lnTo>
                      <a:pt x="52" y="295"/>
                    </a:lnTo>
                    <a:lnTo>
                      <a:pt x="49" y="295"/>
                    </a:lnTo>
                    <a:lnTo>
                      <a:pt x="33" y="293"/>
                    </a:lnTo>
                    <a:lnTo>
                      <a:pt x="26" y="290"/>
                    </a:lnTo>
                    <a:lnTo>
                      <a:pt x="23" y="287"/>
                    </a:lnTo>
                    <a:lnTo>
                      <a:pt x="15" y="276"/>
                    </a:lnTo>
                    <a:lnTo>
                      <a:pt x="10" y="273"/>
                    </a:lnTo>
                    <a:lnTo>
                      <a:pt x="13" y="265"/>
                    </a:lnTo>
                    <a:lnTo>
                      <a:pt x="13" y="262"/>
                    </a:lnTo>
                    <a:lnTo>
                      <a:pt x="13" y="254"/>
                    </a:lnTo>
                    <a:lnTo>
                      <a:pt x="13" y="251"/>
                    </a:lnTo>
                    <a:lnTo>
                      <a:pt x="13" y="245"/>
                    </a:lnTo>
                    <a:lnTo>
                      <a:pt x="13" y="243"/>
                    </a:lnTo>
                    <a:lnTo>
                      <a:pt x="10" y="234"/>
                    </a:lnTo>
                    <a:lnTo>
                      <a:pt x="13" y="229"/>
                    </a:lnTo>
                    <a:lnTo>
                      <a:pt x="13" y="226"/>
                    </a:lnTo>
                    <a:lnTo>
                      <a:pt x="13" y="223"/>
                    </a:lnTo>
                    <a:lnTo>
                      <a:pt x="13" y="220"/>
                    </a:lnTo>
                    <a:lnTo>
                      <a:pt x="13" y="206"/>
                    </a:lnTo>
                    <a:lnTo>
                      <a:pt x="15" y="206"/>
                    </a:lnTo>
                    <a:lnTo>
                      <a:pt x="18" y="201"/>
                    </a:lnTo>
                    <a:lnTo>
                      <a:pt x="20" y="198"/>
                    </a:lnTo>
                    <a:lnTo>
                      <a:pt x="20" y="190"/>
                    </a:lnTo>
                    <a:lnTo>
                      <a:pt x="18" y="187"/>
                    </a:lnTo>
                    <a:lnTo>
                      <a:pt x="13" y="179"/>
                    </a:lnTo>
                    <a:lnTo>
                      <a:pt x="10" y="173"/>
                    </a:lnTo>
                    <a:lnTo>
                      <a:pt x="2" y="173"/>
                    </a:lnTo>
                    <a:lnTo>
                      <a:pt x="0" y="173"/>
                    </a:lnTo>
                    <a:lnTo>
                      <a:pt x="0" y="165"/>
                    </a:lnTo>
                    <a:lnTo>
                      <a:pt x="2" y="159"/>
                    </a:lnTo>
                    <a:lnTo>
                      <a:pt x="2" y="157"/>
                    </a:lnTo>
                    <a:lnTo>
                      <a:pt x="10" y="151"/>
                    </a:lnTo>
                    <a:lnTo>
                      <a:pt x="10" y="143"/>
                    </a:lnTo>
                    <a:lnTo>
                      <a:pt x="13" y="143"/>
                    </a:lnTo>
                    <a:lnTo>
                      <a:pt x="13" y="137"/>
                    </a:lnTo>
                    <a:lnTo>
                      <a:pt x="15" y="134"/>
                    </a:lnTo>
                    <a:lnTo>
                      <a:pt x="23" y="128"/>
                    </a:lnTo>
                    <a:lnTo>
                      <a:pt x="26" y="123"/>
                    </a:lnTo>
                    <a:lnTo>
                      <a:pt x="33" y="123"/>
                    </a:lnTo>
                    <a:lnTo>
                      <a:pt x="36" y="120"/>
                    </a:lnTo>
                    <a:lnTo>
                      <a:pt x="38" y="120"/>
                    </a:lnTo>
                    <a:lnTo>
                      <a:pt x="41" y="120"/>
                    </a:lnTo>
                    <a:lnTo>
                      <a:pt x="41" y="115"/>
                    </a:lnTo>
                    <a:lnTo>
                      <a:pt x="44" y="115"/>
                    </a:lnTo>
                    <a:lnTo>
                      <a:pt x="44" y="104"/>
                    </a:lnTo>
                    <a:lnTo>
                      <a:pt x="44" y="73"/>
                    </a:lnTo>
                    <a:lnTo>
                      <a:pt x="41" y="42"/>
                    </a:lnTo>
                    <a:lnTo>
                      <a:pt x="49" y="42"/>
                    </a:lnTo>
                    <a:lnTo>
                      <a:pt x="57" y="31"/>
                    </a:lnTo>
                    <a:lnTo>
                      <a:pt x="64" y="39"/>
                    </a:lnTo>
                    <a:lnTo>
                      <a:pt x="72" y="39"/>
                    </a:lnTo>
                    <a:lnTo>
                      <a:pt x="98" y="26"/>
                    </a:lnTo>
                    <a:lnTo>
                      <a:pt x="152" y="0"/>
                    </a:lnTo>
                    <a:lnTo>
                      <a:pt x="158" y="3"/>
                    </a:lnTo>
                    <a:lnTo>
                      <a:pt x="158" y="9"/>
                    </a:lnTo>
                    <a:lnTo>
                      <a:pt x="150" y="45"/>
                    </a:lnTo>
                    <a:lnTo>
                      <a:pt x="163" y="37"/>
                    </a:lnTo>
                    <a:lnTo>
                      <a:pt x="178" y="42"/>
                    </a:lnTo>
                    <a:lnTo>
                      <a:pt x="189" y="45"/>
                    </a:lnTo>
                    <a:lnTo>
                      <a:pt x="191" y="51"/>
                    </a:lnTo>
                    <a:lnTo>
                      <a:pt x="196" y="45"/>
                    </a:lnTo>
                    <a:lnTo>
                      <a:pt x="196" y="51"/>
                    </a:lnTo>
                    <a:lnTo>
                      <a:pt x="199" y="51"/>
                    </a:lnTo>
                    <a:lnTo>
                      <a:pt x="199" y="53"/>
                    </a:lnTo>
                    <a:lnTo>
                      <a:pt x="207" y="53"/>
                    </a:lnTo>
                    <a:lnTo>
                      <a:pt x="209" y="59"/>
                    </a:lnTo>
                    <a:lnTo>
                      <a:pt x="212" y="65"/>
                    </a:lnTo>
                    <a:lnTo>
                      <a:pt x="212" y="68"/>
                    </a:lnTo>
                    <a:lnTo>
                      <a:pt x="214" y="73"/>
                    </a:lnTo>
                    <a:lnTo>
                      <a:pt x="227" y="76"/>
                    </a:lnTo>
                    <a:lnTo>
                      <a:pt x="292" y="87"/>
                    </a:lnTo>
                    <a:lnTo>
                      <a:pt x="305" y="95"/>
                    </a:lnTo>
                    <a:lnTo>
                      <a:pt x="308" y="98"/>
                    </a:lnTo>
                    <a:lnTo>
                      <a:pt x="318" y="101"/>
                    </a:lnTo>
                    <a:lnTo>
                      <a:pt x="325" y="101"/>
                    </a:lnTo>
                    <a:lnTo>
                      <a:pt x="328" y="101"/>
                    </a:lnTo>
                    <a:lnTo>
                      <a:pt x="331" y="104"/>
                    </a:lnTo>
                    <a:lnTo>
                      <a:pt x="333" y="104"/>
                    </a:lnTo>
                    <a:lnTo>
                      <a:pt x="333" y="101"/>
                    </a:lnTo>
                    <a:lnTo>
                      <a:pt x="336" y="101"/>
                    </a:lnTo>
                    <a:lnTo>
                      <a:pt x="339" y="101"/>
                    </a:lnTo>
                    <a:lnTo>
                      <a:pt x="344" y="101"/>
                    </a:lnTo>
                    <a:lnTo>
                      <a:pt x="344" y="104"/>
                    </a:lnTo>
                    <a:lnTo>
                      <a:pt x="346" y="104"/>
                    </a:lnTo>
                    <a:lnTo>
                      <a:pt x="349" y="104"/>
                    </a:lnTo>
                    <a:lnTo>
                      <a:pt x="351" y="104"/>
                    </a:lnTo>
                    <a:lnTo>
                      <a:pt x="354" y="106"/>
                    </a:lnTo>
                    <a:lnTo>
                      <a:pt x="357" y="106"/>
                    </a:lnTo>
                    <a:lnTo>
                      <a:pt x="362" y="104"/>
                    </a:lnTo>
                    <a:lnTo>
                      <a:pt x="364" y="106"/>
                    </a:lnTo>
                    <a:lnTo>
                      <a:pt x="367" y="106"/>
                    </a:lnTo>
                    <a:lnTo>
                      <a:pt x="370" y="106"/>
                    </a:lnTo>
                    <a:lnTo>
                      <a:pt x="372" y="109"/>
                    </a:lnTo>
                    <a:lnTo>
                      <a:pt x="372" y="115"/>
                    </a:lnTo>
                    <a:lnTo>
                      <a:pt x="375" y="115"/>
                    </a:lnTo>
                    <a:lnTo>
                      <a:pt x="372" y="120"/>
                    </a:lnTo>
                    <a:lnTo>
                      <a:pt x="372" y="123"/>
                    </a:lnTo>
                    <a:lnTo>
                      <a:pt x="375" y="126"/>
                    </a:lnTo>
                    <a:lnTo>
                      <a:pt x="378" y="126"/>
                    </a:lnTo>
                    <a:lnTo>
                      <a:pt x="385" y="123"/>
                    </a:lnTo>
                    <a:lnTo>
                      <a:pt x="385" y="126"/>
                    </a:lnTo>
                    <a:lnTo>
                      <a:pt x="393" y="128"/>
                    </a:lnTo>
                    <a:lnTo>
                      <a:pt x="395" y="134"/>
                    </a:lnTo>
                    <a:lnTo>
                      <a:pt x="398" y="134"/>
                    </a:lnTo>
                    <a:lnTo>
                      <a:pt x="403" y="137"/>
                    </a:lnTo>
                    <a:lnTo>
                      <a:pt x="398" y="137"/>
                    </a:lnTo>
                    <a:lnTo>
                      <a:pt x="398" y="140"/>
                    </a:lnTo>
                    <a:lnTo>
                      <a:pt x="395" y="140"/>
                    </a:lnTo>
                    <a:lnTo>
                      <a:pt x="403" y="145"/>
                    </a:lnTo>
                    <a:lnTo>
                      <a:pt x="403" y="148"/>
                    </a:lnTo>
                    <a:lnTo>
                      <a:pt x="398" y="148"/>
                    </a:lnTo>
                    <a:lnTo>
                      <a:pt x="398" y="151"/>
                    </a:lnTo>
                    <a:lnTo>
                      <a:pt x="403" y="159"/>
                    </a:lnTo>
                    <a:lnTo>
                      <a:pt x="398" y="162"/>
                    </a:lnTo>
                    <a:lnTo>
                      <a:pt x="395" y="165"/>
                    </a:lnTo>
                    <a:lnTo>
                      <a:pt x="398" y="167"/>
                    </a:lnTo>
                    <a:lnTo>
                      <a:pt x="395" y="173"/>
                    </a:lnTo>
                    <a:lnTo>
                      <a:pt x="398" y="179"/>
                    </a:lnTo>
                    <a:lnTo>
                      <a:pt x="398" y="173"/>
                    </a:lnTo>
                    <a:lnTo>
                      <a:pt x="406" y="173"/>
                    </a:lnTo>
                    <a:lnTo>
                      <a:pt x="411" y="170"/>
                    </a:lnTo>
                    <a:lnTo>
                      <a:pt x="414" y="173"/>
                    </a:lnTo>
                    <a:lnTo>
                      <a:pt x="411" y="184"/>
                    </a:lnTo>
                    <a:lnTo>
                      <a:pt x="411" y="187"/>
                    </a:lnTo>
                    <a:lnTo>
                      <a:pt x="411" y="190"/>
                    </a:lnTo>
                    <a:lnTo>
                      <a:pt x="409" y="193"/>
                    </a:lnTo>
                    <a:lnTo>
                      <a:pt x="409" y="198"/>
                    </a:lnTo>
                    <a:lnTo>
                      <a:pt x="414" y="201"/>
                    </a:lnTo>
                    <a:lnTo>
                      <a:pt x="414" y="204"/>
                    </a:lnTo>
                    <a:lnTo>
                      <a:pt x="424" y="206"/>
                    </a:lnTo>
                    <a:lnTo>
                      <a:pt x="421" y="209"/>
                    </a:lnTo>
                    <a:lnTo>
                      <a:pt x="421" y="215"/>
                    </a:lnTo>
                    <a:lnTo>
                      <a:pt x="411" y="223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251">
                <a:extLst>
                  <a:ext uri="{FF2B5EF4-FFF2-40B4-BE49-F238E27FC236}">
                    <a16:creationId xmlns:a16="http://schemas.microsoft.com/office/drawing/2014/main" id="{CEF38078-8DD4-4F07-B91F-6AF753F7FC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4" y="1251"/>
                <a:ext cx="31" cy="66"/>
              </a:xfrm>
              <a:custGeom>
                <a:avLst/>
                <a:gdLst>
                  <a:gd name="T0" fmla="*/ 26 w 31"/>
                  <a:gd name="T1" fmla="*/ 6 h 66"/>
                  <a:gd name="T2" fmla="*/ 31 w 31"/>
                  <a:gd name="T3" fmla="*/ 0 h 66"/>
                  <a:gd name="T4" fmla="*/ 31 w 31"/>
                  <a:gd name="T5" fmla="*/ 11 h 66"/>
                  <a:gd name="T6" fmla="*/ 26 w 31"/>
                  <a:gd name="T7" fmla="*/ 8 h 66"/>
                  <a:gd name="T8" fmla="*/ 28 w 31"/>
                  <a:gd name="T9" fmla="*/ 19 h 66"/>
                  <a:gd name="T10" fmla="*/ 26 w 31"/>
                  <a:gd name="T11" fmla="*/ 19 h 66"/>
                  <a:gd name="T12" fmla="*/ 28 w 31"/>
                  <a:gd name="T13" fmla="*/ 27 h 66"/>
                  <a:gd name="T14" fmla="*/ 26 w 31"/>
                  <a:gd name="T15" fmla="*/ 27 h 66"/>
                  <a:gd name="T16" fmla="*/ 26 w 31"/>
                  <a:gd name="T17" fmla="*/ 33 h 66"/>
                  <a:gd name="T18" fmla="*/ 23 w 31"/>
                  <a:gd name="T19" fmla="*/ 33 h 66"/>
                  <a:gd name="T20" fmla="*/ 18 w 31"/>
                  <a:gd name="T21" fmla="*/ 41 h 66"/>
                  <a:gd name="T22" fmla="*/ 18 w 31"/>
                  <a:gd name="T23" fmla="*/ 49 h 66"/>
                  <a:gd name="T24" fmla="*/ 15 w 31"/>
                  <a:gd name="T25" fmla="*/ 55 h 66"/>
                  <a:gd name="T26" fmla="*/ 10 w 31"/>
                  <a:gd name="T27" fmla="*/ 66 h 66"/>
                  <a:gd name="T28" fmla="*/ 5 w 31"/>
                  <a:gd name="T29" fmla="*/ 61 h 66"/>
                  <a:gd name="T30" fmla="*/ 0 w 31"/>
                  <a:gd name="T31" fmla="*/ 52 h 66"/>
                  <a:gd name="T32" fmla="*/ 5 w 31"/>
                  <a:gd name="T33" fmla="*/ 39 h 66"/>
                  <a:gd name="T34" fmla="*/ 10 w 31"/>
                  <a:gd name="T35" fmla="*/ 33 h 66"/>
                  <a:gd name="T36" fmla="*/ 13 w 31"/>
                  <a:gd name="T37" fmla="*/ 19 h 66"/>
                  <a:gd name="T38" fmla="*/ 15 w 31"/>
                  <a:gd name="T39" fmla="*/ 19 h 66"/>
                  <a:gd name="T40" fmla="*/ 26 w 31"/>
                  <a:gd name="T41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1" h="66">
                    <a:moveTo>
                      <a:pt x="26" y="6"/>
                    </a:moveTo>
                    <a:lnTo>
                      <a:pt x="31" y="0"/>
                    </a:lnTo>
                    <a:lnTo>
                      <a:pt x="31" y="11"/>
                    </a:lnTo>
                    <a:lnTo>
                      <a:pt x="26" y="8"/>
                    </a:lnTo>
                    <a:lnTo>
                      <a:pt x="28" y="19"/>
                    </a:lnTo>
                    <a:lnTo>
                      <a:pt x="26" y="19"/>
                    </a:lnTo>
                    <a:lnTo>
                      <a:pt x="28" y="27"/>
                    </a:lnTo>
                    <a:lnTo>
                      <a:pt x="26" y="27"/>
                    </a:lnTo>
                    <a:lnTo>
                      <a:pt x="26" y="33"/>
                    </a:lnTo>
                    <a:lnTo>
                      <a:pt x="23" y="33"/>
                    </a:lnTo>
                    <a:lnTo>
                      <a:pt x="18" y="41"/>
                    </a:lnTo>
                    <a:lnTo>
                      <a:pt x="18" y="49"/>
                    </a:lnTo>
                    <a:lnTo>
                      <a:pt x="15" y="55"/>
                    </a:lnTo>
                    <a:lnTo>
                      <a:pt x="10" y="66"/>
                    </a:lnTo>
                    <a:lnTo>
                      <a:pt x="5" y="61"/>
                    </a:lnTo>
                    <a:lnTo>
                      <a:pt x="0" y="52"/>
                    </a:lnTo>
                    <a:lnTo>
                      <a:pt x="5" y="39"/>
                    </a:lnTo>
                    <a:lnTo>
                      <a:pt x="10" y="33"/>
                    </a:lnTo>
                    <a:lnTo>
                      <a:pt x="13" y="19"/>
                    </a:lnTo>
                    <a:lnTo>
                      <a:pt x="15" y="19"/>
                    </a:lnTo>
                    <a:lnTo>
                      <a:pt x="26" y="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252">
                <a:extLst>
                  <a:ext uri="{FF2B5EF4-FFF2-40B4-BE49-F238E27FC236}">
                    <a16:creationId xmlns:a16="http://schemas.microsoft.com/office/drawing/2014/main" id="{EF8DA793-856E-4202-80E7-ECD1CC5242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4" y="1251"/>
                <a:ext cx="31" cy="66"/>
              </a:xfrm>
              <a:custGeom>
                <a:avLst/>
                <a:gdLst>
                  <a:gd name="T0" fmla="*/ 26 w 31"/>
                  <a:gd name="T1" fmla="*/ 6 h 66"/>
                  <a:gd name="T2" fmla="*/ 31 w 31"/>
                  <a:gd name="T3" fmla="*/ 0 h 66"/>
                  <a:gd name="T4" fmla="*/ 31 w 31"/>
                  <a:gd name="T5" fmla="*/ 11 h 66"/>
                  <a:gd name="T6" fmla="*/ 26 w 31"/>
                  <a:gd name="T7" fmla="*/ 8 h 66"/>
                  <a:gd name="T8" fmla="*/ 28 w 31"/>
                  <a:gd name="T9" fmla="*/ 19 h 66"/>
                  <a:gd name="T10" fmla="*/ 26 w 31"/>
                  <a:gd name="T11" fmla="*/ 19 h 66"/>
                  <a:gd name="T12" fmla="*/ 28 w 31"/>
                  <a:gd name="T13" fmla="*/ 27 h 66"/>
                  <a:gd name="T14" fmla="*/ 26 w 31"/>
                  <a:gd name="T15" fmla="*/ 27 h 66"/>
                  <a:gd name="T16" fmla="*/ 26 w 31"/>
                  <a:gd name="T17" fmla="*/ 33 h 66"/>
                  <a:gd name="T18" fmla="*/ 23 w 31"/>
                  <a:gd name="T19" fmla="*/ 33 h 66"/>
                  <a:gd name="T20" fmla="*/ 18 w 31"/>
                  <a:gd name="T21" fmla="*/ 41 h 66"/>
                  <a:gd name="T22" fmla="*/ 18 w 31"/>
                  <a:gd name="T23" fmla="*/ 49 h 66"/>
                  <a:gd name="T24" fmla="*/ 15 w 31"/>
                  <a:gd name="T25" fmla="*/ 55 h 66"/>
                  <a:gd name="T26" fmla="*/ 10 w 31"/>
                  <a:gd name="T27" fmla="*/ 66 h 66"/>
                  <a:gd name="T28" fmla="*/ 5 w 31"/>
                  <a:gd name="T29" fmla="*/ 61 h 66"/>
                  <a:gd name="T30" fmla="*/ 0 w 31"/>
                  <a:gd name="T31" fmla="*/ 52 h 66"/>
                  <a:gd name="T32" fmla="*/ 5 w 31"/>
                  <a:gd name="T33" fmla="*/ 39 h 66"/>
                  <a:gd name="T34" fmla="*/ 10 w 31"/>
                  <a:gd name="T35" fmla="*/ 33 h 66"/>
                  <a:gd name="T36" fmla="*/ 13 w 31"/>
                  <a:gd name="T37" fmla="*/ 19 h 66"/>
                  <a:gd name="T38" fmla="*/ 15 w 31"/>
                  <a:gd name="T39" fmla="*/ 19 h 66"/>
                  <a:gd name="T40" fmla="*/ 26 w 31"/>
                  <a:gd name="T41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1" h="66">
                    <a:moveTo>
                      <a:pt x="26" y="6"/>
                    </a:moveTo>
                    <a:lnTo>
                      <a:pt x="31" y="0"/>
                    </a:lnTo>
                    <a:lnTo>
                      <a:pt x="31" y="11"/>
                    </a:lnTo>
                    <a:lnTo>
                      <a:pt x="26" y="8"/>
                    </a:lnTo>
                    <a:lnTo>
                      <a:pt x="28" y="19"/>
                    </a:lnTo>
                    <a:lnTo>
                      <a:pt x="26" y="19"/>
                    </a:lnTo>
                    <a:lnTo>
                      <a:pt x="28" y="27"/>
                    </a:lnTo>
                    <a:lnTo>
                      <a:pt x="26" y="27"/>
                    </a:lnTo>
                    <a:lnTo>
                      <a:pt x="26" y="33"/>
                    </a:lnTo>
                    <a:lnTo>
                      <a:pt x="23" y="33"/>
                    </a:lnTo>
                    <a:lnTo>
                      <a:pt x="18" y="41"/>
                    </a:lnTo>
                    <a:lnTo>
                      <a:pt x="18" y="49"/>
                    </a:lnTo>
                    <a:lnTo>
                      <a:pt x="15" y="55"/>
                    </a:lnTo>
                    <a:lnTo>
                      <a:pt x="10" y="66"/>
                    </a:lnTo>
                    <a:lnTo>
                      <a:pt x="5" y="61"/>
                    </a:lnTo>
                    <a:lnTo>
                      <a:pt x="0" y="52"/>
                    </a:lnTo>
                    <a:lnTo>
                      <a:pt x="5" y="39"/>
                    </a:lnTo>
                    <a:lnTo>
                      <a:pt x="10" y="33"/>
                    </a:lnTo>
                    <a:lnTo>
                      <a:pt x="13" y="19"/>
                    </a:lnTo>
                    <a:lnTo>
                      <a:pt x="15" y="19"/>
                    </a:lnTo>
                    <a:lnTo>
                      <a:pt x="26" y="6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253">
                <a:extLst>
                  <a:ext uri="{FF2B5EF4-FFF2-40B4-BE49-F238E27FC236}">
                    <a16:creationId xmlns:a16="http://schemas.microsoft.com/office/drawing/2014/main" id="{ABB97722-3AFE-43AA-A641-9F4099C8CE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648"/>
                <a:ext cx="528" cy="934"/>
              </a:xfrm>
              <a:custGeom>
                <a:avLst/>
                <a:gdLst>
                  <a:gd name="T0" fmla="*/ 49 w 528"/>
                  <a:gd name="T1" fmla="*/ 611 h 934"/>
                  <a:gd name="T2" fmla="*/ 57 w 528"/>
                  <a:gd name="T3" fmla="*/ 586 h 934"/>
                  <a:gd name="T4" fmla="*/ 54 w 528"/>
                  <a:gd name="T5" fmla="*/ 564 h 934"/>
                  <a:gd name="T6" fmla="*/ 47 w 528"/>
                  <a:gd name="T7" fmla="*/ 561 h 934"/>
                  <a:gd name="T8" fmla="*/ 47 w 528"/>
                  <a:gd name="T9" fmla="*/ 533 h 934"/>
                  <a:gd name="T10" fmla="*/ 67 w 528"/>
                  <a:gd name="T11" fmla="*/ 505 h 934"/>
                  <a:gd name="T12" fmla="*/ 88 w 528"/>
                  <a:gd name="T13" fmla="*/ 486 h 934"/>
                  <a:gd name="T14" fmla="*/ 98 w 528"/>
                  <a:gd name="T15" fmla="*/ 466 h 934"/>
                  <a:gd name="T16" fmla="*/ 132 w 528"/>
                  <a:gd name="T17" fmla="*/ 415 h 934"/>
                  <a:gd name="T18" fmla="*/ 114 w 528"/>
                  <a:gd name="T19" fmla="*/ 382 h 934"/>
                  <a:gd name="T20" fmla="*/ 106 w 528"/>
                  <a:gd name="T21" fmla="*/ 345 h 934"/>
                  <a:gd name="T22" fmla="*/ 106 w 528"/>
                  <a:gd name="T23" fmla="*/ 314 h 934"/>
                  <a:gd name="T24" fmla="*/ 132 w 528"/>
                  <a:gd name="T25" fmla="*/ 194 h 934"/>
                  <a:gd name="T26" fmla="*/ 232 w 528"/>
                  <a:gd name="T27" fmla="*/ 78 h 934"/>
                  <a:gd name="T28" fmla="*/ 227 w 528"/>
                  <a:gd name="T29" fmla="*/ 160 h 934"/>
                  <a:gd name="T30" fmla="*/ 235 w 528"/>
                  <a:gd name="T31" fmla="*/ 179 h 934"/>
                  <a:gd name="T32" fmla="*/ 235 w 528"/>
                  <a:gd name="T33" fmla="*/ 205 h 934"/>
                  <a:gd name="T34" fmla="*/ 235 w 528"/>
                  <a:gd name="T35" fmla="*/ 216 h 934"/>
                  <a:gd name="T36" fmla="*/ 250 w 528"/>
                  <a:gd name="T37" fmla="*/ 236 h 934"/>
                  <a:gd name="T38" fmla="*/ 268 w 528"/>
                  <a:gd name="T39" fmla="*/ 264 h 934"/>
                  <a:gd name="T40" fmla="*/ 281 w 528"/>
                  <a:gd name="T41" fmla="*/ 286 h 934"/>
                  <a:gd name="T42" fmla="*/ 286 w 528"/>
                  <a:gd name="T43" fmla="*/ 303 h 934"/>
                  <a:gd name="T44" fmla="*/ 299 w 528"/>
                  <a:gd name="T45" fmla="*/ 317 h 934"/>
                  <a:gd name="T46" fmla="*/ 310 w 528"/>
                  <a:gd name="T47" fmla="*/ 323 h 934"/>
                  <a:gd name="T48" fmla="*/ 310 w 528"/>
                  <a:gd name="T49" fmla="*/ 342 h 934"/>
                  <a:gd name="T50" fmla="*/ 302 w 528"/>
                  <a:gd name="T51" fmla="*/ 382 h 934"/>
                  <a:gd name="T52" fmla="*/ 294 w 528"/>
                  <a:gd name="T53" fmla="*/ 396 h 934"/>
                  <a:gd name="T54" fmla="*/ 294 w 528"/>
                  <a:gd name="T55" fmla="*/ 412 h 934"/>
                  <a:gd name="T56" fmla="*/ 286 w 528"/>
                  <a:gd name="T57" fmla="*/ 423 h 934"/>
                  <a:gd name="T58" fmla="*/ 284 w 528"/>
                  <a:gd name="T59" fmla="*/ 443 h 934"/>
                  <a:gd name="T60" fmla="*/ 286 w 528"/>
                  <a:gd name="T61" fmla="*/ 457 h 934"/>
                  <a:gd name="T62" fmla="*/ 302 w 528"/>
                  <a:gd name="T63" fmla="*/ 466 h 934"/>
                  <a:gd name="T64" fmla="*/ 315 w 528"/>
                  <a:gd name="T65" fmla="*/ 457 h 934"/>
                  <a:gd name="T66" fmla="*/ 325 w 528"/>
                  <a:gd name="T67" fmla="*/ 449 h 934"/>
                  <a:gd name="T68" fmla="*/ 338 w 528"/>
                  <a:gd name="T69" fmla="*/ 460 h 934"/>
                  <a:gd name="T70" fmla="*/ 333 w 528"/>
                  <a:gd name="T71" fmla="*/ 480 h 934"/>
                  <a:gd name="T72" fmla="*/ 343 w 528"/>
                  <a:gd name="T73" fmla="*/ 513 h 934"/>
                  <a:gd name="T74" fmla="*/ 348 w 528"/>
                  <a:gd name="T75" fmla="*/ 530 h 934"/>
                  <a:gd name="T76" fmla="*/ 348 w 528"/>
                  <a:gd name="T77" fmla="*/ 556 h 934"/>
                  <a:gd name="T78" fmla="*/ 371 w 528"/>
                  <a:gd name="T79" fmla="*/ 573 h 934"/>
                  <a:gd name="T80" fmla="*/ 374 w 528"/>
                  <a:gd name="T81" fmla="*/ 597 h 934"/>
                  <a:gd name="T82" fmla="*/ 384 w 528"/>
                  <a:gd name="T83" fmla="*/ 620 h 934"/>
                  <a:gd name="T84" fmla="*/ 400 w 528"/>
                  <a:gd name="T85" fmla="*/ 609 h 934"/>
                  <a:gd name="T86" fmla="*/ 425 w 528"/>
                  <a:gd name="T87" fmla="*/ 620 h 934"/>
                  <a:gd name="T88" fmla="*/ 441 w 528"/>
                  <a:gd name="T89" fmla="*/ 611 h 934"/>
                  <a:gd name="T90" fmla="*/ 462 w 528"/>
                  <a:gd name="T91" fmla="*/ 614 h 934"/>
                  <a:gd name="T92" fmla="*/ 487 w 528"/>
                  <a:gd name="T93" fmla="*/ 620 h 934"/>
                  <a:gd name="T94" fmla="*/ 500 w 528"/>
                  <a:gd name="T95" fmla="*/ 611 h 934"/>
                  <a:gd name="T96" fmla="*/ 508 w 528"/>
                  <a:gd name="T97" fmla="*/ 597 h 934"/>
                  <a:gd name="T98" fmla="*/ 518 w 528"/>
                  <a:gd name="T99" fmla="*/ 617 h 934"/>
                  <a:gd name="T100" fmla="*/ 526 w 528"/>
                  <a:gd name="T101" fmla="*/ 634 h 934"/>
                  <a:gd name="T102" fmla="*/ 495 w 528"/>
                  <a:gd name="T103" fmla="*/ 872 h 934"/>
                  <a:gd name="T104" fmla="*/ 242 w 528"/>
                  <a:gd name="T105" fmla="*/ 886 h 934"/>
                  <a:gd name="T106" fmla="*/ 42 w 528"/>
                  <a:gd name="T107" fmla="*/ 631 h 9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28" h="934">
                    <a:moveTo>
                      <a:pt x="42" y="631"/>
                    </a:moveTo>
                    <a:lnTo>
                      <a:pt x="42" y="626"/>
                    </a:lnTo>
                    <a:lnTo>
                      <a:pt x="42" y="617"/>
                    </a:lnTo>
                    <a:lnTo>
                      <a:pt x="47" y="614"/>
                    </a:lnTo>
                    <a:lnTo>
                      <a:pt x="47" y="611"/>
                    </a:lnTo>
                    <a:lnTo>
                      <a:pt x="49" y="611"/>
                    </a:lnTo>
                    <a:lnTo>
                      <a:pt x="52" y="611"/>
                    </a:lnTo>
                    <a:lnTo>
                      <a:pt x="52" y="606"/>
                    </a:lnTo>
                    <a:lnTo>
                      <a:pt x="54" y="597"/>
                    </a:lnTo>
                    <a:lnTo>
                      <a:pt x="57" y="595"/>
                    </a:lnTo>
                    <a:lnTo>
                      <a:pt x="54" y="586"/>
                    </a:lnTo>
                    <a:lnTo>
                      <a:pt x="57" y="586"/>
                    </a:lnTo>
                    <a:lnTo>
                      <a:pt x="65" y="578"/>
                    </a:lnTo>
                    <a:lnTo>
                      <a:pt x="65" y="575"/>
                    </a:lnTo>
                    <a:lnTo>
                      <a:pt x="57" y="573"/>
                    </a:lnTo>
                    <a:lnTo>
                      <a:pt x="60" y="570"/>
                    </a:lnTo>
                    <a:lnTo>
                      <a:pt x="57" y="567"/>
                    </a:lnTo>
                    <a:lnTo>
                      <a:pt x="54" y="564"/>
                    </a:lnTo>
                    <a:lnTo>
                      <a:pt x="54" y="567"/>
                    </a:lnTo>
                    <a:lnTo>
                      <a:pt x="52" y="564"/>
                    </a:lnTo>
                    <a:lnTo>
                      <a:pt x="52" y="561"/>
                    </a:lnTo>
                    <a:lnTo>
                      <a:pt x="49" y="561"/>
                    </a:lnTo>
                    <a:lnTo>
                      <a:pt x="47" y="564"/>
                    </a:lnTo>
                    <a:lnTo>
                      <a:pt x="47" y="561"/>
                    </a:lnTo>
                    <a:lnTo>
                      <a:pt x="42" y="556"/>
                    </a:lnTo>
                    <a:lnTo>
                      <a:pt x="42" y="553"/>
                    </a:lnTo>
                    <a:lnTo>
                      <a:pt x="47" y="550"/>
                    </a:lnTo>
                    <a:lnTo>
                      <a:pt x="42" y="544"/>
                    </a:lnTo>
                    <a:lnTo>
                      <a:pt x="47" y="541"/>
                    </a:lnTo>
                    <a:lnTo>
                      <a:pt x="47" y="533"/>
                    </a:lnTo>
                    <a:lnTo>
                      <a:pt x="49" y="533"/>
                    </a:lnTo>
                    <a:lnTo>
                      <a:pt x="49" y="530"/>
                    </a:lnTo>
                    <a:lnTo>
                      <a:pt x="54" y="527"/>
                    </a:lnTo>
                    <a:lnTo>
                      <a:pt x="54" y="524"/>
                    </a:lnTo>
                    <a:lnTo>
                      <a:pt x="65" y="510"/>
                    </a:lnTo>
                    <a:lnTo>
                      <a:pt x="67" y="505"/>
                    </a:lnTo>
                    <a:lnTo>
                      <a:pt x="75" y="505"/>
                    </a:lnTo>
                    <a:lnTo>
                      <a:pt x="77" y="499"/>
                    </a:lnTo>
                    <a:lnTo>
                      <a:pt x="80" y="494"/>
                    </a:lnTo>
                    <a:lnTo>
                      <a:pt x="85" y="494"/>
                    </a:lnTo>
                    <a:lnTo>
                      <a:pt x="88" y="488"/>
                    </a:lnTo>
                    <a:lnTo>
                      <a:pt x="88" y="486"/>
                    </a:lnTo>
                    <a:lnTo>
                      <a:pt x="88" y="483"/>
                    </a:lnTo>
                    <a:lnTo>
                      <a:pt x="88" y="480"/>
                    </a:lnTo>
                    <a:lnTo>
                      <a:pt x="88" y="477"/>
                    </a:lnTo>
                    <a:lnTo>
                      <a:pt x="93" y="471"/>
                    </a:lnTo>
                    <a:lnTo>
                      <a:pt x="96" y="469"/>
                    </a:lnTo>
                    <a:lnTo>
                      <a:pt x="98" y="466"/>
                    </a:lnTo>
                    <a:lnTo>
                      <a:pt x="108" y="449"/>
                    </a:lnTo>
                    <a:lnTo>
                      <a:pt x="111" y="443"/>
                    </a:lnTo>
                    <a:lnTo>
                      <a:pt x="119" y="429"/>
                    </a:lnTo>
                    <a:lnTo>
                      <a:pt x="124" y="426"/>
                    </a:lnTo>
                    <a:lnTo>
                      <a:pt x="129" y="418"/>
                    </a:lnTo>
                    <a:lnTo>
                      <a:pt x="132" y="415"/>
                    </a:lnTo>
                    <a:lnTo>
                      <a:pt x="129" y="404"/>
                    </a:lnTo>
                    <a:lnTo>
                      <a:pt x="129" y="401"/>
                    </a:lnTo>
                    <a:lnTo>
                      <a:pt x="129" y="396"/>
                    </a:lnTo>
                    <a:lnTo>
                      <a:pt x="124" y="387"/>
                    </a:lnTo>
                    <a:lnTo>
                      <a:pt x="119" y="384"/>
                    </a:lnTo>
                    <a:lnTo>
                      <a:pt x="114" y="382"/>
                    </a:lnTo>
                    <a:lnTo>
                      <a:pt x="114" y="379"/>
                    </a:lnTo>
                    <a:lnTo>
                      <a:pt x="111" y="373"/>
                    </a:lnTo>
                    <a:lnTo>
                      <a:pt x="108" y="362"/>
                    </a:lnTo>
                    <a:lnTo>
                      <a:pt x="108" y="359"/>
                    </a:lnTo>
                    <a:lnTo>
                      <a:pt x="106" y="351"/>
                    </a:lnTo>
                    <a:lnTo>
                      <a:pt x="106" y="345"/>
                    </a:lnTo>
                    <a:lnTo>
                      <a:pt x="111" y="339"/>
                    </a:lnTo>
                    <a:lnTo>
                      <a:pt x="108" y="334"/>
                    </a:lnTo>
                    <a:lnTo>
                      <a:pt x="108" y="328"/>
                    </a:lnTo>
                    <a:lnTo>
                      <a:pt x="108" y="320"/>
                    </a:lnTo>
                    <a:lnTo>
                      <a:pt x="108" y="317"/>
                    </a:lnTo>
                    <a:lnTo>
                      <a:pt x="106" y="314"/>
                    </a:lnTo>
                    <a:lnTo>
                      <a:pt x="108" y="311"/>
                    </a:lnTo>
                    <a:lnTo>
                      <a:pt x="108" y="303"/>
                    </a:lnTo>
                    <a:lnTo>
                      <a:pt x="111" y="292"/>
                    </a:lnTo>
                    <a:lnTo>
                      <a:pt x="127" y="224"/>
                    </a:lnTo>
                    <a:lnTo>
                      <a:pt x="129" y="208"/>
                    </a:lnTo>
                    <a:lnTo>
                      <a:pt x="132" y="194"/>
                    </a:lnTo>
                    <a:lnTo>
                      <a:pt x="147" y="124"/>
                    </a:lnTo>
                    <a:lnTo>
                      <a:pt x="150" y="115"/>
                    </a:lnTo>
                    <a:lnTo>
                      <a:pt x="168" y="20"/>
                    </a:lnTo>
                    <a:lnTo>
                      <a:pt x="173" y="0"/>
                    </a:lnTo>
                    <a:lnTo>
                      <a:pt x="242" y="17"/>
                    </a:lnTo>
                    <a:lnTo>
                      <a:pt x="232" y="78"/>
                    </a:lnTo>
                    <a:lnTo>
                      <a:pt x="225" y="109"/>
                    </a:lnTo>
                    <a:lnTo>
                      <a:pt x="222" y="140"/>
                    </a:lnTo>
                    <a:lnTo>
                      <a:pt x="222" y="143"/>
                    </a:lnTo>
                    <a:lnTo>
                      <a:pt x="225" y="146"/>
                    </a:lnTo>
                    <a:lnTo>
                      <a:pt x="227" y="157"/>
                    </a:lnTo>
                    <a:lnTo>
                      <a:pt x="227" y="160"/>
                    </a:lnTo>
                    <a:lnTo>
                      <a:pt x="230" y="160"/>
                    </a:lnTo>
                    <a:lnTo>
                      <a:pt x="230" y="162"/>
                    </a:lnTo>
                    <a:lnTo>
                      <a:pt x="230" y="168"/>
                    </a:lnTo>
                    <a:lnTo>
                      <a:pt x="232" y="171"/>
                    </a:lnTo>
                    <a:lnTo>
                      <a:pt x="232" y="174"/>
                    </a:lnTo>
                    <a:lnTo>
                      <a:pt x="235" y="179"/>
                    </a:lnTo>
                    <a:lnTo>
                      <a:pt x="235" y="185"/>
                    </a:lnTo>
                    <a:lnTo>
                      <a:pt x="237" y="188"/>
                    </a:lnTo>
                    <a:lnTo>
                      <a:pt x="237" y="191"/>
                    </a:lnTo>
                    <a:lnTo>
                      <a:pt x="232" y="196"/>
                    </a:lnTo>
                    <a:lnTo>
                      <a:pt x="235" y="202"/>
                    </a:lnTo>
                    <a:lnTo>
                      <a:pt x="235" y="205"/>
                    </a:lnTo>
                    <a:lnTo>
                      <a:pt x="237" y="208"/>
                    </a:lnTo>
                    <a:lnTo>
                      <a:pt x="235" y="211"/>
                    </a:lnTo>
                    <a:lnTo>
                      <a:pt x="230" y="208"/>
                    </a:lnTo>
                    <a:lnTo>
                      <a:pt x="230" y="211"/>
                    </a:lnTo>
                    <a:lnTo>
                      <a:pt x="235" y="213"/>
                    </a:lnTo>
                    <a:lnTo>
                      <a:pt x="235" y="216"/>
                    </a:lnTo>
                    <a:lnTo>
                      <a:pt x="237" y="222"/>
                    </a:lnTo>
                    <a:lnTo>
                      <a:pt x="242" y="224"/>
                    </a:lnTo>
                    <a:lnTo>
                      <a:pt x="245" y="230"/>
                    </a:lnTo>
                    <a:lnTo>
                      <a:pt x="245" y="233"/>
                    </a:lnTo>
                    <a:lnTo>
                      <a:pt x="250" y="233"/>
                    </a:lnTo>
                    <a:lnTo>
                      <a:pt x="250" y="236"/>
                    </a:lnTo>
                    <a:lnTo>
                      <a:pt x="255" y="236"/>
                    </a:lnTo>
                    <a:lnTo>
                      <a:pt x="255" y="238"/>
                    </a:lnTo>
                    <a:lnTo>
                      <a:pt x="255" y="247"/>
                    </a:lnTo>
                    <a:lnTo>
                      <a:pt x="266" y="255"/>
                    </a:lnTo>
                    <a:lnTo>
                      <a:pt x="266" y="258"/>
                    </a:lnTo>
                    <a:lnTo>
                      <a:pt x="268" y="264"/>
                    </a:lnTo>
                    <a:lnTo>
                      <a:pt x="271" y="269"/>
                    </a:lnTo>
                    <a:lnTo>
                      <a:pt x="271" y="275"/>
                    </a:lnTo>
                    <a:lnTo>
                      <a:pt x="271" y="278"/>
                    </a:lnTo>
                    <a:lnTo>
                      <a:pt x="274" y="278"/>
                    </a:lnTo>
                    <a:lnTo>
                      <a:pt x="276" y="281"/>
                    </a:lnTo>
                    <a:lnTo>
                      <a:pt x="281" y="286"/>
                    </a:lnTo>
                    <a:lnTo>
                      <a:pt x="276" y="289"/>
                    </a:lnTo>
                    <a:lnTo>
                      <a:pt x="276" y="292"/>
                    </a:lnTo>
                    <a:lnTo>
                      <a:pt x="276" y="298"/>
                    </a:lnTo>
                    <a:lnTo>
                      <a:pt x="281" y="300"/>
                    </a:lnTo>
                    <a:lnTo>
                      <a:pt x="284" y="303"/>
                    </a:lnTo>
                    <a:lnTo>
                      <a:pt x="286" y="303"/>
                    </a:lnTo>
                    <a:lnTo>
                      <a:pt x="286" y="309"/>
                    </a:lnTo>
                    <a:lnTo>
                      <a:pt x="286" y="314"/>
                    </a:lnTo>
                    <a:lnTo>
                      <a:pt x="289" y="314"/>
                    </a:lnTo>
                    <a:lnTo>
                      <a:pt x="291" y="311"/>
                    </a:lnTo>
                    <a:lnTo>
                      <a:pt x="294" y="311"/>
                    </a:lnTo>
                    <a:lnTo>
                      <a:pt x="299" y="317"/>
                    </a:lnTo>
                    <a:lnTo>
                      <a:pt x="294" y="317"/>
                    </a:lnTo>
                    <a:lnTo>
                      <a:pt x="294" y="320"/>
                    </a:lnTo>
                    <a:lnTo>
                      <a:pt x="299" y="323"/>
                    </a:lnTo>
                    <a:lnTo>
                      <a:pt x="304" y="323"/>
                    </a:lnTo>
                    <a:lnTo>
                      <a:pt x="307" y="328"/>
                    </a:lnTo>
                    <a:lnTo>
                      <a:pt x="310" y="323"/>
                    </a:lnTo>
                    <a:lnTo>
                      <a:pt x="315" y="323"/>
                    </a:lnTo>
                    <a:lnTo>
                      <a:pt x="320" y="328"/>
                    </a:lnTo>
                    <a:lnTo>
                      <a:pt x="320" y="331"/>
                    </a:lnTo>
                    <a:lnTo>
                      <a:pt x="315" y="334"/>
                    </a:lnTo>
                    <a:lnTo>
                      <a:pt x="312" y="342"/>
                    </a:lnTo>
                    <a:lnTo>
                      <a:pt x="310" y="342"/>
                    </a:lnTo>
                    <a:lnTo>
                      <a:pt x="310" y="353"/>
                    </a:lnTo>
                    <a:lnTo>
                      <a:pt x="307" y="356"/>
                    </a:lnTo>
                    <a:lnTo>
                      <a:pt x="304" y="370"/>
                    </a:lnTo>
                    <a:lnTo>
                      <a:pt x="299" y="373"/>
                    </a:lnTo>
                    <a:lnTo>
                      <a:pt x="302" y="376"/>
                    </a:lnTo>
                    <a:lnTo>
                      <a:pt x="302" y="382"/>
                    </a:lnTo>
                    <a:lnTo>
                      <a:pt x="299" y="382"/>
                    </a:lnTo>
                    <a:lnTo>
                      <a:pt x="294" y="382"/>
                    </a:lnTo>
                    <a:lnTo>
                      <a:pt x="291" y="384"/>
                    </a:lnTo>
                    <a:lnTo>
                      <a:pt x="294" y="387"/>
                    </a:lnTo>
                    <a:lnTo>
                      <a:pt x="299" y="393"/>
                    </a:lnTo>
                    <a:lnTo>
                      <a:pt x="294" y="396"/>
                    </a:lnTo>
                    <a:lnTo>
                      <a:pt x="291" y="398"/>
                    </a:lnTo>
                    <a:lnTo>
                      <a:pt x="294" y="401"/>
                    </a:lnTo>
                    <a:lnTo>
                      <a:pt x="291" y="401"/>
                    </a:lnTo>
                    <a:lnTo>
                      <a:pt x="299" y="404"/>
                    </a:lnTo>
                    <a:lnTo>
                      <a:pt x="299" y="407"/>
                    </a:lnTo>
                    <a:lnTo>
                      <a:pt x="294" y="412"/>
                    </a:lnTo>
                    <a:lnTo>
                      <a:pt x="294" y="415"/>
                    </a:lnTo>
                    <a:lnTo>
                      <a:pt x="299" y="418"/>
                    </a:lnTo>
                    <a:lnTo>
                      <a:pt x="294" y="421"/>
                    </a:lnTo>
                    <a:lnTo>
                      <a:pt x="291" y="421"/>
                    </a:lnTo>
                    <a:lnTo>
                      <a:pt x="289" y="421"/>
                    </a:lnTo>
                    <a:lnTo>
                      <a:pt x="286" y="423"/>
                    </a:lnTo>
                    <a:lnTo>
                      <a:pt x="281" y="426"/>
                    </a:lnTo>
                    <a:lnTo>
                      <a:pt x="284" y="429"/>
                    </a:lnTo>
                    <a:lnTo>
                      <a:pt x="284" y="435"/>
                    </a:lnTo>
                    <a:lnTo>
                      <a:pt x="286" y="437"/>
                    </a:lnTo>
                    <a:lnTo>
                      <a:pt x="284" y="440"/>
                    </a:lnTo>
                    <a:lnTo>
                      <a:pt x="284" y="443"/>
                    </a:lnTo>
                    <a:lnTo>
                      <a:pt x="276" y="446"/>
                    </a:lnTo>
                    <a:lnTo>
                      <a:pt x="281" y="449"/>
                    </a:lnTo>
                    <a:lnTo>
                      <a:pt x="276" y="452"/>
                    </a:lnTo>
                    <a:lnTo>
                      <a:pt x="281" y="452"/>
                    </a:lnTo>
                    <a:lnTo>
                      <a:pt x="284" y="457"/>
                    </a:lnTo>
                    <a:lnTo>
                      <a:pt x="286" y="457"/>
                    </a:lnTo>
                    <a:lnTo>
                      <a:pt x="286" y="460"/>
                    </a:lnTo>
                    <a:lnTo>
                      <a:pt x="286" y="463"/>
                    </a:lnTo>
                    <a:lnTo>
                      <a:pt x="289" y="466"/>
                    </a:lnTo>
                    <a:lnTo>
                      <a:pt x="291" y="469"/>
                    </a:lnTo>
                    <a:lnTo>
                      <a:pt x="299" y="466"/>
                    </a:lnTo>
                    <a:lnTo>
                      <a:pt x="302" y="466"/>
                    </a:lnTo>
                    <a:lnTo>
                      <a:pt x="302" y="460"/>
                    </a:lnTo>
                    <a:lnTo>
                      <a:pt x="304" y="463"/>
                    </a:lnTo>
                    <a:lnTo>
                      <a:pt x="307" y="463"/>
                    </a:lnTo>
                    <a:lnTo>
                      <a:pt x="310" y="460"/>
                    </a:lnTo>
                    <a:lnTo>
                      <a:pt x="312" y="460"/>
                    </a:lnTo>
                    <a:lnTo>
                      <a:pt x="315" y="457"/>
                    </a:lnTo>
                    <a:lnTo>
                      <a:pt x="320" y="452"/>
                    </a:lnTo>
                    <a:lnTo>
                      <a:pt x="323" y="452"/>
                    </a:lnTo>
                    <a:lnTo>
                      <a:pt x="323" y="449"/>
                    </a:lnTo>
                    <a:lnTo>
                      <a:pt x="323" y="446"/>
                    </a:lnTo>
                    <a:lnTo>
                      <a:pt x="325" y="446"/>
                    </a:lnTo>
                    <a:lnTo>
                      <a:pt x="325" y="449"/>
                    </a:lnTo>
                    <a:lnTo>
                      <a:pt x="328" y="449"/>
                    </a:lnTo>
                    <a:lnTo>
                      <a:pt x="328" y="452"/>
                    </a:lnTo>
                    <a:lnTo>
                      <a:pt x="330" y="452"/>
                    </a:lnTo>
                    <a:lnTo>
                      <a:pt x="330" y="457"/>
                    </a:lnTo>
                    <a:lnTo>
                      <a:pt x="333" y="460"/>
                    </a:lnTo>
                    <a:lnTo>
                      <a:pt x="338" y="460"/>
                    </a:lnTo>
                    <a:lnTo>
                      <a:pt x="338" y="463"/>
                    </a:lnTo>
                    <a:lnTo>
                      <a:pt x="333" y="469"/>
                    </a:lnTo>
                    <a:lnTo>
                      <a:pt x="338" y="469"/>
                    </a:lnTo>
                    <a:lnTo>
                      <a:pt x="338" y="471"/>
                    </a:lnTo>
                    <a:lnTo>
                      <a:pt x="338" y="477"/>
                    </a:lnTo>
                    <a:lnTo>
                      <a:pt x="333" y="480"/>
                    </a:lnTo>
                    <a:lnTo>
                      <a:pt x="333" y="483"/>
                    </a:lnTo>
                    <a:lnTo>
                      <a:pt x="338" y="488"/>
                    </a:lnTo>
                    <a:lnTo>
                      <a:pt x="338" y="494"/>
                    </a:lnTo>
                    <a:lnTo>
                      <a:pt x="340" y="502"/>
                    </a:lnTo>
                    <a:lnTo>
                      <a:pt x="340" y="510"/>
                    </a:lnTo>
                    <a:lnTo>
                      <a:pt x="343" y="513"/>
                    </a:lnTo>
                    <a:lnTo>
                      <a:pt x="343" y="519"/>
                    </a:lnTo>
                    <a:lnTo>
                      <a:pt x="345" y="522"/>
                    </a:lnTo>
                    <a:lnTo>
                      <a:pt x="345" y="524"/>
                    </a:lnTo>
                    <a:lnTo>
                      <a:pt x="348" y="524"/>
                    </a:lnTo>
                    <a:lnTo>
                      <a:pt x="348" y="527"/>
                    </a:lnTo>
                    <a:lnTo>
                      <a:pt x="348" y="530"/>
                    </a:lnTo>
                    <a:lnTo>
                      <a:pt x="351" y="533"/>
                    </a:lnTo>
                    <a:lnTo>
                      <a:pt x="351" y="536"/>
                    </a:lnTo>
                    <a:lnTo>
                      <a:pt x="351" y="544"/>
                    </a:lnTo>
                    <a:lnTo>
                      <a:pt x="348" y="544"/>
                    </a:lnTo>
                    <a:lnTo>
                      <a:pt x="345" y="547"/>
                    </a:lnTo>
                    <a:lnTo>
                      <a:pt x="348" y="556"/>
                    </a:lnTo>
                    <a:lnTo>
                      <a:pt x="351" y="561"/>
                    </a:lnTo>
                    <a:lnTo>
                      <a:pt x="353" y="564"/>
                    </a:lnTo>
                    <a:lnTo>
                      <a:pt x="353" y="567"/>
                    </a:lnTo>
                    <a:lnTo>
                      <a:pt x="359" y="567"/>
                    </a:lnTo>
                    <a:lnTo>
                      <a:pt x="364" y="564"/>
                    </a:lnTo>
                    <a:lnTo>
                      <a:pt x="371" y="573"/>
                    </a:lnTo>
                    <a:lnTo>
                      <a:pt x="371" y="575"/>
                    </a:lnTo>
                    <a:lnTo>
                      <a:pt x="371" y="578"/>
                    </a:lnTo>
                    <a:lnTo>
                      <a:pt x="374" y="584"/>
                    </a:lnTo>
                    <a:lnTo>
                      <a:pt x="374" y="589"/>
                    </a:lnTo>
                    <a:lnTo>
                      <a:pt x="371" y="592"/>
                    </a:lnTo>
                    <a:lnTo>
                      <a:pt x="374" y="597"/>
                    </a:lnTo>
                    <a:lnTo>
                      <a:pt x="374" y="600"/>
                    </a:lnTo>
                    <a:lnTo>
                      <a:pt x="374" y="606"/>
                    </a:lnTo>
                    <a:lnTo>
                      <a:pt x="374" y="611"/>
                    </a:lnTo>
                    <a:lnTo>
                      <a:pt x="379" y="617"/>
                    </a:lnTo>
                    <a:lnTo>
                      <a:pt x="384" y="617"/>
                    </a:lnTo>
                    <a:lnTo>
                      <a:pt x="384" y="620"/>
                    </a:lnTo>
                    <a:lnTo>
                      <a:pt x="387" y="626"/>
                    </a:lnTo>
                    <a:lnTo>
                      <a:pt x="389" y="620"/>
                    </a:lnTo>
                    <a:lnTo>
                      <a:pt x="389" y="617"/>
                    </a:lnTo>
                    <a:lnTo>
                      <a:pt x="392" y="611"/>
                    </a:lnTo>
                    <a:lnTo>
                      <a:pt x="397" y="611"/>
                    </a:lnTo>
                    <a:lnTo>
                      <a:pt x="400" y="609"/>
                    </a:lnTo>
                    <a:lnTo>
                      <a:pt x="405" y="611"/>
                    </a:lnTo>
                    <a:lnTo>
                      <a:pt x="410" y="614"/>
                    </a:lnTo>
                    <a:lnTo>
                      <a:pt x="413" y="617"/>
                    </a:lnTo>
                    <a:lnTo>
                      <a:pt x="420" y="617"/>
                    </a:lnTo>
                    <a:lnTo>
                      <a:pt x="420" y="620"/>
                    </a:lnTo>
                    <a:lnTo>
                      <a:pt x="425" y="620"/>
                    </a:lnTo>
                    <a:lnTo>
                      <a:pt x="428" y="614"/>
                    </a:lnTo>
                    <a:lnTo>
                      <a:pt x="428" y="611"/>
                    </a:lnTo>
                    <a:lnTo>
                      <a:pt x="436" y="611"/>
                    </a:lnTo>
                    <a:lnTo>
                      <a:pt x="438" y="609"/>
                    </a:lnTo>
                    <a:lnTo>
                      <a:pt x="438" y="611"/>
                    </a:lnTo>
                    <a:lnTo>
                      <a:pt x="441" y="611"/>
                    </a:lnTo>
                    <a:lnTo>
                      <a:pt x="446" y="614"/>
                    </a:lnTo>
                    <a:lnTo>
                      <a:pt x="451" y="614"/>
                    </a:lnTo>
                    <a:lnTo>
                      <a:pt x="451" y="617"/>
                    </a:lnTo>
                    <a:lnTo>
                      <a:pt x="457" y="614"/>
                    </a:lnTo>
                    <a:lnTo>
                      <a:pt x="459" y="617"/>
                    </a:lnTo>
                    <a:lnTo>
                      <a:pt x="462" y="614"/>
                    </a:lnTo>
                    <a:lnTo>
                      <a:pt x="467" y="614"/>
                    </a:lnTo>
                    <a:lnTo>
                      <a:pt x="469" y="620"/>
                    </a:lnTo>
                    <a:lnTo>
                      <a:pt x="474" y="620"/>
                    </a:lnTo>
                    <a:lnTo>
                      <a:pt x="479" y="620"/>
                    </a:lnTo>
                    <a:lnTo>
                      <a:pt x="482" y="617"/>
                    </a:lnTo>
                    <a:lnTo>
                      <a:pt x="487" y="620"/>
                    </a:lnTo>
                    <a:lnTo>
                      <a:pt x="490" y="620"/>
                    </a:lnTo>
                    <a:lnTo>
                      <a:pt x="498" y="626"/>
                    </a:lnTo>
                    <a:lnTo>
                      <a:pt x="498" y="620"/>
                    </a:lnTo>
                    <a:lnTo>
                      <a:pt x="495" y="614"/>
                    </a:lnTo>
                    <a:lnTo>
                      <a:pt x="498" y="611"/>
                    </a:lnTo>
                    <a:lnTo>
                      <a:pt x="500" y="611"/>
                    </a:lnTo>
                    <a:lnTo>
                      <a:pt x="500" y="609"/>
                    </a:lnTo>
                    <a:lnTo>
                      <a:pt x="500" y="606"/>
                    </a:lnTo>
                    <a:lnTo>
                      <a:pt x="500" y="600"/>
                    </a:lnTo>
                    <a:lnTo>
                      <a:pt x="503" y="600"/>
                    </a:lnTo>
                    <a:lnTo>
                      <a:pt x="505" y="606"/>
                    </a:lnTo>
                    <a:lnTo>
                      <a:pt x="508" y="597"/>
                    </a:lnTo>
                    <a:lnTo>
                      <a:pt x="511" y="600"/>
                    </a:lnTo>
                    <a:lnTo>
                      <a:pt x="511" y="606"/>
                    </a:lnTo>
                    <a:lnTo>
                      <a:pt x="516" y="609"/>
                    </a:lnTo>
                    <a:lnTo>
                      <a:pt x="516" y="614"/>
                    </a:lnTo>
                    <a:lnTo>
                      <a:pt x="518" y="614"/>
                    </a:lnTo>
                    <a:lnTo>
                      <a:pt x="518" y="617"/>
                    </a:lnTo>
                    <a:lnTo>
                      <a:pt x="518" y="620"/>
                    </a:lnTo>
                    <a:lnTo>
                      <a:pt x="521" y="626"/>
                    </a:lnTo>
                    <a:lnTo>
                      <a:pt x="521" y="628"/>
                    </a:lnTo>
                    <a:lnTo>
                      <a:pt x="523" y="628"/>
                    </a:lnTo>
                    <a:lnTo>
                      <a:pt x="523" y="631"/>
                    </a:lnTo>
                    <a:lnTo>
                      <a:pt x="526" y="634"/>
                    </a:lnTo>
                    <a:lnTo>
                      <a:pt x="528" y="637"/>
                    </a:lnTo>
                    <a:lnTo>
                      <a:pt x="521" y="696"/>
                    </a:lnTo>
                    <a:lnTo>
                      <a:pt x="511" y="749"/>
                    </a:lnTo>
                    <a:lnTo>
                      <a:pt x="508" y="780"/>
                    </a:lnTo>
                    <a:lnTo>
                      <a:pt x="503" y="811"/>
                    </a:lnTo>
                    <a:lnTo>
                      <a:pt x="495" y="872"/>
                    </a:lnTo>
                    <a:lnTo>
                      <a:pt x="485" y="934"/>
                    </a:lnTo>
                    <a:lnTo>
                      <a:pt x="449" y="929"/>
                    </a:lnTo>
                    <a:lnTo>
                      <a:pt x="400" y="918"/>
                    </a:lnTo>
                    <a:lnTo>
                      <a:pt x="397" y="918"/>
                    </a:lnTo>
                    <a:lnTo>
                      <a:pt x="328" y="903"/>
                    </a:lnTo>
                    <a:lnTo>
                      <a:pt x="242" y="886"/>
                    </a:lnTo>
                    <a:lnTo>
                      <a:pt x="225" y="884"/>
                    </a:lnTo>
                    <a:lnTo>
                      <a:pt x="162" y="870"/>
                    </a:lnTo>
                    <a:lnTo>
                      <a:pt x="88" y="853"/>
                    </a:lnTo>
                    <a:lnTo>
                      <a:pt x="3" y="831"/>
                    </a:lnTo>
                    <a:lnTo>
                      <a:pt x="0" y="831"/>
                    </a:lnTo>
                    <a:lnTo>
                      <a:pt x="42" y="631"/>
                    </a:lnTo>
                    <a:close/>
                  </a:path>
                </a:pathLst>
              </a:custGeom>
              <a:solidFill>
                <a:srgbClr val="BDCD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254">
                <a:extLst>
                  <a:ext uri="{FF2B5EF4-FFF2-40B4-BE49-F238E27FC236}">
                    <a16:creationId xmlns:a16="http://schemas.microsoft.com/office/drawing/2014/main" id="{21F5F70A-A9AD-46E2-A69C-5E8099F85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648"/>
                <a:ext cx="528" cy="934"/>
              </a:xfrm>
              <a:custGeom>
                <a:avLst/>
                <a:gdLst>
                  <a:gd name="T0" fmla="*/ 49 w 528"/>
                  <a:gd name="T1" fmla="*/ 611 h 934"/>
                  <a:gd name="T2" fmla="*/ 57 w 528"/>
                  <a:gd name="T3" fmla="*/ 586 h 934"/>
                  <a:gd name="T4" fmla="*/ 54 w 528"/>
                  <a:gd name="T5" fmla="*/ 564 h 934"/>
                  <a:gd name="T6" fmla="*/ 47 w 528"/>
                  <a:gd name="T7" fmla="*/ 561 h 934"/>
                  <a:gd name="T8" fmla="*/ 47 w 528"/>
                  <a:gd name="T9" fmla="*/ 533 h 934"/>
                  <a:gd name="T10" fmla="*/ 67 w 528"/>
                  <a:gd name="T11" fmla="*/ 505 h 934"/>
                  <a:gd name="T12" fmla="*/ 88 w 528"/>
                  <a:gd name="T13" fmla="*/ 486 h 934"/>
                  <a:gd name="T14" fmla="*/ 98 w 528"/>
                  <a:gd name="T15" fmla="*/ 466 h 934"/>
                  <a:gd name="T16" fmla="*/ 132 w 528"/>
                  <a:gd name="T17" fmla="*/ 415 h 934"/>
                  <a:gd name="T18" fmla="*/ 114 w 528"/>
                  <a:gd name="T19" fmla="*/ 382 h 934"/>
                  <a:gd name="T20" fmla="*/ 106 w 528"/>
                  <a:gd name="T21" fmla="*/ 345 h 934"/>
                  <a:gd name="T22" fmla="*/ 106 w 528"/>
                  <a:gd name="T23" fmla="*/ 314 h 934"/>
                  <a:gd name="T24" fmla="*/ 132 w 528"/>
                  <a:gd name="T25" fmla="*/ 194 h 934"/>
                  <a:gd name="T26" fmla="*/ 232 w 528"/>
                  <a:gd name="T27" fmla="*/ 78 h 934"/>
                  <a:gd name="T28" fmla="*/ 227 w 528"/>
                  <a:gd name="T29" fmla="*/ 160 h 934"/>
                  <a:gd name="T30" fmla="*/ 235 w 528"/>
                  <a:gd name="T31" fmla="*/ 179 h 934"/>
                  <a:gd name="T32" fmla="*/ 235 w 528"/>
                  <a:gd name="T33" fmla="*/ 205 h 934"/>
                  <a:gd name="T34" fmla="*/ 235 w 528"/>
                  <a:gd name="T35" fmla="*/ 216 h 934"/>
                  <a:gd name="T36" fmla="*/ 250 w 528"/>
                  <a:gd name="T37" fmla="*/ 236 h 934"/>
                  <a:gd name="T38" fmla="*/ 268 w 528"/>
                  <a:gd name="T39" fmla="*/ 264 h 934"/>
                  <a:gd name="T40" fmla="*/ 281 w 528"/>
                  <a:gd name="T41" fmla="*/ 286 h 934"/>
                  <a:gd name="T42" fmla="*/ 286 w 528"/>
                  <a:gd name="T43" fmla="*/ 303 h 934"/>
                  <a:gd name="T44" fmla="*/ 299 w 528"/>
                  <a:gd name="T45" fmla="*/ 317 h 934"/>
                  <a:gd name="T46" fmla="*/ 310 w 528"/>
                  <a:gd name="T47" fmla="*/ 323 h 934"/>
                  <a:gd name="T48" fmla="*/ 310 w 528"/>
                  <a:gd name="T49" fmla="*/ 342 h 934"/>
                  <a:gd name="T50" fmla="*/ 302 w 528"/>
                  <a:gd name="T51" fmla="*/ 382 h 934"/>
                  <a:gd name="T52" fmla="*/ 294 w 528"/>
                  <a:gd name="T53" fmla="*/ 396 h 934"/>
                  <a:gd name="T54" fmla="*/ 294 w 528"/>
                  <a:gd name="T55" fmla="*/ 412 h 934"/>
                  <a:gd name="T56" fmla="*/ 286 w 528"/>
                  <a:gd name="T57" fmla="*/ 423 h 934"/>
                  <a:gd name="T58" fmla="*/ 284 w 528"/>
                  <a:gd name="T59" fmla="*/ 443 h 934"/>
                  <a:gd name="T60" fmla="*/ 286 w 528"/>
                  <a:gd name="T61" fmla="*/ 457 h 934"/>
                  <a:gd name="T62" fmla="*/ 302 w 528"/>
                  <a:gd name="T63" fmla="*/ 466 h 934"/>
                  <a:gd name="T64" fmla="*/ 315 w 528"/>
                  <a:gd name="T65" fmla="*/ 457 h 934"/>
                  <a:gd name="T66" fmla="*/ 325 w 528"/>
                  <a:gd name="T67" fmla="*/ 449 h 934"/>
                  <a:gd name="T68" fmla="*/ 338 w 528"/>
                  <a:gd name="T69" fmla="*/ 460 h 934"/>
                  <a:gd name="T70" fmla="*/ 333 w 528"/>
                  <a:gd name="T71" fmla="*/ 480 h 934"/>
                  <a:gd name="T72" fmla="*/ 343 w 528"/>
                  <a:gd name="T73" fmla="*/ 513 h 934"/>
                  <a:gd name="T74" fmla="*/ 348 w 528"/>
                  <a:gd name="T75" fmla="*/ 530 h 934"/>
                  <a:gd name="T76" fmla="*/ 348 w 528"/>
                  <a:gd name="T77" fmla="*/ 556 h 934"/>
                  <a:gd name="T78" fmla="*/ 371 w 528"/>
                  <a:gd name="T79" fmla="*/ 573 h 934"/>
                  <a:gd name="T80" fmla="*/ 374 w 528"/>
                  <a:gd name="T81" fmla="*/ 597 h 934"/>
                  <a:gd name="T82" fmla="*/ 384 w 528"/>
                  <a:gd name="T83" fmla="*/ 620 h 934"/>
                  <a:gd name="T84" fmla="*/ 400 w 528"/>
                  <a:gd name="T85" fmla="*/ 609 h 934"/>
                  <a:gd name="T86" fmla="*/ 425 w 528"/>
                  <a:gd name="T87" fmla="*/ 620 h 934"/>
                  <a:gd name="T88" fmla="*/ 441 w 528"/>
                  <a:gd name="T89" fmla="*/ 611 h 934"/>
                  <a:gd name="T90" fmla="*/ 462 w 528"/>
                  <a:gd name="T91" fmla="*/ 614 h 934"/>
                  <a:gd name="T92" fmla="*/ 487 w 528"/>
                  <a:gd name="T93" fmla="*/ 620 h 934"/>
                  <a:gd name="T94" fmla="*/ 500 w 528"/>
                  <a:gd name="T95" fmla="*/ 611 h 934"/>
                  <a:gd name="T96" fmla="*/ 508 w 528"/>
                  <a:gd name="T97" fmla="*/ 597 h 934"/>
                  <a:gd name="T98" fmla="*/ 518 w 528"/>
                  <a:gd name="T99" fmla="*/ 617 h 934"/>
                  <a:gd name="T100" fmla="*/ 526 w 528"/>
                  <a:gd name="T101" fmla="*/ 634 h 934"/>
                  <a:gd name="T102" fmla="*/ 495 w 528"/>
                  <a:gd name="T103" fmla="*/ 872 h 934"/>
                  <a:gd name="T104" fmla="*/ 242 w 528"/>
                  <a:gd name="T105" fmla="*/ 886 h 934"/>
                  <a:gd name="T106" fmla="*/ 42 w 528"/>
                  <a:gd name="T107" fmla="*/ 631 h 9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28" h="934">
                    <a:moveTo>
                      <a:pt x="42" y="631"/>
                    </a:moveTo>
                    <a:lnTo>
                      <a:pt x="42" y="626"/>
                    </a:lnTo>
                    <a:lnTo>
                      <a:pt x="42" y="617"/>
                    </a:lnTo>
                    <a:lnTo>
                      <a:pt x="47" y="614"/>
                    </a:lnTo>
                    <a:lnTo>
                      <a:pt x="47" y="611"/>
                    </a:lnTo>
                    <a:lnTo>
                      <a:pt x="49" y="611"/>
                    </a:lnTo>
                    <a:lnTo>
                      <a:pt x="52" y="611"/>
                    </a:lnTo>
                    <a:lnTo>
                      <a:pt x="52" y="606"/>
                    </a:lnTo>
                    <a:lnTo>
                      <a:pt x="54" y="597"/>
                    </a:lnTo>
                    <a:lnTo>
                      <a:pt x="57" y="595"/>
                    </a:lnTo>
                    <a:lnTo>
                      <a:pt x="54" y="586"/>
                    </a:lnTo>
                    <a:lnTo>
                      <a:pt x="57" y="586"/>
                    </a:lnTo>
                    <a:lnTo>
                      <a:pt x="65" y="578"/>
                    </a:lnTo>
                    <a:lnTo>
                      <a:pt x="65" y="575"/>
                    </a:lnTo>
                    <a:lnTo>
                      <a:pt x="57" y="573"/>
                    </a:lnTo>
                    <a:lnTo>
                      <a:pt x="60" y="570"/>
                    </a:lnTo>
                    <a:lnTo>
                      <a:pt x="57" y="567"/>
                    </a:lnTo>
                    <a:lnTo>
                      <a:pt x="54" y="564"/>
                    </a:lnTo>
                    <a:lnTo>
                      <a:pt x="54" y="567"/>
                    </a:lnTo>
                    <a:lnTo>
                      <a:pt x="52" y="564"/>
                    </a:lnTo>
                    <a:lnTo>
                      <a:pt x="52" y="561"/>
                    </a:lnTo>
                    <a:lnTo>
                      <a:pt x="49" y="561"/>
                    </a:lnTo>
                    <a:lnTo>
                      <a:pt x="47" y="564"/>
                    </a:lnTo>
                    <a:lnTo>
                      <a:pt x="47" y="561"/>
                    </a:lnTo>
                    <a:lnTo>
                      <a:pt x="42" y="556"/>
                    </a:lnTo>
                    <a:lnTo>
                      <a:pt x="42" y="553"/>
                    </a:lnTo>
                    <a:lnTo>
                      <a:pt x="47" y="550"/>
                    </a:lnTo>
                    <a:lnTo>
                      <a:pt x="42" y="544"/>
                    </a:lnTo>
                    <a:lnTo>
                      <a:pt x="47" y="541"/>
                    </a:lnTo>
                    <a:lnTo>
                      <a:pt x="47" y="533"/>
                    </a:lnTo>
                    <a:lnTo>
                      <a:pt x="49" y="533"/>
                    </a:lnTo>
                    <a:lnTo>
                      <a:pt x="49" y="530"/>
                    </a:lnTo>
                    <a:lnTo>
                      <a:pt x="54" y="527"/>
                    </a:lnTo>
                    <a:lnTo>
                      <a:pt x="54" y="524"/>
                    </a:lnTo>
                    <a:lnTo>
                      <a:pt x="65" y="510"/>
                    </a:lnTo>
                    <a:lnTo>
                      <a:pt x="67" y="505"/>
                    </a:lnTo>
                    <a:lnTo>
                      <a:pt x="75" y="505"/>
                    </a:lnTo>
                    <a:lnTo>
                      <a:pt x="77" y="499"/>
                    </a:lnTo>
                    <a:lnTo>
                      <a:pt x="80" y="494"/>
                    </a:lnTo>
                    <a:lnTo>
                      <a:pt x="85" y="494"/>
                    </a:lnTo>
                    <a:lnTo>
                      <a:pt x="88" y="488"/>
                    </a:lnTo>
                    <a:lnTo>
                      <a:pt x="88" y="486"/>
                    </a:lnTo>
                    <a:lnTo>
                      <a:pt x="88" y="483"/>
                    </a:lnTo>
                    <a:lnTo>
                      <a:pt x="88" y="480"/>
                    </a:lnTo>
                    <a:lnTo>
                      <a:pt x="88" y="477"/>
                    </a:lnTo>
                    <a:lnTo>
                      <a:pt x="93" y="471"/>
                    </a:lnTo>
                    <a:lnTo>
                      <a:pt x="96" y="469"/>
                    </a:lnTo>
                    <a:lnTo>
                      <a:pt x="98" y="466"/>
                    </a:lnTo>
                    <a:lnTo>
                      <a:pt x="108" y="449"/>
                    </a:lnTo>
                    <a:lnTo>
                      <a:pt x="111" y="443"/>
                    </a:lnTo>
                    <a:lnTo>
                      <a:pt x="119" y="429"/>
                    </a:lnTo>
                    <a:lnTo>
                      <a:pt x="124" y="426"/>
                    </a:lnTo>
                    <a:lnTo>
                      <a:pt x="129" y="418"/>
                    </a:lnTo>
                    <a:lnTo>
                      <a:pt x="132" y="415"/>
                    </a:lnTo>
                    <a:lnTo>
                      <a:pt x="129" y="404"/>
                    </a:lnTo>
                    <a:lnTo>
                      <a:pt x="129" y="401"/>
                    </a:lnTo>
                    <a:lnTo>
                      <a:pt x="129" y="396"/>
                    </a:lnTo>
                    <a:lnTo>
                      <a:pt x="124" y="387"/>
                    </a:lnTo>
                    <a:lnTo>
                      <a:pt x="119" y="384"/>
                    </a:lnTo>
                    <a:lnTo>
                      <a:pt x="114" y="382"/>
                    </a:lnTo>
                    <a:lnTo>
                      <a:pt x="114" y="379"/>
                    </a:lnTo>
                    <a:lnTo>
                      <a:pt x="111" y="373"/>
                    </a:lnTo>
                    <a:lnTo>
                      <a:pt x="108" y="362"/>
                    </a:lnTo>
                    <a:lnTo>
                      <a:pt x="108" y="359"/>
                    </a:lnTo>
                    <a:lnTo>
                      <a:pt x="106" y="351"/>
                    </a:lnTo>
                    <a:lnTo>
                      <a:pt x="106" y="345"/>
                    </a:lnTo>
                    <a:lnTo>
                      <a:pt x="111" y="339"/>
                    </a:lnTo>
                    <a:lnTo>
                      <a:pt x="108" y="334"/>
                    </a:lnTo>
                    <a:lnTo>
                      <a:pt x="108" y="328"/>
                    </a:lnTo>
                    <a:lnTo>
                      <a:pt x="108" y="320"/>
                    </a:lnTo>
                    <a:lnTo>
                      <a:pt x="108" y="317"/>
                    </a:lnTo>
                    <a:lnTo>
                      <a:pt x="106" y="314"/>
                    </a:lnTo>
                    <a:lnTo>
                      <a:pt x="108" y="311"/>
                    </a:lnTo>
                    <a:lnTo>
                      <a:pt x="108" y="303"/>
                    </a:lnTo>
                    <a:lnTo>
                      <a:pt x="111" y="292"/>
                    </a:lnTo>
                    <a:lnTo>
                      <a:pt x="127" y="224"/>
                    </a:lnTo>
                    <a:lnTo>
                      <a:pt x="129" y="208"/>
                    </a:lnTo>
                    <a:lnTo>
                      <a:pt x="132" y="194"/>
                    </a:lnTo>
                    <a:lnTo>
                      <a:pt x="147" y="124"/>
                    </a:lnTo>
                    <a:lnTo>
                      <a:pt x="150" y="115"/>
                    </a:lnTo>
                    <a:lnTo>
                      <a:pt x="168" y="20"/>
                    </a:lnTo>
                    <a:lnTo>
                      <a:pt x="173" y="0"/>
                    </a:lnTo>
                    <a:lnTo>
                      <a:pt x="242" y="17"/>
                    </a:lnTo>
                    <a:lnTo>
                      <a:pt x="232" y="78"/>
                    </a:lnTo>
                    <a:lnTo>
                      <a:pt x="225" y="109"/>
                    </a:lnTo>
                    <a:lnTo>
                      <a:pt x="222" y="140"/>
                    </a:lnTo>
                    <a:lnTo>
                      <a:pt x="222" y="143"/>
                    </a:lnTo>
                    <a:lnTo>
                      <a:pt x="225" y="146"/>
                    </a:lnTo>
                    <a:lnTo>
                      <a:pt x="227" y="157"/>
                    </a:lnTo>
                    <a:lnTo>
                      <a:pt x="227" y="160"/>
                    </a:lnTo>
                    <a:lnTo>
                      <a:pt x="230" y="160"/>
                    </a:lnTo>
                    <a:lnTo>
                      <a:pt x="230" y="162"/>
                    </a:lnTo>
                    <a:lnTo>
                      <a:pt x="230" y="168"/>
                    </a:lnTo>
                    <a:lnTo>
                      <a:pt x="232" y="171"/>
                    </a:lnTo>
                    <a:lnTo>
                      <a:pt x="232" y="174"/>
                    </a:lnTo>
                    <a:lnTo>
                      <a:pt x="235" y="179"/>
                    </a:lnTo>
                    <a:lnTo>
                      <a:pt x="235" y="185"/>
                    </a:lnTo>
                    <a:lnTo>
                      <a:pt x="237" y="188"/>
                    </a:lnTo>
                    <a:lnTo>
                      <a:pt x="237" y="191"/>
                    </a:lnTo>
                    <a:lnTo>
                      <a:pt x="232" y="196"/>
                    </a:lnTo>
                    <a:lnTo>
                      <a:pt x="235" y="202"/>
                    </a:lnTo>
                    <a:lnTo>
                      <a:pt x="235" y="205"/>
                    </a:lnTo>
                    <a:lnTo>
                      <a:pt x="237" y="208"/>
                    </a:lnTo>
                    <a:lnTo>
                      <a:pt x="235" y="211"/>
                    </a:lnTo>
                    <a:lnTo>
                      <a:pt x="230" y="208"/>
                    </a:lnTo>
                    <a:lnTo>
                      <a:pt x="230" y="211"/>
                    </a:lnTo>
                    <a:lnTo>
                      <a:pt x="235" y="213"/>
                    </a:lnTo>
                    <a:lnTo>
                      <a:pt x="235" y="216"/>
                    </a:lnTo>
                    <a:lnTo>
                      <a:pt x="237" y="222"/>
                    </a:lnTo>
                    <a:lnTo>
                      <a:pt x="242" y="224"/>
                    </a:lnTo>
                    <a:lnTo>
                      <a:pt x="245" y="230"/>
                    </a:lnTo>
                    <a:lnTo>
                      <a:pt x="245" y="233"/>
                    </a:lnTo>
                    <a:lnTo>
                      <a:pt x="250" y="233"/>
                    </a:lnTo>
                    <a:lnTo>
                      <a:pt x="250" y="236"/>
                    </a:lnTo>
                    <a:lnTo>
                      <a:pt x="255" y="236"/>
                    </a:lnTo>
                    <a:lnTo>
                      <a:pt x="255" y="238"/>
                    </a:lnTo>
                    <a:lnTo>
                      <a:pt x="255" y="247"/>
                    </a:lnTo>
                    <a:lnTo>
                      <a:pt x="266" y="255"/>
                    </a:lnTo>
                    <a:lnTo>
                      <a:pt x="266" y="258"/>
                    </a:lnTo>
                    <a:lnTo>
                      <a:pt x="268" y="264"/>
                    </a:lnTo>
                    <a:lnTo>
                      <a:pt x="271" y="269"/>
                    </a:lnTo>
                    <a:lnTo>
                      <a:pt x="271" y="275"/>
                    </a:lnTo>
                    <a:lnTo>
                      <a:pt x="271" y="278"/>
                    </a:lnTo>
                    <a:lnTo>
                      <a:pt x="274" y="278"/>
                    </a:lnTo>
                    <a:lnTo>
                      <a:pt x="276" y="281"/>
                    </a:lnTo>
                    <a:lnTo>
                      <a:pt x="281" y="286"/>
                    </a:lnTo>
                    <a:lnTo>
                      <a:pt x="276" y="289"/>
                    </a:lnTo>
                    <a:lnTo>
                      <a:pt x="276" y="292"/>
                    </a:lnTo>
                    <a:lnTo>
                      <a:pt x="276" y="298"/>
                    </a:lnTo>
                    <a:lnTo>
                      <a:pt x="281" y="300"/>
                    </a:lnTo>
                    <a:lnTo>
                      <a:pt x="284" y="303"/>
                    </a:lnTo>
                    <a:lnTo>
                      <a:pt x="286" y="303"/>
                    </a:lnTo>
                    <a:lnTo>
                      <a:pt x="286" y="309"/>
                    </a:lnTo>
                    <a:lnTo>
                      <a:pt x="286" y="314"/>
                    </a:lnTo>
                    <a:lnTo>
                      <a:pt x="289" y="314"/>
                    </a:lnTo>
                    <a:lnTo>
                      <a:pt x="291" y="311"/>
                    </a:lnTo>
                    <a:lnTo>
                      <a:pt x="294" y="311"/>
                    </a:lnTo>
                    <a:lnTo>
                      <a:pt x="299" y="317"/>
                    </a:lnTo>
                    <a:lnTo>
                      <a:pt x="294" y="317"/>
                    </a:lnTo>
                    <a:lnTo>
                      <a:pt x="294" y="320"/>
                    </a:lnTo>
                    <a:lnTo>
                      <a:pt x="299" y="323"/>
                    </a:lnTo>
                    <a:lnTo>
                      <a:pt x="304" y="323"/>
                    </a:lnTo>
                    <a:lnTo>
                      <a:pt x="307" y="328"/>
                    </a:lnTo>
                    <a:lnTo>
                      <a:pt x="310" y="323"/>
                    </a:lnTo>
                    <a:lnTo>
                      <a:pt x="315" y="323"/>
                    </a:lnTo>
                    <a:lnTo>
                      <a:pt x="320" y="328"/>
                    </a:lnTo>
                    <a:lnTo>
                      <a:pt x="320" y="331"/>
                    </a:lnTo>
                    <a:lnTo>
                      <a:pt x="315" y="334"/>
                    </a:lnTo>
                    <a:lnTo>
                      <a:pt x="312" y="342"/>
                    </a:lnTo>
                    <a:lnTo>
                      <a:pt x="310" y="342"/>
                    </a:lnTo>
                    <a:lnTo>
                      <a:pt x="310" y="353"/>
                    </a:lnTo>
                    <a:lnTo>
                      <a:pt x="307" y="356"/>
                    </a:lnTo>
                    <a:lnTo>
                      <a:pt x="304" y="370"/>
                    </a:lnTo>
                    <a:lnTo>
                      <a:pt x="299" y="373"/>
                    </a:lnTo>
                    <a:lnTo>
                      <a:pt x="302" y="376"/>
                    </a:lnTo>
                    <a:lnTo>
                      <a:pt x="302" y="382"/>
                    </a:lnTo>
                    <a:lnTo>
                      <a:pt x="299" y="382"/>
                    </a:lnTo>
                    <a:lnTo>
                      <a:pt x="294" y="382"/>
                    </a:lnTo>
                    <a:lnTo>
                      <a:pt x="291" y="384"/>
                    </a:lnTo>
                    <a:lnTo>
                      <a:pt x="294" y="387"/>
                    </a:lnTo>
                    <a:lnTo>
                      <a:pt x="299" y="393"/>
                    </a:lnTo>
                    <a:lnTo>
                      <a:pt x="294" y="396"/>
                    </a:lnTo>
                    <a:lnTo>
                      <a:pt x="291" y="398"/>
                    </a:lnTo>
                    <a:lnTo>
                      <a:pt x="294" y="401"/>
                    </a:lnTo>
                    <a:lnTo>
                      <a:pt x="291" y="401"/>
                    </a:lnTo>
                    <a:lnTo>
                      <a:pt x="299" y="404"/>
                    </a:lnTo>
                    <a:lnTo>
                      <a:pt x="299" y="407"/>
                    </a:lnTo>
                    <a:lnTo>
                      <a:pt x="294" y="412"/>
                    </a:lnTo>
                    <a:lnTo>
                      <a:pt x="294" y="415"/>
                    </a:lnTo>
                    <a:lnTo>
                      <a:pt x="299" y="418"/>
                    </a:lnTo>
                    <a:lnTo>
                      <a:pt x="294" y="421"/>
                    </a:lnTo>
                    <a:lnTo>
                      <a:pt x="291" y="421"/>
                    </a:lnTo>
                    <a:lnTo>
                      <a:pt x="289" y="421"/>
                    </a:lnTo>
                    <a:lnTo>
                      <a:pt x="286" y="423"/>
                    </a:lnTo>
                    <a:lnTo>
                      <a:pt x="281" y="426"/>
                    </a:lnTo>
                    <a:lnTo>
                      <a:pt x="284" y="429"/>
                    </a:lnTo>
                    <a:lnTo>
                      <a:pt x="284" y="435"/>
                    </a:lnTo>
                    <a:lnTo>
                      <a:pt x="286" y="437"/>
                    </a:lnTo>
                    <a:lnTo>
                      <a:pt x="284" y="440"/>
                    </a:lnTo>
                    <a:lnTo>
                      <a:pt x="284" y="443"/>
                    </a:lnTo>
                    <a:lnTo>
                      <a:pt x="276" y="446"/>
                    </a:lnTo>
                    <a:lnTo>
                      <a:pt x="281" y="449"/>
                    </a:lnTo>
                    <a:lnTo>
                      <a:pt x="276" y="452"/>
                    </a:lnTo>
                    <a:lnTo>
                      <a:pt x="281" y="452"/>
                    </a:lnTo>
                    <a:lnTo>
                      <a:pt x="284" y="457"/>
                    </a:lnTo>
                    <a:lnTo>
                      <a:pt x="286" y="457"/>
                    </a:lnTo>
                    <a:lnTo>
                      <a:pt x="286" y="460"/>
                    </a:lnTo>
                    <a:lnTo>
                      <a:pt x="286" y="463"/>
                    </a:lnTo>
                    <a:lnTo>
                      <a:pt x="289" y="466"/>
                    </a:lnTo>
                    <a:lnTo>
                      <a:pt x="291" y="469"/>
                    </a:lnTo>
                    <a:lnTo>
                      <a:pt x="299" y="466"/>
                    </a:lnTo>
                    <a:lnTo>
                      <a:pt x="302" y="466"/>
                    </a:lnTo>
                    <a:lnTo>
                      <a:pt x="302" y="460"/>
                    </a:lnTo>
                    <a:lnTo>
                      <a:pt x="304" y="463"/>
                    </a:lnTo>
                    <a:lnTo>
                      <a:pt x="307" y="463"/>
                    </a:lnTo>
                    <a:lnTo>
                      <a:pt x="310" y="460"/>
                    </a:lnTo>
                    <a:lnTo>
                      <a:pt x="312" y="460"/>
                    </a:lnTo>
                    <a:lnTo>
                      <a:pt x="315" y="457"/>
                    </a:lnTo>
                    <a:lnTo>
                      <a:pt x="320" y="452"/>
                    </a:lnTo>
                    <a:lnTo>
                      <a:pt x="323" y="452"/>
                    </a:lnTo>
                    <a:lnTo>
                      <a:pt x="323" y="449"/>
                    </a:lnTo>
                    <a:lnTo>
                      <a:pt x="323" y="446"/>
                    </a:lnTo>
                    <a:lnTo>
                      <a:pt x="325" y="446"/>
                    </a:lnTo>
                    <a:lnTo>
                      <a:pt x="325" y="449"/>
                    </a:lnTo>
                    <a:lnTo>
                      <a:pt x="328" y="449"/>
                    </a:lnTo>
                    <a:lnTo>
                      <a:pt x="328" y="452"/>
                    </a:lnTo>
                    <a:lnTo>
                      <a:pt x="330" y="452"/>
                    </a:lnTo>
                    <a:lnTo>
                      <a:pt x="330" y="457"/>
                    </a:lnTo>
                    <a:lnTo>
                      <a:pt x="333" y="460"/>
                    </a:lnTo>
                    <a:lnTo>
                      <a:pt x="338" y="460"/>
                    </a:lnTo>
                    <a:lnTo>
                      <a:pt x="338" y="463"/>
                    </a:lnTo>
                    <a:lnTo>
                      <a:pt x="333" y="469"/>
                    </a:lnTo>
                    <a:lnTo>
                      <a:pt x="338" y="469"/>
                    </a:lnTo>
                    <a:lnTo>
                      <a:pt x="338" y="471"/>
                    </a:lnTo>
                    <a:lnTo>
                      <a:pt x="338" y="477"/>
                    </a:lnTo>
                    <a:lnTo>
                      <a:pt x="333" y="480"/>
                    </a:lnTo>
                    <a:lnTo>
                      <a:pt x="333" y="483"/>
                    </a:lnTo>
                    <a:lnTo>
                      <a:pt x="338" y="488"/>
                    </a:lnTo>
                    <a:lnTo>
                      <a:pt x="338" y="494"/>
                    </a:lnTo>
                    <a:lnTo>
                      <a:pt x="340" y="502"/>
                    </a:lnTo>
                    <a:lnTo>
                      <a:pt x="340" y="510"/>
                    </a:lnTo>
                    <a:lnTo>
                      <a:pt x="343" y="513"/>
                    </a:lnTo>
                    <a:lnTo>
                      <a:pt x="343" y="519"/>
                    </a:lnTo>
                    <a:lnTo>
                      <a:pt x="345" y="522"/>
                    </a:lnTo>
                    <a:lnTo>
                      <a:pt x="345" y="524"/>
                    </a:lnTo>
                    <a:lnTo>
                      <a:pt x="348" y="524"/>
                    </a:lnTo>
                    <a:lnTo>
                      <a:pt x="348" y="527"/>
                    </a:lnTo>
                    <a:lnTo>
                      <a:pt x="348" y="530"/>
                    </a:lnTo>
                    <a:lnTo>
                      <a:pt x="351" y="533"/>
                    </a:lnTo>
                    <a:lnTo>
                      <a:pt x="351" y="536"/>
                    </a:lnTo>
                    <a:lnTo>
                      <a:pt x="351" y="544"/>
                    </a:lnTo>
                    <a:lnTo>
                      <a:pt x="348" y="544"/>
                    </a:lnTo>
                    <a:lnTo>
                      <a:pt x="345" y="547"/>
                    </a:lnTo>
                    <a:lnTo>
                      <a:pt x="348" y="556"/>
                    </a:lnTo>
                    <a:lnTo>
                      <a:pt x="351" y="561"/>
                    </a:lnTo>
                    <a:lnTo>
                      <a:pt x="353" y="564"/>
                    </a:lnTo>
                    <a:lnTo>
                      <a:pt x="353" y="567"/>
                    </a:lnTo>
                    <a:lnTo>
                      <a:pt x="359" y="567"/>
                    </a:lnTo>
                    <a:lnTo>
                      <a:pt x="364" y="564"/>
                    </a:lnTo>
                    <a:lnTo>
                      <a:pt x="371" y="573"/>
                    </a:lnTo>
                    <a:lnTo>
                      <a:pt x="371" y="575"/>
                    </a:lnTo>
                    <a:lnTo>
                      <a:pt x="371" y="578"/>
                    </a:lnTo>
                    <a:lnTo>
                      <a:pt x="374" y="584"/>
                    </a:lnTo>
                    <a:lnTo>
                      <a:pt x="374" y="589"/>
                    </a:lnTo>
                    <a:lnTo>
                      <a:pt x="371" y="592"/>
                    </a:lnTo>
                    <a:lnTo>
                      <a:pt x="374" y="597"/>
                    </a:lnTo>
                    <a:lnTo>
                      <a:pt x="374" y="600"/>
                    </a:lnTo>
                    <a:lnTo>
                      <a:pt x="374" y="606"/>
                    </a:lnTo>
                    <a:lnTo>
                      <a:pt x="374" y="611"/>
                    </a:lnTo>
                    <a:lnTo>
                      <a:pt x="379" y="617"/>
                    </a:lnTo>
                    <a:lnTo>
                      <a:pt x="384" y="617"/>
                    </a:lnTo>
                    <a:lnTo>
                      <a:pt x="384" y="620"/>
                    </a:lnTo>
                    <a:lnTo>
                      <a:pt x="387" y="626"/>
                    </a:lnTo>
                    <a:lnTo>
                      <a:pt x="389" y="620"/>
                    </a:lnTo>
                    <a:lnTo>
                      <a:pt x="389" y="617"/>
                    </a:lnTo>
                    <a:lnTo>
                      <a:pt x="392" y="611"/>
                    </a:lnTo>
                    <a:lnTo>
                      <a:pt x="397" y="611"/>
                    </a:lnTo>
                    <a:lnTo>
                      <a:pt x="400" y="609"/>
                    </a:lnTo>
                    <a:lnTo>
                      <a:pt x="405" y="611"/>
                    </a:lnTo>
                    <a:lnTo>
                      <a:pt x="410" y="614"/>
                    </a:lnTo>
                    <a:lnTo>
                      <a:pt x="413" y="617"/>
                    </a:lnTo>
                    <a:lnTo>
                      <a:pt x="420" y="617"/>
                    </a:lnTo>
                    <a:lnTo>
                      <a:pt x="420" y="620"/>
                    </a:lnTo>
                    <a:lnTo>
                      <a:pt x="425" y="620"/>
                    </a:lnTo>
                    <a:lnTo>
                      <a:pt x="428" y="614"/>
                    </a:lnTo>
                    <a:lnTo>
                      <a:pt x="428" y="611"/>
                    </a:lnTo>
                    <a:lnTo>
                      <a:pt x="436" y="611"/>
                    </a:lnTo>
                    <a:lnTo>
                      <a:pt x="438" y="609"/>
                    </a:lnTo>
                    <a:lnTo>
                      <a:pt x="438" y="611"/>
                    </a:lnTo>
                    <a:lnTo>
                      <a:pt x="441" y="611"/>
                    </a:lnTo>
                    <a:lnTo>
                      <a:pt x="446" y="614"/>
                    </a:lnTo>
                    <a:lnTo>
                      <a:pt x="451" y="614"/>
                    </a:lnTo>
                    <a:lnTo>
                      <a:pt x="451" y="617"/>
                    </a:lnTo>
                    <a:lnTo>
                      <a:pt x="457" y="614"/>
                    </a:lnTo>
                    <a:lnTo>
                      <a:pt x="459" y="617"/>
                    </a:lnTo>
                    <a:lnTo>
                      <a:pt x="462" y="614"/>
                    </a:lnTo>
                    <a:lnTo>
                      <a:pt x="467" y="614"/>
                    </a:lnTo>
                    <a:lnTo>
                      <a:pt x="469" y="620"/>
                    </a:lnTo>
                    <a:lnTo>
                      <a:pt x="474" y="620"/>
                    </a:lnTo>
                    <a:lnTo>
                      <a:pt x="479" y="620"/>
                    </a:lnTo>
                    <a:lnTo>
                      <a:pt x="482" y="617"/>
                    </a:lnTo>
                    <a:lnTo>
                      <a:pt x="487" y="620"/>
                    </a:lnTo>
                    <a:lnTo>
                      <a:pt x="490" y="620"/>
                    </a:lnTo>
                    <a:lnTo>
                      <a:pt x="498" y="626"/>
                    </a:lnTo>
                    <a:lnTo>
                      <a:pt x="498" y="620"/>
                    </a:lnTo>
                    <a:lnTo>
                      <a:pt x="495" y="614"/>
                    </a:lnTo>
                    <a:lnTo>
                      <a:pt x="498" y="611"/>
                    </a:lnTo>
                    <a:lnTo>
                      <a:pt x="500" y="611"/>
                    </a:lnTo>
                    <a:lnTo>
                      <a:pt x="500" y="609"/>
                    </a:lnTo>
                    <a:lnTo>
                      <a:pt x="500" y="606"/>
                    </a:lnTo>
                    <a:lnTo>
                      <a:pt x="500" y="600"/>
                    </a:lnTo>
                    <a:lnTo>
                      <a:pt x="503" y="600"/>
                    </a:lnTo>
                    <a:lnTo>
                      <a:pt x="505" y="606"/>
                    </a:lnTo>
                    <a:lnTo>
                      <a:pt x="508" y="597"/>
                    </a:lnTo>
                    <a:lnTo>
                      <a:pt x="511" y="600"/>
                    </a:lnTo>
                    <a:lnTo>
                      <a:pt x="511" y="606"/>
                    </a:lnTo>
                    <a:lnTo>
                      <a:pt x="516" y="609"/>
                    </a:lnTo>
                    <a:lnTo>
                      <a:pt x="516" y="614"/>
                    </a:lnTo>
                    <a:lnTo>
                      <a:pt x="518" y="614"/>
                    </a:lnTo>
                    <a:lnTo>
                      <a:pt x="518" y="617"/>
                    </a:lnTo>
                    <a:lnTo>
                      <a:pt x="518" y="620"/>
                    </a:lnTo>
                    <a:lnTo>
                      <a:pt x="521" y="626"/>
                    </a:lnTo>
                    <a:lnTo>
                      <a:pt x="521" y="628"/>
                    </a:lnTo>
                    <a:lnTo>
                      <a:pt x="523" y="628"/>
                    </a:lnTo>
                    <a:lnTo>
                      <a:pt x="523" y="631"/>
                    </a:lnTo>
                    <a:lnTo>
                      <a:pt x="526" y="634"/>
                    </a:lnTo>
                    <a:lnTo>
                      <a:pt x="528" y="637"/>
                    </a:lnTo>
                    <a:lnTo>
                      <a:pt x="521" y="696"/>
                    </a:lnTo>
                    <a:lnTo>
                      <a:pt x="511" y="749"/>
                    </a:lnTo>
                    <a:lnTo>
                      <a:pt x="508" y="780"/>
                    </a:lnTo>
                    <a:lnTo>
                      <a:pt x="503" y="811"/>
                    </a:lnTo>
                    <a:lnTo>
                      <a:pt x="495" y="872"/>
                    </a:lnTo>
                    <a:lnTo>
                      <a:pt x="485" y="934"/>
                    </a:lnTo>
                    <a:lnTo>
                      <a:pt x="449" y="929"/>
                    </a:lnTo>
                    <a:lnTo>
                      <a:pt x="400" y="918"/>
                    </a:lnTo>
                    <a:lnTo>
                      <a:pt x="397" y="918"/>
                    </a:lnTo>
                    <a:lnTo>
                      <a:pt x="328" y="903"/>
                    </a:lnTo>
                    <a:lnTo>
                      <a:pt x="242" y="886"/>
                    </a:lnTo>
                    <a:lnTo>
                      <a:pt x="225" y="884"/>
                    </a:lnTo>
                    <a:lnTo>
                      <a:pt x="162" y="870"/>
                    </a:lnTo>
                    <a:lnTo>
                      <a:pt x="88" y="853"/>
                    </a:lnTo>
                    <a:lnTo>
                      <a:pt x="3" y="831"/>
                    </a:lnTo>
                    <a:lnTo>
                      <a:pt x="0" y="831"/>
                    </a:lnTo>
                    <a:lnTo>
                      <a:pt x="42" y="63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255">
                <a:extLst>
                  <a:ext uri="{FF2B5EF4-FFF2-40B4-BE49-F238E27FC236}">
                    <a16:creationId xmlns:a16="http://schemas.microsoft.com/office/drawing/2014/main" id="{D9AB4665-58CC-49D4-AAE6-E3FEE6817C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0" y="1052"/>
                <a:ext cx="149" cy="305"/>
              </a:xfrm>
              <a:custGeom>
                <a:avLst/>
                <a:gdLst>
                  <a:gd name="T0" fmla="*/ 65 w 149"/>
                  <a:gd name="T1" fmla="*/ 305 h 305"/>
                  <a:gd name="T2" fmla="*/ 62 w 149"/>
                  <a:gd name="T3" fmla="*/ 296 h 305"/>
                  <a:gd name="T4" fmla="*/ 52 w 149"/>
                  <a:gd name="T5" fmla="*/ 238 h 305"/>
                  <a:gd name="T6" fmla="*/ 44 w 149"/>
                  <a:gd name="T7" fmla="*/ 210 h 305"/>
                  <a:gd name="T8" fmla="*/ 41 w 149"/>
                  <a:gd name="T9" fmla="*/ 207 h 305"/>
                  <a:gd name="T10" fmla="*/ 34 w 149"/>
                  <a:gd name="T11" fmla="*/ 207 h 305"/>
                  <a:gd name="T12" fmla="*/ 31 w 149"/>
                  <a:gd name="T13" fmla="*/ 210 h 305"/>
                  <a:gd name="T14" fmla="*/ 31 w 149"/>
                  <a:gd name="T15" fmla="*/ 193 h 305"/>
                  <a:gd name="T16" fmla="*/ 28 w 149"/>
                  <a:gd name="T17" fmla="*/ 185 h 305"/>
                  <a:gd name="T18" fmla="*/ 23 w 149"/>
                  <a:gd name="T19" fmla="*/ 171 h 305"/>
                  <a:gd name="T20" fmla="*/ 21 w 149"/>
                  <a:gd name="T21" fmla="*/ 159 h 305"/>
                  <a:gd name="T22" fmla="*/ 16 w 149"/>
                  <a:gd name="T23" fmla="*/ 148 h 305"/>
                  <a:gd name="T24" fmla="*/ 21 w 149"/>
                  <a:gd name="T25" fmla="*/ 140 h 305"/>
                  <a:gd name="T26" fmla="*/ 23 w 149"/>
                  <a:gd name="T27" fmla="*/ 129 h 305"/>
                  <a:gd name="T28" fmla="*/ 21 w 149"/>
                  <a:gd name="T29" fmla="*/ 109 h 305"/>
                  <a:gd name="T30" fmla="*/ 11 w 149"/>
                  <a:gd name="T31" fmla="*/ 98 h 305"/>
                  <a:gd name="T32" fmla="*/ 8 w 149"/>
                  <a:gd name="T33" fmla="*/ 92 h 305"/>
                  <a:gd name="T34" fmla="*/ 8 w 149"/>
                  <a:gd name="T35" fmla="*/ 84 h 305"/>
                  <a:gd name="T36" fmla="*/ 8 w 149"/>
                  <a:gd name="T37" fmla="*/ 81 h 305"/>
                  <a:gd name="T38" fmla="*/ 5 w 149"/>
                  <a:gd name="T39" fmla="*/ 65 h 305"/>
                  <a:gd name="T40" fmla="*/ 3 w 149"/>
                  <a:gd name="T41" fmla="*/ 62 h 305"/>
                  <a:gd name="T42" fmla="*/ 0 w 149"/>
                  <a:gd name="T43" fmla="*/ 45 h 305"/>
                  <a:gd name="T44" fmla="*/ 11 w 149"/>
                  <a:gd name="T45" fmla="*/ 39 h 305"/>
                  <a:gd name="T46" fmla="*/ 108 w 149"/>
                  <a:gd name="T47" fmla="*/ 11 h 305"/>
                  <a:gd name="T48" fmla="*/ 139 w 149"/>
                  <a:gd name="T49" fmla="*/ 6 h 305"/>
                  <a:gd name="T50" fmla="*/ 144 w 149"/>
                  <a:gd name="T51" fmla="*/ 14 h 305"/>
                  <a:gd name="T52" fmla="*/ 142 w 149"/>
                  <a:gd name="T53" fmla="*/ 28 h 305"/>
                  <a:gd name="T54" fmla="*/ 142 w 149"/>
                  <a:gd name="T55" fmla="*/ 42 h 305"/>
                  <a:gd name="T56" fmla="*/ 147 w 149"/>
                  <a:gd name="T57" fmla="*/ 45 h 305"/>
                  <a:gd name="T58" fmla="*/ 149 w 149"/>
                  <a:gd name="T59" fmla="*/ 50 h 305"/>
                  <a:gd name="T60" fmla="*/ 147 w 149"/>
                  <a:gd name="T61" fmla="*/ 62 h 305"/>
                  <a:gd name="T62" fmla="*/ 147 w 149"/>
                  <a:gd name="T63" fmla="*/ 67 h 305"/>
                  <a:gd name="T64" fmla="*/ 144 w 149"/>
                  <a:gd name="T65" fmla="*/ 70 h 305"/>
                  <a:gd name="T66" fmla="*/ 139 w 149"/>
                  <a:gd name="T67" fmla="*/ 81 h 305"/>
                  <a:gd name="T68" fmla="*/ 136 w 149"/>
                  <a:gd name="T69" fmla="*/ 87 h 305"/>
                  <a:gd name="T70" fmla="*/ 126 w 149"/>
                  <a:gd name="T71" fmla="*/ 90 h 305"/>
                  <a:gd name="T72" fmla="*/ 121 w 149"/>
                  <a:gd name="T73" fmla="*/ 98 h 305"/>
                  <a:gd name="T74" fmla="*/ 121 w 149"/>
                  <a:gd name="T75" fmla="*/ 103 h 305"/>
                  <a:gd name="T76" fmla="*/ 124 w 149"/>
                  <a:gd name="T77" fmla="*/ 112 h 305"/>
                  <a:gd name="T78" fmla="*/ 124 w 149"/>
                  <a:gd name="T79" fmla="*/ 120 h 305"/>
                  <a:gd name="T80" fmla="*/ 126 w 149"/>
                  <a:gd name="T81" fmla="*/ 123 h 305"/>
                  <a:gd name="T82" fmla="*/ 124 w 149"/>
                  <a:gd name="T83" fmla="*/ 132 h 305"/>
                  <a:gd name="T84" fmla="*/ 124 w 149"/>
                  <a:gd name="T85" fmla="*/ 140 h 305"/>
                  <a:gd name="T86" fmla="*/ 124 w 149"/>
                  <a:gd name="T87" fmla="*/ 146 h 305"/>
                  <a:gd name="T88" fmla="*/ 121 w 149"/>
                  <a:gd name="T89" fmla="*/ 159 h 305"/>
                  <a:gd name="T90" fmla="*/ 119 w 149"/>
                  <a:gd name="T91" fmla="*/ 168 h 305"/>
                  <a:gd name="T92" fmla="*/ 113 w 149"/>
                  <a:gd name="T93" fmla="*/ 188 h 305"/>
                  <a:gd name="T94" fmla="*/ 113 w 149"/>
                  <a:gd name="T95" fmla="*/ 196 h 305"/>
                  <a:gd name="T96" fmla="*/ 113 w 149"/>
                  <a:gd name="T97" fmla="*/ 210 h 305"/>
                  <a:gd name="T98" fmla="*/ 119 w 149"/>
                  <a:gd name="T99" fmla="*/ 215 h 305"/>
                  <a:gd name="T100" fmla="*/ 119 w 149"/>
                  <a:gd name="T101" fmla="*/ 224 h 305"/>
                  <a:gd name="T102" fmla="*/ 119 w 149"/>
                  <a:gd name="T103" fmla="*/ 238 h 305"/>
                  <a:gd name="T104" fmla="*/ 121 w 149"/>
                  <a:gd name="T105" fmla="*/ 249 h 305"/>
                  <a:gd name="T106" fmla="*/ 124 w 149"/>
                  <a:gd name="T107" fmla="*/ 258 h 305"/>
                  <a:gd name="T108" fmla="*/ 121 w 149"/>
                  <a:gd name="T109" fmla="*/ 266 h 305"/>
                  <a:gd name="T110" fmla="*/ 121 w 149"/>
                  <a:gd name="T111" fmla="*/ 271 h 305"/>
                  <a:gd name="T112" fmla="*/ 121 w 149"/>
                  <a:gd name="T113" fmla="*/ 282 h 305"/>
                  <a:gd name="T114" fmla="*/ 124 w 149"/>
                  <a:gd name="T115" fmla="*/ 288 h 305"/>
                  <a:gd name="T116" fmla="*/ 129 w 149"/>
                  <a:gd name="T117" fmla="*/ 288 h 305"/>
                  <a:gd name="T118" fmla="*/ 93 w 149"/>
                  <a:gd name="T119" fmla="*/ 299 h 305"/>
                  <a:gd name="T120" fmla="*/ 67 w 149"/>
                  <a:gd name="T121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9" h="305">
                    <a:moveTo>
                      <a:pt x="67" y="305"/>
                    </a:moveTo>
                    <a:lnTo>
                      <a:pt x="65" y="305"/>
                    </a:lnTo>
                    <a:lnTo>
                      <a:pt x="62" y="299"/>
                    </a:lnTo>
                    <a:lnTo>
                      <a:pt x="62" y="296"/>
                    </a:lnTo>
                    <a:lnTo>
                      <a:pt x="59" y="282"/>
                    </a:lnTo>
                    <a:lnTo>
                      <a:pt x="52" y="238"/>
                    </a:lnTo>
                    <a:lnTo>
                      <a:pt x="47" y="215"/>
                    </a:lnTo>
                    <a:lnTo>
                      <a:pt x="44" y="210"/>
                    </a:lnTo>
                    <a:lnTo>
                      <a:pt x="41" y="210"/>
                    </a:lnTo>
                    <a:lnTo>
                      <a:pt x="41" y="207"/>
                    </a:lnTo>
                    <a:lnTo>
                      <a:pt x="41" y="204"/>
                    </a:lnTo>
                    <a:lnTo>
                      <a:pt x="34" y="207"/>
                    </a:lnTo>
                    <a:lnTo>
                      <a:pt x="34" y="213"/>
                    </a:lnTo>
                    <a:lnTo>
                      <a:pt x="31" y="210"/>
                    </a:lnTo>
                    <a:lnTo>
                      <a:pt x="28" y="204"/>
                    </a:lnTo>
                    <a:lnTo>
                      <a:pt x="31" y="193"/>
                    </a:lnTo>
                    <a:lnTo>
                      <a:pt x="31" y="188"/>
                    </a:lnTo>
                    <a:lnTo>
                      <a:pt x="28" y="185"/>
                    </a:lnTo>
                    <a:lnTo>
                      <a:pt x="26" y="173"/>
                    </a:lnTo>
                    <a:lnTo>
                      <a:pt x="23" y="171"/>
                    </a:lnTo>
                    <a:lnTo>
                      <a:pt x="21" y="162"/>
                    </a:lnTo>
                    <a:lnTo>
                      <a:pt x="21" y="159"/>
                    </a:lnTo>
                    <a:lnTo>
                      <a:pt x="16" y="154"/>
                    </a:lnTo>
                    <a:lnTo>
                      <a:pt x="16" y="148"/>
                    </a:lnTo>
                    <a:lnTo>
                      <a:pt x="16" y="146"/>
                    </a:lnTo>
                    <a:lnTo>
                      <a:pt x="21" y="140"/>
                    </a:lnTo>
                    <a:lnTo>
                      <a:pt x="16" y="135"/>
                    </a:lnTo>
                    <a:lnTo>
                      <a:pt x="23" y="129"/>
                    </a:lnTo>
                    <a:lnTo>
                      <a:pt x="16" y="118"/>
                    </a:lnTo>
                    <a:lnTo>
                      <a:pt x="21" y="109"/>
                    </a:lnTo>
                    <a:lnTo>
                      <a:pt x="21" y="106"/>
                    </a:lnTo>
                    <a:lnTo>
                      <a:pt x="11" y="98"/>
                    </a:lnTo>
                    <a:lnTo>
                      <a:pt x="11" y="92"/>
                    </a:lnTo>
                    <a:lnTo>
                      <a:pt x="8" y="92"/>
                    </a:lnTo>
                    <a:lnTo>
                      <a:pt x="8" y="87"/>
                    </a:lnTo>
                    <a:lnTo>
                      <a:pt x="8" y="84"/>
                    </a:lnTo>
                    <a:lnTo>
                      <a:pt x="5" y="84"/>
                    </a:lnTo>
                    <a:lnTo>
                      <a:pt x="8" y="81"/>
                    </a:lnTo>
                    <a:lnTo>
                      <a:pt x="5" y="76"/>
                    </a:lnTo>
                    <a:lnTo>
                      <a:pt x="5" y="65"/>
                    </a:lnTo>
                    <a:lnTo>
                      <a:pt x="3" y="65"/>
                    </a:lnTo>
                    <a:lnTo>
                      <a:pt x="3" y="62"/>
                    </a:lnTo>
                    <a:lnTo>
                      <a:pt x="3" y="48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11" y="39"/>
                    </a:lnTo>
                    <a:lnTo>
                      <a:pt x="62" y="25"/>
                    </a:lnTo>
                    <a:lnTo>
                      <a:pt x="108" y="11"/>
                    </a:lnTo>
                    <a:lnTo>
                      <a:pt x="142" y="0"/>
                    </a:lnTo>
                    <a:lnTo>
                      <a:pt x="139" y="6"/>
                    </a:lnTo>
                    <a:lnTo>
                      <a:pt x="142" y="11"/>
                    </a:lnTo>
                    <a:lnTo>
                      <a:pt x="144" y="14"/>
                    </a:lnTo>
                    <a:lnTo>
                      <a:pt x="142" y="25"/>
                    </a:lnTo>
                    <a:lnTo>
                      <a:pt x="142" y="28"/>
                    </a:lnTo>
                    <a:lnTo>
                      <a:pt x="139" y="36"/>
                    </a:lnTo>
                    <a:lnTo>
                      <a:pt x="142" y="42"/>
                    </a:lnTo>
                    <a:lnTo>
                      <a:pt x="144" y="45"/>
                    </a:lnTo>
                    <a:lnTo>
                      <a:pt x="147" y="45"/>
                    </a:lnTo>
                    <a:lnTo>
                      <a:pt x="147" y="50"/>
                    </a:lnTo>
                    <a:lnTo>
                      <a:pt x="149" y="50"/>
                    </a:lnTo>
                    <a:lnTo>
                      <a:pt x="147" y="59"/>
                    </a:lnTo>
                    <a:lnTo>
                      <a:pt x="147" y="62"/>
                    </a:lnTo>
                    <a:lnTo>
                      <a:pt x="147" y="65"/>
                    </a:lnTo>
                    <a:lnTo>
                      <a:pt x="147" y="67"/>
                    </a:lnTo>
                    <a:lnTo>
                      <a:pt x="144" y="67"/>
                    </a:lnTo>
                    <a:lnTo>
                      <a:pt x="144" y="70"/>
                    </a:lnTo>
                    <a:lnTo>
                      <a:pt x="144" y="76"/>
                    </a:lnTo>
                    <a:lnTo>
                      <a:pt x="139" y="81"/>
                    </a:lnTo>
                    <a:lnTo>
                      <a:pt x="136" y="81"/>
                    </a:lnTo>
                    <a:lnTo>
                      <a:pt x="136" y="87"/>
                    </a:lnTo>
                    <a:lnTo>
                      <a:pt x="131" y="87"/>
                    </a:lnTo>
                    <a:lnTo>
                      <a:pt x="126" y="90"/>
                    </a:lnTo>
                    <a:lnTo>
                      <a:pt x="121" y="92"/>
                    </a:lnTo>
                    <a:lnTo>
                      <a:pt x="121" y="98"/>
                    </a:lnTo>
                    <a:lnTo>
                      <a:pt x="119" y="101"/>
                    </a:lnTo>
                    <a:lnTo>
                      <a:pt x="121" y="103"/>
                    </a:lnTo>
                    <a:lnTo>
                      <a:pt x="121" y="109"/>
                    </a:lnTo>
                    <a:lnTo>
                      <a:pt x="124" y="112"/>
                    </a:lnTo>
                    <a:lnTo>
                      <a:pt x="124" y="118"/>
                    </a:lnTo>
                    <a:lnTo>
                      <a:pt x="124" y="120"/>
                    </a:lnTo>
                    <a:lnTo>
                      <a:pt x="126" y="120"/>
                    </a:lnTo>
                    <a:lnTo>
                      <a:pt x="126" y="123"/>
                    </a:lnTo>
                    <a:lnTo>
                      <a:pt x="124" y="129"/>
                    </a:lnTo>
                    <a:lnTo>
                      <a:pt x="124" y="132"/>
                    </a:lnTo>
                    <a:lnTo>
                      <a:pt x="124" y="135"/>
                    </a:lnTo>
                    <a:lnTo>
                      <a:pt x="124" y="140"/>
                    </a:lnTo>
                    <a:lnTo>
                      <a:pt x="124" y="143"/>
                    </a:lnTo>
                    <a:lnTo>
                      <a:pt x="124" y="146"/>
                    </a:lnTo>
                    <a:lnTo>
                      <a:pt x="121" y="148"/>
                    </a:lnTo>
                    <a:lnTo>
                      <a:pt x="121" y="159"/>
                    </a:lnTo>
                    <a:lnTo>
                      <a:pt x="121" y="165"/>
                    </a:lnTo>
                    <a:lnTo>
                      <a:pt x="119" y="168"/>
                    </a:lnTo>
                    <a:lnTo>
                      <a:pt x="113" y="173"/>
                    </a:lnTo>
                    <a:lnTo>
                      <a:pt x="113" y="188"/>
                    </a:lnTo>
                    <a:lnTo>
                      <a:pt x="113" y="190"/>
                    </a:lnTo>
                    <a:lnTo>
                      <a:pt x="113" y="196"/>
                    </a:lnTo>
                    <a:lnTo>
                      <a:pt x="113" y="199"/>
                    </a:lnTo>
                    <a:lnTo>
                      <a:pt x="113" y="210"/>
                    </a:lnTo>
                    <a:lnTo>
                      <a:pt x="113" y="213"/>
                    </a:lnTo>
                    <a:lnTo>
                      <a:pt x="119" y="215"/>
                    </a:lnTo>
                    <a:lnTo>
                      <a:pt x="119" y="218"/>
                    </a:lnTo>
                    <a:lnTo>
                      <a:pt x="119" y="224"/>
                    </a:lnTo>
                    <a:lnTo>
                      <a:pt x="119" y="232"/>
                    </a:lnTo>
                    <a:lnTo>
                      <a:pt x="119" y="238"/>
                    </a:lnTo>
                    <a:lnTo>
                      <a:pt x="121" y="246"/>
                    </a:lnTo>
                    <a:lnTo>
                      <a:pt x="121" y="249"/>
                    </a:lnTo>
                    <a:lnTo>
                      <a:pt x="121" y="252"/>
                    </a:lnTo>
                    <a:lnTo>
                      <a:pt x="124" y="258"/>
                    </a:lnTo>
                    <a:lnTo>
                      <a:pt x="121" y="260"/>
                    </a:lnTo>
                    <a:lnTo>
                      <a:pt x="121" y="266"/>
                    </a:lnTo>
                    <a:lnTo>
                      <a:pt x="119" y="266"/>
                    </a:lnTo>
                    <a:lnTo>
                      <a:pt x="121" y="271"/>
                    </a:lnTo>
                    <a:lnTo>
                      <a:pt x="119" y="277"/>
                    </a:lnTo>
                    <a:lnTo>
                      <a:pt x="121" y="282"/>
                    </a:lnTo>
                    <a:lnTo>
                      <a:pt x="124" y="282"/>
                    </a:lnTo>
                    <a:lnTo>
                      <a:pt x="124" y="288"/>
                    </a:lnTo>
                    <a:lnTo>
                      <a:pt x="126" y="288"/>
                    </a:lnTo>
                    <a:lnTo>
                      <a:pt x="129" y="288"/>
                    </a:lnTo>
                    <a:lnTo>
                      <a:pt x="129" y="291"/>
                    </a:lnTo>
                    <a:lnTo>
                      <a:pt x="93" y="299"/>
                    </a:lnTo>
                    <a:lnTo>
                      <a:pt x="85" y="299"/>
                    </a:lnTo>
                    <a:lnTo>
                      <a:pt x="67" y="305"/>
                    </a:lnTo>
                    <a:close/>
                  </a:path>
                </a:pathLst>
              </a:custGeom>
              <a:solidFill>
                <a:srgbClr val="E3E9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256">
                <a:extLst>
                  <a:ext uri="{FF2B5EF4-FFF2-40B4-BE49-F238E27FC236}">
                    <a16:creationId xmlns:a16="http://schemas.microsoft.com/office/drawing/2014/main" id="{C3A809D2-10AD-4B51-B88E-CD93B29B36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0" y="1052"/>
                <a:ext cx="149" cy="305"/>
              </a:xfrm>
              <a:custGeom>
                <a:avLst/>
                <a:gdLst>
                  <a:gd name="T0" fmla="*/ 65 w 149"/>
                  <a:gd name="T1" fmla="*/ 305 h 305"/>
                  <a:gd name="T2" fmla="*/ 62 w 149"/>
                  <a:gd name="T3" fmla="*/ 296 h 305"/>
                  <a:gd name="T4" fmla="*/ 52 w 149"/>
                  <a:gd name="T5" fmla="*/ 238 h 305"/>
                  <a:gd name="T6" fmla="*/ 44 w 149"/>
                  <a:gd name="T7" fmla="*/ 210 h 305"/>
                  <a:gd name="T8" fmla="*/ 41 w 149"/>
                  <a:gd name="T9" fmla="*/ 207 h 305"/>
                  <a:gd name="T10" fmla="*/ 34 w 149"/>
                  <a:gd name="T11" fmla="*/ 207 h 305"/>
                  <a:gd name="T12" fmla="*/ 31 w 149"/>
                  <a:gd name="T13" fmla="*/ 210 h 305"/>
                  <a:gd name="T14" fmla="*/ 31 w 149"/>
                  <a:gd name="T15" fmla="*/ 193 h 305"/>
                  <a:gd name="T16" fmla="*/ 28 w 149"/>
                  <a:gd name="T17" fmla="*/ 185 h 305"/>
                  <a:gd name="T18" fmla="*/ 23 w 149"/>
                  <a:gd name="T19" fmla="*/ 171 h 305"/>
                  <a:gd name="T20" fmla="*/ 21 w 149"/>
                  <a:gd name="T21" fmla="*/ 159 h 305"/>
                  <a:gd name="T22" fmla="*/ 16 w 149"/>
                  <a:gd name="T23" fmla="*/ 148 h 305"/>
                  <a:gd name="T24" fmla="*/ 21 w 149"/>
                  <a:gd name="T25" fmla="*/ 140 h 305"/>
                  <a:gd name="T26" fmla="*/ 23 w 149"/>
                  <a:gd name="T27" fmla="*/ 129 h 305"/>
                  <a:gd name="T28" fmla="*/ 21 w 149"/>
                  <a:gd name="T29" fmla="*/ 109 h 305"/>
                  <a:gd name="T30" fmla="*/ 11 w 149"/>
                  <a:gd name="T31" fmla="*/ 98 h 305"/>
                  <a:gd name="T32" fmla="*/ 8 w 149"/>
                  <a:gd name="T33" fmla="*/ 92 h 305"/>
                  <a:gd name="T34" fmla="*/ 8 w 149"/>
                  <a:gd name="T35" fmla="*/ 84 h 305"/>
                  <a:gd name="T36" fmla="*/ 8 w 149"/>
                  <a:gd name="T37" fmla="*/ 81 h 305"/>
                  <a:gd name="T38" fmla="*/ 5 w 149"/>
                  <a:gd name="T39" fmla="*/ 65 h 305"/>
                  <a:gd name="T40" fmla="*/ 3 w 149"/>
                  <a:gd name="T41" fmla="*/ 62 h 305"/>
                  <a:gd name="T42" fmla="*/ 0 w 149"/>
                  <a:gd name="T43" fmla="*/ 45 h 305"/>
                  <a:gd name="T44" fmla="*/ 11 w 149"/>
                  <a:gd name="T45" fmla="*/ 39 h 305"/>
                  <a:gd name="T46" fmla="*/ 108 w 149"/>
                  <a:gd name="T47" fmla="*/ 11 h 305"/>
                  <a:gd name="T48" fmla="*/ 139 w 149"/>
                  <a:gd name="T49" fmla="*/ 6 h 305"/>
                  <a:gd name="T50" fmla="*/ 144 w 149"/>
                  <a:gd name="T51" fmla="*/ 14 h 305"/>
                  <a:gd name="T52" fmla="*/ 142 w 149"/>
                  <a:gd name="T53" fmla="*/ 28 h 305"/>
                  <a:gd name="T54" fmla="*/ 142 w 149"/>
                  <a:gd name="T55" fmla="*/ 42 h 305"/>
                  <a:gd name="T56" fmla="*/ 147 w 149"/>
                  <a:gd name="T57" fmla="*/ 45 h 305"/>
                  <a:gd name="T58" fmla="*/ 149 w 149"/>
                  <a:gd name="T59" fmla="*/ 50 h 305"/>
                  <a:gd name="T60" fmla="*/ 147 w 149"/>
                  <a:gd name="T61" fmla="*/ 62 h 305"/>
                  <a:gd name="T62" fmla="*/ 147 w 149"/>
                  <a:gd name="T63" fmla="*/ 67 h 305"/>
                  <a:gd name="T64" fmla="*/ 144 w 149"/>
                  <a:gd name="T65" fmla="*/ 70 h 305"/>
                  <a:gd name="T66" fmla="*/ 139 w 149"/>
                  <a:gd name="T67" fmla="*/ 81 h 305"/>
                  <a:gd name="T68" fmla="*/ 136 w 149"/>
                  <a:gd name="T69" fmla="*/ 87 h 305"/>
                  <a:gd name="T70" fmla="*/ 126 w 149"/>
                  <a:gd name="T71" fmla="*/ 90 h 305"/>
                  <a:gd name="T72" fmla="*/ 121 w 149"/>
                  <a:gd name="T73" fmla="*/ 98 h 305"/>
                  <a:gd name="T74" fmla="*/ 121 w 149"/>
                  <a:gd name="T75" fmla="*/ 103 h 305"/>
                  <a:gd name="T76" fmla="*/ 124 w 149"/>
                  <a:gd name="T77" fmla="*/ 112 h 305"/>
                  <a:gd name="T78" fmla="*/ 124 w 149"/>
                  <a:gd name="T79" fmla="*/ 120 h 305"/>
                  <a:gd name="T80" fmla="*/ 126 w 149"/>
                  <a:gd name="T81" fmla="*/ 123 h 305"/>
                  <a:gd name="T82" fmla="*/ 124 w 149"/>
                  <a:gd name="T83" fmla="*/ 132 h 305"/>
                  <a:gd name="T84" fmla="*/ 124 w 149"/>
                  <a:gd name="T85" fmla="*/ 140 h 305"/>
                  <a:gd name="T86" fmla="*/ 124 w 149"/>
                  <a:gd name="T87" fmla="*/ 146 h 305"/>
                  <a:gd name="T88" fmla="*/ 121 w 149"/>
                  <a:gd name="T89" fmla="*/ 159 h 305"/>
                  <a:gd name="T90" fmla="*/ 119 w 149"/>
                  <a:gd name="T91" fmla="*/ 168 h 305"/>
                  <a:gd name="T92" fmla="*/ 113 w 149"/>
                  <a:gd name="T93" fmla="*/ 188 h 305"/>
                  <a:gd name="T94" fmla="*/ 113 w 149"/>
                  <a:gd name="T95" fmla="*/ 196 h 305"/>
                  <a:gd name="T96" fmla="*/ 113 w 149"/>
                  <a:gd name="T97" fmla="*/ 210 h 305"/>
                  <a:gd name="T98" fmla="*/ 119 w 149"/>
                  <a:gd name="T99" fmla="*/ 215 h 305"/>
                  <a:gd name="T100" fmla="*/ 119 w 149"/>
                  <a:gd name="T101" fmla="*/ 224 h 305"/>
                  <a:gd name="T102" fmla="*/ 119 w 149"/>
                  <a:gd name="T103" fmla="*/ 238 h 305"/>
                  <a:gd name="T104" fmla="*/ 121 w 149"/>
                  <a:gd name="T105" fmla="*/ 249 h 305"/>
                  <a:gd name="T106" fmla="*/ 124 w 149"/>
                  <a:gd name="T107" fmla="*/ 258 h 305"/>
                  <a:gd name="T108" fmla="*/ 121 w 149"/>
                  <a:gd name="T109" fmla="*/ 266 h 305"/>
                  <a:gd name="T110" fmla="*/ 121 w 149"/>
                  <a:gd name="T111" fmla="*/ 271 h 305"/>
                  <a:gd name="T112" fmla="*/ 121 w 149"/>
                  <a:gd name="T113" fmla="*/ 282 h 305"/>
                  <a:gd name="T114" fmla="*/ 124 w 149"/>
                  <a:gd name="T115" fmla="*/ 288 h 305"/>
                  <a:gd name="T116" fmla="*/ 129 w 149"/>
                  <a:gd name="T117" fmla="*/ 288 h 305"/>
                  <a:gd name="T118" fmla="*/ 93 w 149"/>
                  <a:gd name="T119" fmla="*/ 299 h 305"/>
                  <a:gd name="T120" fmla="*/ 67 w 149"/>
                  <a:gd name="T121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9" h="305">
                    <a:moveTo>
                      <a:pt x="67" y="305"/>
                    </a:moveTo>
                    <a:lnTo>
                      <a:pt x="65" y="305"/>
                    </a:lnTo>
                    <a:lnTo>
                      <a:pt x="62" y="299"/>
                    </a:lnTo>
                    <a:lnTo>
                      <a:pt x="62" y="296"/>
                    </a:lnTo>
                    <a:lnTo>
                      <a:pt x="59" y="282"/>
                    </a:lnTo>
                    <a:lnTo>
                      <a:pt x="52" y="238"/>
                    </a:lnTo>
                    <a:lnTo>
                      <a:pt x="47" y="215"/>
                    </a:lnTo>
                    <a:lnTo>
                      <a:pt x="44" y="210"/>
                    </a:lnTo>
                    <a:lnTo>
                      <a:pt x="41" y="210"/>
                    </a:lnTo>
                    <a:lnTo>
                      <a:pt x="41" y="207"/>
                    </a:lnTo>
                    <a:lnTo>
                      <a:pt x="41" y="204"/>
                    </a:lnTo>
                    <a:lnTo>
                      <a:pt x="34" y="207"/>
                    </a:lnTo>
                    <a:lnTo>
                      <a:pt x="34" y="213"/>
                    </a:lnTo>
                    <a:lnTo>
                      <a:pt x="31" y="210"/>
                    </a:lnTo>
                    <a:lnTo>
                      <a:pt x="28" y="204"/>
                    </a:lnTo>
                    <a:lnTo>
                      <a:pt x="31" y="193"/>
                    </a:lnTo>
                    <a:lnTo>
                      <a:pt x="31" y="188"/>
                    </a:lnTo>
                    <a:lnTo>
                      <a:pt x="28" y="185"/>
                    </a:lnTo>
                    <a:lnTo>
                      <a:pt x="26" y="173"/>
                    </a:lnTo>
                    <a:lnTo>
                      <a:pt x="23" y="171"/>
                    </a:lnTo>
                    <a:lnTo>
                      <a:pt x="21" y="162"/>
                    </a:lnTo>
                    <a:lnTo>
                      <a:pt x="21" y="159"/>
                    </a:lnTo>
                    <a:lnTo>
                      <a:pt x="16" y="154"/>
                    </a:lnTo>
                    <a:lnTo>
                      <a:pt x="16" y="148"/>
                    </a:lnTo>
                    <a:lnTo>
                      <a:pt x="16" y="146"/>
                    </a:lnTo>
                    <a:lnTo>
                      <a:pt x="21" y="140"/>
                    </a:lnTo>
                    <a:lnTo>
                      <a:pt x="16" y="135"/>
                    </a:lnTo>
                    <a:lnTo>
                      <a:pt x="23" y="129"/>
                    </a:lnTo>
                    <a:lnTo>
                      <a:pt x="16" y="118"/>
                    </a:lnTo>
                    <a:lnTo>
                      <a:pt x="21" y="109"/>
                    </a:lnTo>
                    <a:lnTo>
                      <a:pt x="21" y="106"/>
                    </a:lnTo>
                    <a:lnTo>
                      <a:pt x="11" y="98"/>
                    </a:lnTo>
                    <a:lnTo>
                      <a:pt x="11" y="92"/>
                    </a:lnTo>
                    <a:lnTo>
                      <a:pt x="8" y="92"/>
                    </a:lnTo>
                    <a:lnTo>
                      <a:pt x="8" y="87"/>
                    </a:lnTo>
                    <a:lnTo>
                      <a:pt x="8" y="84"/>
                    </a:lnTo>
                    <a:lnTo>
                      <a:pt x="5" y="84"/>
                    </a:lnTo>
                    <a:lnTo>
                      <a:pt x="8" y="81"/>
                    </a:lnTo>
                    <a:lnTo>
                      <a:pt x="5" y="76"/>
                    </a:lnTo>
                    <a:lnTo>
                      <a:pt x="5" y="65"/>
                    </a:lnTo>
                    <a:lnTo>
                      <a:pt x="3" y="65"/>
                    </a:lnTo>
                    <a:lnTo>
                      <a:pt x="3" y="62"/>
                    </a:lnTo>
                    <a:lnTo>
                      <a:pt x="3" y="48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11" y="39"/>
                    </a:lnTo>
                    <a:lnTo>
                      <a:pt x="62" y="25"/>
                    </a:lnTo>
                    <a:lnTo>
                      <a:pt x="108" y="11"/>
                    </a:lnTo>
                    <a:lnTo>
                      <a:pt x="142" y="0"/>
                    </a:lnTo>
                    <a:lnTo>
                      <a:pt x="139" y="6"/>
                    </a:lnTo>
                    <a:lnTo>
                      <a:pt x="142" y="11"/>
                    </a:lnTo>
                    <a:lnTo>
                      <a:pt x="144" y="14"/>
                    </a:lnTo>
                    <a:lnTo>
                      <a:pt x="142" y="25"/>
                    </a:lnTo>
                    <a:lnTo>
                      <a:pt x="142" y="28"/>
                    </a:lnTo>
                    <a:lnTo>
                      <a:pt x="139" y="36"/>
                    </a:lnTo>
                    <a:lnTo>
                      <a:pt x="142" y="42"/>
                    </a:lnTo>
                    <a:lnTo>
                      <a:pt x="144" y="45"/>
                    </a:lnTo>
                    <a:lnTo>
                      <a:pt x="147" y="45"/>
                    </a:lnTo>
                    <a:lnTo>
                      <a:pt x="147" y="50"/>
                    </a:lnTo>
                    <a:lnTo>
                      <a:pt x="149" y="50"/>
                    </a:lnTo>
                    <a:lnTo>
                      <a:pt x="147" y="59"/>
                    </a:lnTo>
                    <a:lnTo>
                      <a:pt x="147" y="62"/>
                    </a:lnTo>
                    <a:lnTo>
                      <a:pt x="147" y="65"/>
                    </a:lnTo>
                    <a:lnTo>
                      <a:pt x="147" y="67"/>
                    </a:lnTo>
                    <a:lnTo>
                      <a:pt x="144" y="67"/>
                    </a:lnTo>
                    <a:lnTo>
                      <a:pt x="144" y="70"/>
                    </a:lnTo>
                    <a:lnTo>
                      <a:pt x="144" y="76"/>
                    </a:lnTo>
                    <a:lnTo>
                      <a:pt x="139" y="81"/>
                    </a:lnTo>
                    <a:lnTo>
                      <a:pt x="136" y="81"/>
                    </a:lnTo>
                    <a:lnTo>
                      <a:pt x="136" y="87"/>
                    </a:lnTo>
                    <a:lnTo>
                      <a:pt x="131" y="87"/>
                    </a:lnTo>
                    <a:lnTo>
                      <a:pt x="126" y="90"/>
                    </a:lnTo>
                    <a:lnTo>
                      <a:pt x="121" y="92"/>
                    </a:lnTo>
                    <a:lnTo>
                      <a:pt x="121" y="98"/>
                    </a:lnTo>
                    <a:lnTo>
                      <a:pt x="119" y="101"/>
                    </a:lnTo>
                    <a:lnTo>
                      <a:pt x="121" y="103"/>
                    </a:lnTo>
                    <a:lnTo>
                      <a:pt x="121" y="109"/>
                    </a:lnTo>
                    <a:lnTo>
                      <a:pt x="124" y="112"/>
                    </a:lnTo>
                    <a:lnTo>
                      <a:pt x="124" y="118"/>
                    </a:lnTo>
                    <a:lnTo>
                      <a:pt x="124" y="120"/>
                    </a:lnTo>
                    <a:lnTo>
                      <a:pt x="126" y="120"/>
                    </a:lnTo>
                    <a:lnTo>
                      <a:pt x="126" y="123"/>
                    </a:lnTo>
                    <a:lnTo>
                      <a:pt x="124" y="129"/>
                    </a:lnTo>
                    <a:lnTo>
                      <a:pt x="124" y="132"/>
                    </a:lnTo>
                    <a:lnTo>
                      <a:pt x="124" y="135"/>
                    </a:lnTo>
                    <a:lnTo>
                      <a:pt x="124" y="140"/>
                    </a:lnTo>
                    <a:lnTo>
                      <a:pt x="124" y="143"/>
                    </a:lnTo>
                    <a:lnTo>
                      <a:pt x="124" y="146"/>
                    </a:lnTo>
                    <a:lnTo>
                      <a:pt x="121" y="148"/>
                    </a:lnTo>
                    <a:lnTo>
                      <a:pt x="121" y="159"/>
                    </a:lnTo>
                    <a:lnTo>
                      <a:pt x="121" y="165"/>
                    </a:lnTo>
                    <a:lnTo>
                      <a:pt x="119" y="168"/>
                    </a:lnTo>
                    <a:lnTo>
                      <a:pt x="113" y="173"/>
                    </a:lnTo>
                    <a:lnTo>
                      <a:pt x="113" y="188"/>
                    </a:lnTo>
                    <a:lnTo>
                      <a:pt x="113" y="190"/>
                    </a:lnTo>
                    <a:lnTo>
                      <a:pt x="113" y="196"/>
                    </a:lnTo>
                    <a:lnTo>
                      <a:pt x="113" y="199"/>
                    </a:lnTo>
                    <a:lnTo>
                      <a:pt x="113" y="210"/>
                    </a:lnTo>
                    <a:lnTo>
                      <a:pt x="113" y="213"/>
                    </a:lnTo>
                    <a:lnTo>
                      <a:pt x="119" y="215"/>
                    </a:lnTo>
                    <a:lnTo>
                      <a:pt x="119" y="218"/>
                    </a:lnTo>
                    <a:lnTo>
                      <a:pt x="119" y="224"/>
                    </a:lnTo>
                    <a:lnTo>
                      <a:pt x="119" y="232"/>
                    </a:lnTo>
                    <a:lnTo>
                      <a:pt x="119" y="238"/>
                    </a:lnTo>
                    <a:lnTo>
                      <a:pt x="121" y="246"/>
                    </a:lnTo>
                    <a:lnTo>
                      <a:pt x="121" y="249"/>
                    </a:lnTo>
                    <a:lnTo>
                      <a:pt x="121" y="252"/>
                    </a:lnTo>
                    <a:lnTo>
                      <a:pt x="124" y="258"/>
                    </a:lnTo>
                    <a:lnTo>
                      <a:pt x="121" y="260"/>
                    </a:lnTo>
                    <a:lnTo>
                      <a:pt x="121" y="266"/>
                    </a:lnTo>
                    <a:lnTo>
                      <a:pt x="119" y="266"/>
                    </a:lnTo>
                    <a:lnTo>
                      <a:pt x="121" y="271"/>
                    </a:lnTo>
                    <a:lnTo>
                      <a:pt x="119" y="277"/>
                    </a:lnTo>
                    <a:lnTo>
                      <a:pt x="121" y="282"/>
                    </a:lnTo>
                    <a:lnTo>
                      <a:pt x="124" y="282"/>
                    </a:lnTo>
                    <a:lnTo>
                      <a:pt x="124" y="288"/>
                    </a:lnTo>
                    <a:lnTo>
                      <a:pt x="126" y="288"/>
                    </a:lnTo>
                    <a:lnTo>
                      <a:pt x="129" y="288"/>
                    </a:lnTo>
                    <a:lnTo>
                      <a:pt x="129" y="291"/>
                    </a:lnTo>
                    <a:lnTo>
                      <a:pt x="93" y="299"/>
                    </a:lnTo>
                    <a:lnTo>
                      <a:pt x="85" y="299"/>
                    </a:lnTo>
                    <a:lnTo>
                      <a:pt x="67" y="30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257">
                <a:extLst>
                  <a:ext uri="{FF2B5EF4-FFF2-40B4-BE49-F238E27FC236}">
                    <a16:creationId xmlns:a16="http://schemas.microsoft.com/office/drawing/2014/main" id="{240FAB3A-57DD-40E3-A93B-05DE88F8AC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3" y="794"/>
                <a:ext cx="584" cy="715"/>
              </a:xfrm>
              <a:custGeom>
                <a:avLst/>
                <a:gdLst>
                  <a:gd name="T0" fmla="*/ 335 w 584"/>
                  <a:gd name="T1" fmla="*/ 707 h 715"/>
                  <a:gd name="T2" fmla="*/ 236 w 584"/>
                  <a:gd name="T3" fmla="*/ 710 h 715"/>
                  <a:gd name="T4" fmla="*/ 135 w 584"/>
                  <a:gd name="T5" fmla="*/ 715 h 715"/>
                  <a:gd name="T6" fmla="*/ 55 w 584"/>
                  <a:gd name="T7" fmla="*/ 629 h 715"/>
                  <a:gd name="T8" fmla="*/ 57 w 584"/>
                  <a:gd name="T9" fmla="*/ 497 h 715"/>
                  <a:gd name="T10" fmla="*/ 36 w 584"/>
                  <a:gd name="T11" fmla="*/ 483 h 715"/>
                  <a:gd name="T12" fmla="*/ 26 w 584"/>
                  <a:gd name="T13" fmla="*/ 453 h 715"/>
                  <a:gd name="T14" fmla="*/ 47 w 584"/>
                  <a:gd name="T15" fmla="*/ 416 h 715"/>
                  <a:gd name="T16" fmla="*/ 44 w 584"/>
                  <a:gd name="T17" fmla="*/ 383 h 715"/>
                  <a:gd name="T18" fmla="*/ 39 w 584"/>
                  <a:gd name="T19" fmla="*/ 360 h 715"/>
                  <a:gd name="T20" fmla="*/ 29 w 584"/>
                  <a:gd name="T21" fmla="*/ 335 h 715"/>
                  <a:gd name="T22" fmla="*/ 34 w 584"/>
                  <a:gd name="T23" fmla="*/ 307 h 715"/>
                  <a:gd name="T24" fmla="*/ 29 w 584"/>
                  <a:gd name="T25" fmla="*/ 293 h 715"/>
                  <a:gd name="T26" fmla="*/ 29 w 584"/>
                  <a:gd name="T27" fmla="*/ 277 h 715"/>
                  <a:gd name="T28" fmla="*/ 26 w 584"/>
                  <a:gd name="T29" fmla="*/ 254 h 715"/>
                  <a:gd name="T30" fmla="*/ 26 w 584"/>
                  <a:gd name="T31" fmla="*/ 237 h 715"/>
                  <a:gd name="T32" fmla="*/ 26 w 584"/>
                  <a:gd name="T33" fmla="*/ 226 h 715"/>
                  <a:gd name="T34" fmla="*/ 21 w 584"/>
                  <a:gd name="T35" fmla="*/ 201 h 715"/>
                  <a:gd name="T36" fmla="*/ 16 w 584"/>
                  <a:gd name="T37" fmla="*/ 176 h 715"/>
                  <a:gd name="T38" fmla="*/ 5 w 584"/>
                  <a:gd name="T39" fmla="*/ 154 h 715"/>
                  <a:gd name="T40" fmla="*/ 8 w 584"/>
                  <a:gd name="T41" fmla="*/ 142 h 715"/>
                  <a:gd name="T42" fmla="*/ 8 w 584"/>
                  <a:gd name="T43" fmla="*/ 134 h 715"/>
                  <a:gd name="T44" fmla="*/ 5 w 584"/>
                  <a:gd name="T45" fmla="*/ 128 h 715"/>
                  <a:gd name="T46" fmla="*/ 5 w 584"/>
                  <a:gd name="T47" fmla="*/ 120 h 715"/>
                  <a:gd name="T48" fmla="*/ 3 w 584"/>
                  <a:gd name="T49" fmla="*/ 100 h 715"/>
                  <a:gd name="T50" fmla="*/ 5 w 584"/>
                  <a:gd name="T51" fmla="*/ 89 h 715"/>
                  <a:gd name="T52" fmla="*/ 5 w 584"/>
                  <a:gd name="T53" fmla="*/ 81 h 715"/>
                  <a:gd name="T54" fmla="*/ 3 w 584"/>
                  <a:gd name="T55" fmla="*/ 64 h 715"/>
                  <a:gd name="T56" fmla="*/ 146 w 584"/>
                  <a:gd name="T57" fmla="*/ 44 h 715"/>
                  <a:gd name="T58" fmla="*/ 192 w 584"/>
                  <a:gd name="T59" fmla="*/ 72 h 715"/>
                  <a:gd name="T60" fmla="*/ 255 w 584"/>
                  <a:gd name="T61" fmla="*/ 89 h 715"/>
                  <a:gd name="T62" fmla="*/ 283 w 584"/>
                  <a:gd name="T63" fmla="*/ 92 h 715"/>
                  <a:gd name="T64" fmla="*/ 348 w 584"/>
                  <a:gd name="T65" fmla="*/ 95 h 715"/>
                  <a:gd name="T66" fmla="*/ 358 w 584"/>
                  <a:gd name="T67" fmla="*/ 111 h 715"/>
                  <a:gd name="T68" fmla="*/ 374 w 584"/>
                  <a:gd name="T69" fmla="*/ 120 h 715"/>
                  <a:gd name="T70" fmla="*/ 418 w 584"/>
                  <a:gd name="T71" fmla="*/ 134 h 715"/>
                  <a:gd name="T72" fmla="*/ 470 w 584"/>
                  <a:gd name="T73" fmla="*/ 131 h 715"/>
                  <a:gd name="T74" fmla="*/ 538 w 584"/>
                  <a:gd name="T75" fmla="*/ 137 h 715"/>
                  <a:gd name="T76" fmla="*/ 584 w 584"/>
                  <a:gd name="T77" fmla="*/ 148 h 715"/>
                  <a:gd name="T78" fmla="*/ 475 w 584"/>
                  <a:gd name="T79" fmla="*/ 221 h 715"/>
                  <a:gd name="T80" fmla="*/ 379 w 584"/>
                  <a:gd name="T81" fmla="*/ 321 h 715"/>
                  <a:gd name="T82" fmla="*/ 379 w 584"/>
                  <a:gd name="T83" fmla="*/ 397 h 715"/>
                  <a:gd name="T84" fmla="*/ 363 w 584"/>
                  <a:gd name="T85" fmla="*/ 405 h 715"/>
                  <a:gd name="T86" fmla="*/ 348 w 584"/>
                  <a:gd name="T87" fmla="*/ 424 h 715"/>
                  <a:gd name="T88" fmla="*/ 337 w 584"/>
                  <a:gd name="T89" fmla="*/ 455 h 715"/>
                  <a:gd name="T90" fmla="*/ 358 w 584"/>
                  <a:gd name="T91" fmla="*/ 472 h 715"/>
                  <a:gd name="T92" fmla="*/ 351 w 584"/>
                  <a:gd name="T93" fmla="*/ 503 h 715"/>
                  <a:gd name="T94" fmla="*/ 351 w 584"/>
                  <a:gd name="T95" fmla="*/ 525 h 715"/>
                  <a:gd name="T96" fmla="*/ 351 w 584"/>
                  <a:gd name="T97" fmla="*/ 547 h 715"/>
                  <a:gd name="T98" fmla="*/ 371 w 584"/>
                  <a:gd name="T99" fmla="*/ 576 h 715"/>
                  <a:gd name="T100" fmla="*/ 397 w 584"/>
                  <a:gd name="T101" fmla="*/ 592 h 715"/>
                  <a:gd name="T102" fmla="*/ 421 w 584"/>
                  <a:gd name="T103" fmla="*/ 612 h 715"/>
                  <a:gd name="T104" fmla="*/ 449 w 584"/>
                  <a:gd name="T105" fmla="*/ 637 h 715"/>
                  <a:gd name="T106" fmla="*/ 473 w 584"/>
                  <a:gd name="T107" fmla="*/ 659 h 715"/>
                  <a:gd name="T108" fmla="*/ 478 w 584"/>
                  <a:gd name="T109" fmla="*/ 696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84" h="715">
                    <a:moveTo>
                      <a:pt x="439" y="704"/>
                    </a:moveTo>
                    <a:lnTo>
                      <a:pt x="413" y="704"/>
                    </a:lnTo>
                    <a:lnTo>
                      <a:pt x="379" y="707"/>
                    </a:lnTo>
                    <a:lnTo>
                      <a:pt x="374" y="707"/>
                    </a:lnTo>
                    <a:lnTo>
                      <a:pt x="335" y="707"/>
                    </a:lnTo>
                    <a:lnTo>
                      <a:pt x="332" y="707"/>
                    </a:lnTo>
                    <a:lnTo>
                      <a:pt x="296" y="710"/>
                    </a:lnTo>
                    <a:lnTo>
                      <a:pt x="283" y="710"/>
                    </a:lnTo>
                    <a:lnTo>
                      <a:pt x="257" y="710"/>
                    </a:lnTo>
                    <a:lnTo>
                      <a:pt x="236" y="710"/>
                    </a:lnTo>
                    <a:lnTo>
                      <a:pt x="218" y="710"/>
                    </a:lnTo>
                    <a:lnTo>
                      <a:pt x="184" y="710"/>
                    </a:lnTo>
                    <a:lnTo>
                      <a:pt x="179" y="710"/>
                    </a:lnTo>
                    <a:lnTo>
                      <a:pt x="140" y="710"/>
                    </a:lnTo>
                    <a:lnTo>
                      <a:pt x="135" y="715"/>
                    </a:lnTo>
                    <a:lnTo>
                      <a:pt x="101" y="715"/>
                    </a:lnTo>
                    <a:lnTo>
                      <a:pt x="86" y="715"/>
                    </a:lnTo>
                    <a:lnTo>
                      <a:pt x="55" y="715"/>
                    </a:lnTo>
                    <a:lnTo>
                      <a:pt x="55" y="670"/>
                    </a:lnTo>
                    <a:lnTo>
                      <a:pt x="55" y="629"/>
                    </a:lnTo>
                    <a:lnTo>
                      <a:pt x="57" y="587"/>
                    </a:lnTo>
                    <a:lnTo>
                      <a:pt x="57" y="576"/>
                    </a:lnTo>
                    <a:lnTo>
                      <a:pt x="57" y="556"/>
                    </a:lnTo>
                    <a:lnTo>
                      <a:pt x="57" y="534"/>
                    </a:lnTo>
                    <a:lnTo>
                      <a:pt x="57" y="497"/>
                    </a:lnTo>
                    <a:lnTo>
                      <a:pt x="57" y="494"/>
                    </a:lnTo>
                    <a:lnTo>
                      <a:pt x="55" y="492"/>
                    </a:lnTo>
                    <a:lnTo>
                      <a:pt x="52" y="486"/>
                    </a:lnTo>
                    <a:lnTo>
                      <a:pt x="44" y="483"/>
                    </a:lnTo>
                    <a:lnTo>
                      <a:pt x="36" y="483"/>
                    </a:lnTo>
                    <a:lnTo>
                      <a:pt x="34" y="475"/>
                    </a:lnTo>
                    <a:lnTo>
                      <a:pt x="29" y="469"/>
                    </a:lnTo>
                    <a:lnTo>
                      <a:pt x="24" y="461"/>
                    </a:lnTo>
                    <a:lnTo>
                      <a:pt x="24" y="455"/>
                    </a:lnTo>
                    <a:lnTo>
                      <a:pt x="26" y="453"/>
                    </a:lnTo>
                    <a:lnTo>
                      <a:pt x="39" y="441"/>
                    </a:lnTo>
                    <a:lnTo>
                      <a:pt x="44" y="433"/>
                    </a:lnTo>
                    <a:lnTo>
                      <a:pt x="44" y="430"/>
                    </a:lnTo>
                    <a:lnTo>
                      <a:pt x="47" y="419"/>
                    </a:lnTo>
                    <a:lnTo>
                      <a:pt x="47" y="416"/>
                    </a:lnTo>
                    <a:lnTo>
                      <a:pt x="47" y="408"/>
                    </a:lnTo>
                    <a:lnTo>
                      <a:pt x="47" y="400"/>
                    </a:lnTo>
                    <a:lnTo>
                      <a:pt x="47" y="388"/>
                    </a:lnTo>
                    <a:lnTo>
                      <a:pt x="44" y="386"/>
                    </a:lnTo>
                    <a:lnTo>
                      <a:pt x="44" y="383"/>
                    </a:lnTo>
                    <a:lnTo>
                      <a:pt x="44" y="380"/>
                    </a:lnTo>
                    <a:lnTo>
                      <a:pt x="44" y="369"/>
                    </a:lnTo>
                    <a:lnTo>
                      <a:pt x="44" y="366"/>
                    </a:lnTo>
                    <a:lnTo>
                      <a:pt x="41" y="366"/>
                    </a:lnTo>
                    <a:lnTo>
                      <a:pt x="39" y="360"/>
                    </a:lnTo>
                    <a:lnTo>
                      <a:pt x="36" y="357"/>
                    </a:lnTo>
                    <a:lnTo>
                      <a:pt x="36" y="355"/>
                    </a:lnTo>
                    <a:lnTo>
                      <a:pt x="34" y="349"/>
                    </a:lnTo>
                    <a:lnTo>
                      <a:pt x="34" y="338"/>
                    </a:lnTo>
                    <a:lnTo>
                      <a:pt x="29" y="335"/>
                    </a:lnTo>
                    <a:lnTo>
                      <a:pt x="29" y="327"/>
                    </a:lnTo>
                    <a:lnTo>
                      <a:pt x="29" y="324"/>
                    </a:lnTo>
                    <a:lnTo>
                      <a:pt x="29" y="318"/>
                    </a:lnTo>
                    <a:lnTo>
                      <a:pt x="29" y="313"/>
                    </a:lnTo>
                    <a:lnTo>
                      <a:pt x="34" y="307"/>
                    </a:lnTo>
                    <a:lnTo>
                      <a:pt x="34" y="304"/>
                    </a:lnTo>
                    <a:lnTo>
                      <a:pt x="34" y="299"/>
                    </a:lnTo>
                    <a:lnTo>
                      <a:pt x="34" y="296"/>
                    </a:lnTo>
                    <a:lnTo>
                      <a:pt x="29" y="296"/>
                    </a:lnTo>
                    <a:lnTo>
                      <a:pt x="29" y="293"/>
                    </a:lnTo>
                    <a:lnTo>
                      <a:pt x="26" y="290"/>
                    </a:lnTo>
                    <a:lnTo>
                      <a:pt x="26" y="285"/>
                    </a:lnTo>
                    <a:lnTo>
                      <a:pt x="26" y="282"/>
                    </a:lnTo>
                    <a:lnTo>
                      <a:pt x="26" y="279"/>
                    </a:lnTo>
                    <a:lnTo>
                      <a:pt x="29" y="277"/>
                    </a:lnTo>
                    <a:lnTo>
                      <a:pt x="26" y="271"/>
                    </a:lnTo>
                    <a:lnTo>
                      <a:pt x="26" y="268"/>
                    </a:lnTo>
                    <a:lnTo>
                      <a:pt x="26" y="260"/>
                    </a:lnTo>
                    <a:lnTo>
                      <a:pt x="26" y="257"/>
                    </a:lnTo>
                    <a:lnTo>
                      <a:pt x="26" y="254"/>
                    </a:lnTo>
                    <a:lnTo>
                      <a:pt x="26" y="251"/>
                    </a:lnTo>
                    <a:lnTo>
                      <a:pt x="26" y="248"/>
                    </a:lnTo>
                    <a:lnTo>
                      <a:pt x="26" y="243"/>
                    </a:lnTo>
                    <a:lnTo>
                      <a:pt x="26" y="240"/>
                    </a:lnTo>
                    <a:lnTo>
                      <a:pt x="26" y="237"/>
                    </a:lnTo>
                    <a:lnTo>
                      <a:pt x="24" y="237"/>
                    </a:lnTo>
                    <a:lnTo>
                      <a:pt x="26" y="234"/>
                    </a:lnTo>
                    <a:lnTo>
                      <a:pt x="24" y="232"/>
                    </a:lnTo>
                    <a:lnTo>
                      <a:pt x="26" y="229"/>
                    </a:lnTo>
                    <a:lnTo>
                      <a:pt x="26" y="226"/>
                    </a:lnTo>
                    <a:lnTo>
                      <a:pt x="26" y="221"/>
                    </a:lnTo>
                    <a:lnTo>
                      <a:pt x="26" y="215"/>
                    </a:lnTo>
                    <a:lnTo>
                      <a:pt x="24" y="215"/>
                    </a:lnTo>
                    <a:lnTo>
                      <a:pt x="24" y="207"/>
                    </a:lnTo>
                    <a:lnTo>
                      <a:pt x="21" y="201"/>
                    </a:lnTo>
                    <a:lnTo>
                      <a:pt x="21" y="195"/>
                    </a:lnTo>
                    <a:lnTo>
                      <a:pt x="18" y="193"/>
                    </a:lnTo>
                    <a:lnTo>
                      <a:pt x="18" y="190"/>
                    </a:lnTo>
                    <a:lnTo>
                      <a:pt x="16" y="184"/>
                    </a:lnTo>
                    <a:lnTo>
                      <a:pt x="16" y="176"/>
                    </a:lnTo>
                    <a:lnTo>
                      <a:pt x="13" y="173"/>
                    </a:lnTo>
                    <a:lnTo>
                      <a:pt x="13" y="159"/>
                    </a:lnTo>
                    <a:lnTo>
                      <a:pt x="8" y="156"/>
                    </a:lnTo>
                    <a:lnTo>
                      <a:pt x="8" y="154"/>
                    </a:lnTo>
                    <a:lnTo>
                      <a:pt x="5" y="154"/>
                    </a:lnTo>
                    <a:lnTo>
                      <a:pt x="5" y="151"/>
                    </a:lnTo>
                    <a:lnTo>
                      <a:pt x="5" y="148"/>
                    </a:lnTo>
                    <a:lnTo>
                      <a:pt x="5" y="145"/>
                    </a:lnTo>
                    <a:lnTo>
                      <a:pt x="5" y="142"/>
                    </a:lnTo>
                    <a:lnTo>
                      <a:pt x="8" y="142"/>
                    </a:lnTo>
                    <a:lnTo>
                      <a:pt x="5" y="142"/>
                    </a:lnTo>
                    <a:lnTo>
                      <a:pt x="8" y="137"/>
                    </a:lnTo>
                    <a:lnTo>
                      <a:pt x="5" y="137"/>
                    </a:lnTo>
                    <a:lnTo>
                      <a:pt x="5" y="134"/>
                    </a:lnTo>
                    <a:lnTo>
                      <a:pt x="8" y="134"/>
                    </a:lnTo>
                    <a:lnTo>
                      <a:pt x="8" y="131"/>
                    </a:lnTo>
                    <a:lnTo>
                      <a:pt x="5" y="131"/>
                    </a:lnTo>
                    <a:lnTo>
                      <a:pt x="8" y="131"/>
                    </a:lnTo>
                    <a:lnTo>
                      <a:pt x="5" y="131"/>
                    </a:lnTo>
                    <a:lnTo>
                      <a:pt x="5" y="128"/>
                    </a:lnTo>
                    <a:lnTo>
                      <a:pt x="8" y="128"/>
                    </a:lnTo>
                    <a:lnTo>
                      <a:pt x="5" y="128"/>
                    </a:lnTo>
                    <a:lnTo>
                      <a:pt x="5" y="123"/>
                    </a:lnTo>
                    <a:lnTo>
                      <a:pt x="3" y="120"/>
                    </a:lnTo>
                    <a:lnTo>
                      <a:pt x="5" y="120"/>
                    </a:lnTo>
                    <a:lnTo>
                      <a:pt x="5" y="114"/>
                    </a:lnTo>
                    <a:lnTo>
                      <a:pt x="5" y="111"/>
                    </a:lnTo>
                    <a:lnTo>
                      <a:pt x="5" y="106"/>
                    </a:lnTo>
                    <a:lnTo>
                      <a:pt x="5" y="103"/>
                    </a:lnTo>
                    <a:lnTo>
                      <a:pt x="3" y="100"/>
                    </a:lnTo>
                    <a:lnTo>
                      <a:pt x="5" y="100"/>
                    </a:lnTo>
                    <a:lnTo>
                      <a:pt x="3" y="100"/>
                    </a:lnTo>
                    <a:lnTo>
                      <a:pt x="5" y="95"/>
                    </a:lnTo>
                    <a:lnTo>
                      <a:pt x="5" y="92"/>
                    </a:lnTo>
                    <a:lnTo>
                      <a:pt x="5" y="89"/>
                    </a:lnTo>
                    <a:lnTo>
                      <a:pt x="8" y="89"/>
                    </a:lnTo>
                    <a:lnTo>
                      <a:pt x="8" y="86"/>
                    </a:lnTo>
                    <a:lnTo>
                      <a:pt x="8" y="84"/>
                    </a:lnTo>
                    <a:lnTo>
                      <a:pt x="8" y="81"/>
                    </a:lnTo>
                    <a:lnTo>
                      <a:pt x="5" y="81"/>
                    </a:lnTo>
                    <a:lnTo>
                      <a:pt x="5" y="78"/>
                    </a:lnTo>
                    <a:lnTo>
                      <a:pt x="5" y="72"/>
                    </a:lnTo>
                    <a:lnTo>
                      <a:pt x="3" y="70"/>
                    </a:lnTo>
                    <a:lnTo>
                      <a:pt x="3" y="67"/>
                    </a:lnTo>
                    <a:lnTo>
                      <a:pt x="3" y="64"/>
                    </a:lnTo>
                    <a:lnTo>
                      <a:pt x="3" y="61"/>
                    </a:lnTo>
                    <a:lnTo>
                      <a:pt x="0" y="53"/>
                    </a:lnTo>
                    <a:lnTo>
                      <a:pt x="0" y="44"/>
                    </a:lnTo>
                    <a:lnTo>
                      <a:pt x="62" y="44"/>
                    </a:lnTo>
                    <a:lnTo>
                      <a:pt x="146" y="44"/>
                    </a:lnTo>
                    <a:lnTo>
                      <a:pt x="156" y="44"/>
                    </a:lnTo>
                    <a:lnTo>
                      <a:pt x="156" y="0"/>
                    </a:lnTo>
                    <a:lnTo>
                      <a:pt x="179" y="5"/>
                    </a:lnTo>
                    <a:lnTo>
                      <a:pt x="192" y="61"/>
                    </a:lnTo>
                    <a:lnTo>
                      <a:pt x="192" y="72"/>
                    </a:lnTo>
                    <a:lnTo>
                      <a:pt x="200" y="81"/>
                    </a:lnTo>
                    <a:lnTo>
                      <a:pt x="210" y="81"/>
                    </a:lnTo>
                    <a:lnTo>
                      <a:pt x="221" y="81"/>
                    </a:lnTo>
                    <a:lnTo>
                      <a:pt x="223" y="86"/>
                    </a:lnTo>
                    <a:lnTo>
                      <a:pt x="255" y="89"/>
                    </a:lnTo>
                    <a:lnTo>
                      <a:pt x="257" y="103"/>
                    </a:lnTo>
                    <a:lnTo>
                      <a:pt x="260" y="103"/>
                    </a:lnTo>
                    <a:lnTo>
                      <a:pt x="280" y="100"/>
                    </a:lnTo>
                    <a:lnTo>
                      <a:pt x="283" y="100"/>
                    </a:lnTo>
                    <a:lnTo>
                      <a:pt x="283" y="92"/>
                    </a:lnTo>
                    <a:lnTo>
                      <a:pt x="296" y="86"/>
                    </a:lnTo>
                    <a:lnTo>
                      <a:pt x="312" y="86"/>
                    </a:lnTo>
                    <a:lnTo>
                      <a:pt x="322" y="86"/>
                    </a:lnTo>
                    <a:lnTo>
                      <a:pt x="337" y="95"/>
                    </a:lnTo>
                    <a:lnTo>
                      <a:pt x="348" y="95"/>
                    </a:lnTo>
                    <a:lnTo>
                      <a:pt x="348" y="103"/>
                    </a:lnTo>
                    <a:lnTo>
                      <a:pt x="340" y="103"/>
                    </a:lnTo>
                    <a:lnTo>
                      <a:pt x="340" y="106"/>
                    </a:lnTo>
                    <a:lnTo>
                      <a:pt x="356" y="109"/>
                    </a:lnTo>
                    <a:lnTo>
                      <a:pt x="358" y="111"/>
                    </a:lnTo>
                    <a:lnTo>
                      <a:pt x="358" y="120"/>
                    </a:lnTo>
                    <a:lnTo>
                      <a:pt x="369" y="134"/>
                    </a:lnTo>
                    <a:lnTo>
                      <a:pt x="374" y="131"/>
                    </a:lnTo>
                    <a:lnTo>
                      <a:pt x="374" y="125"/>
                    </a:lnTo>
                    <a:lnTo>
                      <a:pt x="374" y="120"/>
                    </a:lnTo>
                    <a:lnTo>
                      <a:pt x="387" y="114"/>
                    </a:lnTo>
                    <a:lnTo>
                      <a:pt x="392" y="120"/>
                    </a:lnTo>
                    <a:lnTo>
                      <a:pt x="397" y="131"/>
                    </a:lnTo>
                    <a:lnTo>
                      <a:pt x="413" y="134"/>
                    </a:lnTo>
                    <a:lnTo>
                      <a:pt x="418" y="134"/>
                    </a:lnTo>
                    <a:lnTo>
                      <a:pt x="418" y="145"/>
                    </a:lnTo>
                    <a:lnTo>
                      <a:pt x="428" y="148"/>
                    </a:lnTo>
                    <a:lnTo>
                      <a:pt x="428" y="154"/>
                    </a:lnTo>
                    <a:lnTo>
                      <a:pt x="454" y="148"/>
                    </a:lnTo>
                    <a:lnTo>
                      <a:pt x="470" y="131"/>
                    </a:lnTo>
                    <a:lnTo>
                      <a:pt x="480" y="125"/>
                    </a:lnTo>
                    <a:lnTo>
                      <a:pt x="491" y="145"/>
                    </a:lnTo>
                    <a:lnTo>
                      <a:pt x="506" y="142"/>
                    </a:lnTo>
                    <a:lnTo>
                      <a:pt x="506" y="145"/>
                    </a:lnTo>
                    <a:lnTo>
                      <a:pt x="538" y="137"/>
                    </a:lnTo>
                    <a:lnTo>
                      <a:pt x="548" y="142"/>
                    </a:lnTo>
                    <a:lnTo>
                      <a:pt x="551" y="148"/>
                    </a:lnTo>
                    <a:lnTo>
                      <a:pt x="556" y="151"/>
                    </a:lnTo>
                    <a:lnTo>
                      <a:pt x="569" y="148"/>
                    </a:lnTo>
                    <a:lnTo>
                      <a:pt x="584" y="148"/>
                    </a:lnTo>
                    <a:lnTo>
                      <a:pt x="576" y="151"/>
                    </a:lnTo>
                    <a:lnTo>
                      <a:pt x="576" y="154"/>
                    </a:lnTo>
                    <a:lnTo>
                      <a:pt x="551" y="173"/>
                    </a:lnTo>
                    <a:lnTo>
                      <a:pt x="511" y="190"/>
                    </a:lnTo>
                    <a:lnTo>
                      <a:pt x="475" y="221"/>
                    </a:lnTo>
                    <a:lnTo>
                      <a:pt x="442" y="262"/>
                    </a:lnTo>
                    <a:lnTo>
                      <a:pt x="416" y="290"/>
                    </a:lnTo>
                    <a:lnTo>
                      <a:pt x="395" y="307"/>
                    </a:lnTo>
                    <a:lnTo>
                      <a:pt x="387" y="321"/>
                    </a:lnTo>
                    <a:lnTo>
                      <a:pt x="379" y="321"/>
                    </a:lnTo>
                    <a:lnTo>
                      <a:pt x="379" y="324"/>
                    </a:lnTo>
                    <a:lnTo>
                      <a:pt x="382" y="355"/>
                    </a:lnTo>
                    <a:lnTo>
                      <a:pt x="382" y="386"/>
                    </a:lnTo>
                    <a:lnTo>
                      <a:pt x="382" y="397"/>
                    </a:lnTo>
                    <a:lnTo>
                      <a:pt x="379" y="397"/>
                    </a:lnTo>
                    <a:lnTo>
                      <a:pt x="379" y="402"/>
                    </a:lnTo>
                    <a:lnTo>
                      <a:pt x="377" y="402"/>
                    </a:lnTo>
                    <a:lnTo>
                      <a:pt x="374" y="402"/>
                    </a:lnTo>
                    <a:lnTo>
                      <a:pt x="371" y="405"/>
                    </a:lnTo>
                    <a:lnTo>
                      <a:pt x="363" y="405"/>
                    </a:lnTo>
                    <a:lnTo>
                      <a:pt x="361" y="411"/>
                    </a:lnTo>
                    <a:lnTo>
                      <a:pt x="353" y="416"/>
                    </a:lnTo>
                    <a:lnTo>
                      <a:pt x="351" y="419"/>
                    </a:lnTo>
                    <a:lnTo>
                      <a:pt x="351" y="424"/>
                    </a:lnTo>
                    <a:lnTo>
                      <a:pt x="348" y="424"/>
                    </a:lnTo>
                    <a:lnTo>
                      <a:pt x="348" y="433"/>
                    </a:lnTo>
                    <a:lnTo>
                      <a:pt x="340" y="439"/>
                    </a:lnTo>
                    <a:lnTo>
                      <a:pt x="340" y="441"/>
                    </a:lnTo>
                    <a:lnTo>
                      <a:pt x="337" y="447"/>
                    </a:lnTo>
                    <a:lnTo>
                      <a:pt x="337" y="455"/>
                    </a:lnTo>
                    <a:lnTo>
                      <a:pt x="340" y="455"/>
                    </a:lnTo>
                    <a:lnTo>
                      <a:pt x="348" y="455"/>
                    </a:lnTo>
                    <a:lnTo>
                      <a:pt x="351" y="461"/>
                    </a:lnTo>
                    <a:lnTo>
                      <a:pt x="356" y="469"/>
                    </a:lnTo>
                    <a:lnTo>
                      <a:pt x="358" y="472"/>
                    </a:lnTo>
                    <a:lnTo>
                      <a:pt x="358" y="480"/>
                    </a:lnTo>
                    <a:lnTo>
                      <a:pt x="356" y="483"/>
                    </a:lnTo>
                    <a:lnTo>
                      <a:pt x="353" y="489"/>
                    </a:lnTo>
                    <a:lnTo>
                      <a:pt x="351" y="489"/>
                    </a:lnTo>
                    <a:lnTo>
                      <a:pt x="351" y="503"/>
                    </a:lnTo>
                    <a:lnTo>
                      <a:pt x="351" y="506"/>
                    </a:lnTo>
                    <a:lnTo>
                      <a:pt x="351" y="509"/>
                    </a:lnTo>
                    <a:lnTo>
                      <a:pt x="351" y="511"/>
                    </a:lnTo>
                    <a:lnTo>
                      <a:pt x="348" y="517"/>
                    </a:lnTo>
                    <a:lnTo>
                      <a:pt x="351" y="525"/>
                    </a:lnTo>
                    <a:lnTo>
                      <a:pt x="351" y="528"/>
                    </a:lnTo>
                    <a:lnTo>
                      <a:pt x="351" y="534"/>
                    </a:lnTo>
                    <a:lnTo>
                      <a:pt x="351" y="536"/>
                    </a:lnTo>
                    <a:lnTo>
                      <a:pt x="351" y="545"/>
                    </a:lnTo>
                    <a:lnTo>
                      <a:pt x="351" y="547"/>
                    </a:lnTo>
                    <a:lnTo>
                      <a:pt x="348" y="556"/>
                    </a:lnTo>
                    <a:lnTo>
                      <a:pt x="353" y="559"/>
                    </a:lnTo>
                    <a:lnTo>
                      <a:pt x="361" y="570"/>
                    </a:lnTo>
                    <a:lnTo>
                      <a:pt x="363" y="573"/>
                    </a:lnTo>
                    <a:lnTo>
                      <a:pt x="371" y="576"/>
                    </a:lnTo>
                    <a:lnTo>
                      <a:pt x="387" y="579"/>
                    </a:lnTo>
                    <a:lnTo>
                      <a:pt x="390" y="579"/>
                    </a:lnTo>
                    <a:lnTo>
                      <a:pt x="390" y="587"/>
                    </a:lnTo>
                    <a:lnTo>
                      <a:pt x="395" y="592"/>
                    </a:lnTo>
                    <a:lnTo>
                      <a:pt x="397" y="592"/>
                    </a:lnTo>
                    <a:lnTo>
                      <a:pt x="408" y="595"/>
                    </a:lnTo>
                    <a:lnTo>
                      <a:pt x="416" y="601"/>
                    </a:lnTo>
                    <a:lnTo>
                      <a:pt x="418" y="603"/>
                    </a:lnTo>
                    <a:lnTo>
                      <a:pt x="421" y="603"/>
                    </a:lnTo>
                    <a:lnTo>
                      <a:pt x="421" y="612"/>
                    </a:lnTo>
                    <a:lnTo>
                      <a:pt x="426" y="615"/>
                    </a:lnTo>
                    <a:lnTo>
                      <a:pt x="428" y="620"/>
                    </a:lnTo>
                    <a:lnTo>
                      <a:pt x="434" y="629"/>
                    </a:lnTo>
                    <a:lnTo>
                      <a:pt x="442" y="637"/>
                    </a:lnTo>
                    <a:lnTo>
                      <a:pt x="449" y="637"/>
                    </a:lnTo>
                    <a:lnTo>
                      <a:pt x="452" y="640"/>
                    </a:lnTo>
                    <a:lnTo>
                      <a:pt x="454" y="640"/>
                    </a:lnTo>
                    <a:lnTo>
                      <a:pt x="462" y="643"/>
                    </a:lnTo>
                    <a:lnTo>
                      <a:pt x="468" y="651"/>
                    </a:lnTo>
                    <a:lnTo>
                      <a:pt x="473" y="659"/>
                    </a:lnTo>
                    <a:lnTo>
                      <a:pt x="478" y="665"/>
                    </a:lnTo>
                    <a:lnTo>
                      <a:pt x="478" y="676"/>
                    </a:lnTo>
                    <a:lnTo>
                      <a:pt x="478" y="682"/>
                    </a:lnTo>
                    <a:lnTo>
                      <a:pt x="478" y="693"/>
                    </a:lnTo>
                    <a:lnTo>
                      <a:pt x="478" y="696"/>
                    </a:lnTo>
                    <a:lnTo>
                      <a:pt x="480" y="702"/>
                    </a:lnTo>
                    <a:lnTo>
                      <a:pt x="449" y="704"/>
                    </a:lnTo>
                    <a:lnTo>
                      <a:pt x="439" y="704"/>
                    </a:lnTo>
                    <a:close/>
                  </a:path>
                </a:pathLst>
              </a:custGeom>
              <a:solidFill>
                <a:srgbClr val="97B0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258">
                <a:extLst>
                  <a:ext uri="{FF2B5EF4-FFF2-40B4-BE49-F238E27FC236}">
                    <a16:creationId xmlns:a16="http://schemas.microsoft.com/office/drawing/2014/main" id="{E2C82C50-867A-405A-B611-E491BF975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3" y="794"/>
                <a:ext cx="584" cy="715"/>
              </a:xfrm>
              <a:custGeom>
                <a:avLst/>
                <a:gdLst>
                  <a:gd name="T0" fmla="*/ 335 w 584"/>
                  <a:gd name="T1" fmla="*/ 707 h 715"/>
                  <a:gd name="T2" fmla="*/ 236 w 584"/>
                  <a:gd name="T3" fmla="*/ 710 h 715"/>
                  <a:gd name="T4" fmla="*/ 135 w 584"/>
                  <a:gd name="T5" fmla="*/ 715 h 715"/>
                  <a:gd name="T6" fmla="*/ 55 w 584"/>
                  <a:gd name="T7" fmla="*/ 629 h 715"/>
                  <a:gd name="T8" fmla="*/ 57 w 584"/>
                  <a:gd name="T9" fmla="*/ 497 h 715"/>
                  <a:gd name="T10" fmla="*/ 36 w 584"/>
                  <a:gd name="T11" fmla="*/ 483 h 715"/>
                  <a:gd name="T12" fmla="*/ 26 w 584"/>
                  <a:gd name="T13" fmla="*/ 453 h 715"/>
                  <a:gd name="T14" fmla="*/ 47 w 584"/>
                  <a:gd name="T15" fmla="*/ 416 h 715"/>
                  <a:gd name="T16" fmla="*/ 44 w 584"/>
                  <a:gd name="T17" fmla="*/ 383 h 715"/>
                  <a:gd name="T18" fmla="*/ 39 w 584"/>
                  <a:gd name="T19" fmla="*/ 360 h 715"/>
                  <a:gd name="T20" fmla="*/ 29 w 584"/>
                  <a:gd name="T21" fmla="*/ 335 h 715"/>
                  <a:gd name="T22" fmla="*/ 34 w 584"/>
                  <a:gd name="T23" fmla="*/ 307 h 715"/>
                  <a:gd name="T24" fmla="*/ 29 w 584"/>
                  <a:gd name="T25" fmla="*/ 293 h 715"/>
                  <a:gd name="T26" fmla="*/ 29 w 584"/>
                  <a:gd name="T27" fmla="*/ 277 h 715"/>
                  <a:gd name="T28" fmla="*/ 26 w 584"/>
                  <a:gd name="T29" fmla="*/ 254 h 715"/>
                  <a:gd name="T30" fmla="*/ 26 w 584"/>
                  <a:gd name="T31" fmla="*/ 237 h 715"/>
                  <a:gd name="T32" fmla="*/ 26 w 584"/>
                  <a:gd name="T33" fmla="*/ 226 h 715"/>
                  <a:gd name="T34" fmla="*/ 21 w 584"/>
                  <a:gd name="T35" fmla="*/ 201 h 715"/>
                  <a:gd name="T36" fmla="*/ 16 w 584"/>
                  <a:gd name="T37" fmla="*/ 176 h 715"/>
                  <a:gd name="T38" fmla="*/ 5 w 584"/>
                  <a:gd name="T39" fmla="*/ 154 h 715"/>
                  <a:gd name="T40" fmla="*/ 8 w 584"/>
                  <a:gd name="T41" fmla="*/ 142 h 715"/>
                  <a:gd name="T42" fmla="*/ 8 w 584"/>
                  <a:gd name="T43" fmla="*/ 134 h 715"/>
                  <a:gd name="T44" fmla="*/ 5 w 584"/>
                  <a:gd name="T45" fmla="*/ 128 h 715"/>
                  <a:gd name="T46" fmla="*/ 5 w 584"/>
                  <a:gd name="T47" fmla="*/ 120 h 715"/>
                  <a:gd name="T48" fmla="*/ 3 w 584"/>
                  <a:gd name="T49" fmla="*/ 100 h 715"/>
                  <a:gd name="T50" fmla="*/ 5 w 584"/>
                  <a:gd name="T51" fmla="*/ 89 h 715"/>
                  <a:gd name="T52" fmla="*/ 5 w 584"/>
                  <a:gd name="T53" fmla="*/ 81 h 715"/>
                  <a:gd name="T54" fmla="*/ 3 w 584"/>
                  <a:gd name="T55" fmla="*/ 64 h 715"/>
                  <a:gd name="T56" fmla="*/ 146 w 584"/>
                  <a:gd name="T57" fmla="*/ 44 h 715"/>
                  <a:gd name="T58" fmla="*/ 192 w 584"/>
                  <a:gd name="T59" fmla="*/ 72 h 715"/>
                  <a:gd name="T60" fmla="*/ 255 w 584"/>
                  <a:gd name="T61" fmla="*/ 89 h 715"/>
                  <a:gd name="T62" fmla="*/ 283 w 584"/>
                  <a:gd name="T63" fmla="*/ 92 h 715"/>
                  <a:gd name="T64" fmla="*/ 348 w 584"/>
                  <a:gd name="T65" fmla="*/ 95 h 715"/>
                  <a:gd name="T66" fmla="*/ 358 w 584"/>
                  <a:gd name="T67" fmla="*/ 111 h 715"/>
                  <a:gd name="T68" fmla="*/ 374 w 584"/>
                  <a:gd name="T69" fmla="*/ 120 h 715"/>
                  <a:gd name="T70" fmla="*/ 418 w 584"/>
                  <a:gd name="T71" fmla="*/ 134 h 715"/>
                  <a:gd name="T72" fmla="*/ 470 w 584"/>
                  <a:gd name="T73" fmla="*/ 131 h 715"/>
                  <a:gd name="T74" fmla="*/ 538 w 584"/>
                  <a:gd name="T75" fmla="*/ 137 h 715"/>
                  <a:gd name="T76" fmla="*/ 584 w 584"/>
                  <a:gd name="T77" fmla="*/ 148 h 715"/>
                  <a:gd name="T78" fmla="*/ 475 w 584"/>
                  <a:gd name="T79" fmla="*/ 221 h 715"/>
                  <a:gd name="T80" fmla="*/ 379 w 584"/>
                  <a:gd name="T81" fmla="*/ 321 h 715"/>
                  <a:gd name="T82" fmla="*/ 379 w 584"/>
                  <a:gd name="T83" fmla="*/ 397 h 715"/>
                  <a:gd name="T84" fmla="*/ 363 w 584"/>
                  <a:gd name="T85" fmla="*/ 405 h 715"/>
                  <a:gd name="T86" fmla="*/ 348 w 584"/>
                  <a:gd name="T87" fmla="*/ 424 h 715"/>
                  <a:gd name="T88" fmla="*/ 337 w 584"/>
                  <a:gd name="T89" fmla="*/ 455 h 715"/>
                  <a:gd name="T90" fmla="*/ 358 w 584"/>
                  <a:gd name="T91" fmla="*/ 472 h 715"/>
                  <a:gd name="T92" fmla="*/ 351 w 584"/>
                  <a:gd name="T93" fmla="*/ 503 h 715"/>
                  <a:gd name="T94" fmla="*/ 351 w 584"/>
                  <a:gd name="T95" fmla="*/ 525 h 715"/>
                  <a:gd name="T96" fmla="*/ 351 w 584"/>
                  <a:gd name="T97" fmla="*/ 547 h 715"/>
                  <a:gd name="T98" fmla="*/ 371 w 584"/>
                  <a:gd name="T99" fmla="*/ 576 h 715"/>
                  <a:gd name="T100" fmla="*/ 397 w 584"/>
                  <a:gd name="T101" fmla="*/ 592 h 715"/>
                  <a:gd name="T102" fmla="*/ 421 w 584"/>
                  <a:gd name="T103" fmla="*/ 612 h 715"/>
                  <a:gd name="T104" fmla="*/ 449 w 584"/>
                  <a:gd name="T105" fmla="*/ 637 h 715"/>
                  <a:gd name="T106" fmla="*/ 473 w 584"/>
                  <a:gd name="T107" fmla="*/ 659 h 715"/>
                  <a:gd name="T108" fmla="*/ 478 w 584"/>
                  <a:gd name="T109" fmla="*/ 696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84" h="715">
                    <a:moveTo>
                      <a:pt x="439" y="704"/>
                    </a:moveTo>
                    <a:lnTo>
                      <a:pt x="413" y="704"/>
                    </a:lnTo>
                    <a:lnTo>
                      <a:pt x="379" y="707"/>
                    </a:lnTo>
                    <a:lnTo>
                      <a:pt x="374" y="707"/>
                    </a:lnTo>
                    <a:lnTo>
                      <a:pt x="335" y="707"/>
                    </a:lnTo>
                    <a:lnTo>
                      <a:pt x="332" y="707"/>
                    </a:lnTo>
                    <a:lnTo>
                      <a:pt x="296" y="710"/>
                    </a:lnTo>
                    <a:lnTo>
                      <a:pt x="283" y="710"/>
                    </a:lnTo>
                    <a:lnTo>
                      <a:pt x="257" y="710"/>
                    </a:lnTo>
                    <a:lnTo>
                      <a:pt x="236" y="710"/>
                    </a:lnTo>
                    <a:lnTo>
                      <a:pt x="218" y="710"/>
                    </a:lnTo>
                    <a:lnTo>
                      <a:pt x="184" y="710"/>
                    </a:lnTo>
                    <a:lnTo>
                      <a:pt x="179" y="710"/>
                    </a:lnTo>
                    <a:lnTo>
                      <a:pt x="140" y="710"/>
                    </a:lnTo>
                    <a:lnTo>
                      <a:pt x="135" y="715"/>
                    </a:lnTo>
                    <a:lnTo>
                      <a:pt x="101" y="715"/>
                    </a:lnTo>
                    <a:lnTo>
                      <a:pt x="86" y="715"/>
                    </a:lnTo>
                    <a:lnTo>
                      <a:pt x="55" y="715"/>
                    </a:lnTo>
                    <a:lnTo>
                      <a:pt x="55" y="670"/>
                    </a:lnTo>
                    <a:lnTo>
                      <a:pt x="55" y="629"/>
                    </a:lnTo>
                    <a:lnTo>
                      <a:pt x="57" y="587"/>
                    </a:lnTo>
                    <a:lnTo>
                      <a:pt x="57" y="576"/>
                    </a:lnTo>
                    <a:lnTo>
                      <a:pt x="57" y="556"/>
                    </a:lnTo>
                    <a:lnTo>
                      <a:pt x="57" y="534"/>
                    </a:lnTo>
                    <a:lnTo>
                      <a:pt x="57" y="497"/>
                    </a:lnTo>
                    <a:lnTo>
                      <a:pt x="57" y="494"/>
                    </a:lnTo>
                    <a:lnTo>
                      <a:pt x="55" y="492"/>
                    </a:lnTo>
                    <a:lnTo>
                      <a:pt x="52" y="486"/>
                    </a:lnTo>
                    <a:lnTo>
                      <a:pt x="44" y="483"/>
                    </a:lnTo>
                    <a:lnTo>
                      <a:pt x="36" y="483"/>
                    </a:lnTo>
                    <a:lnTo>
                      <a:pt x="34" y="475"/>
                    </a:lnTo>
                    <a:lnTo>
                      <a:pt x="29" y="469"/>
                    </a:lnTo>
                    <a:lnTo>
                      <a:pt x="24" y="461"/>
                    </a:lnTo>
                    <a:lnTo>
                      <a:pt x="24" y="455"/>
                    </a:lnTo>
                    <a:lnTo>
                      <a:pt x="26" y="453"/>
                    </a:lnTo>
                    <a:lnTo>
                      <a:pt x="39" y="441"/>
                    </a:lnTo>
                    <a:lnTo>
                      <a:pt x="44" y="433"/>
                    </a:lnTo>
                    <a:lnTo>
                      <a:pt x="44" y="430"/>
                    </a:lnTo>
                    <a:lnTo>
                      <a:pt x="47" y="419"/>
                    </a:lnTo>
                    <a:lnTo>
                      <a:pt x="47" y="416"/>
                    </a:lnTo>
                    <a:lnTo>
                      <a:pt x="47" y="408"/>
                    </a:lnTo>
                    <a:lnTo>
                      <a:pt x="47" y="400"/>
                    </a:lnTo>
                    <a:lnTo>
                      <a:pt x="47" y="388"/>
                    </a:lnTo>
                    <a:lnTo>
                      <a:pt x="44" y="386"/>
                    </a:lnTo>
                    <a:lnTo>
                      <a:pt x="44" y="383"/>
                    </a:lnTo>
                    <a:lnTo>
                      <a:pt x="44" y="380"/>
                    </a:lnTo>
                    <a:lnTo>
                      <a:pt x="44" y="369"/>
                    </a:lnTo>
                    <a:lnTo>
                      <a:pt x="44" y="366"/>
                    </a:lnTo>
                    <a:lnTo>
                      <a:pt x="41" y="366"/>
                    </a:lnTo>
                    <a:lnTo>
                      <a:pt x="39" y="360"/>
                    </a:lnTo>
                    <a:lnTo>
                      <a:pt x="36" y="357"/>
                    </a:lnTo>
                    <a:lnTo>
                      <a:pt x="36" y="355"/>
                    </a:lnTo>
                    <a:lnTo>
                      <a:pt x="34" y="349"/>
                    </a:lnTo>
                    <a:lnTo>
                      <a:pt x="34" y="338"/>
                    </a:lnTo>
                    <a:lnTo>
                      <a:pt x="29" y="335"/>
                    </a:lnTo>
                    <a:lnTo>
                      <a:pt x="29" y="327"/>
                    </a:lnTo>
                    <a:lnTo>
                      <a:pt x="29" y="324"/>
                    </a:lnTo>
                    <a:lnTo>
                      <a:pt x="29" y="318"/>
                    </a:lnTo>
                    <a:lnTo>
                      <a:pt x="29" y="313"/>
                    </a:lnTo>
                    <a:lnTo>
                      <a:pt x="34" y="307"/>
                    </a:lnTo>
                    <a:lnTo>
                      <a:pt x="34" y="304"/>
                    </a:lnTo>
                    <a:lnTo>
                      <a:pt x="34" y="299"/>
                    </a:lnTo>
                    <a:lnTo>
                      <a:pt x="34" y="296"/>
                    </a:lnTo>
                    <a:lnTo>
                      <a:pt x="29" y="296"/>
                    </a:lnTo>
                    <a:lnTo>
                      <a:pt x="29" y="293"/>
                    </a:lnTo>
                    <a:lnTo>
                      <a:pt x="26" y="290"/>
                    </a:lnTo>
                    <a:lnTo>
                      <a:pt x="26" y="285"/>
                    </a:lnTo>
                    <a:lnTo>
                      <a:pt x="26" y="282"/>
                    </a:lnTo>
                    <a:lnTo>
                      <a:pt x="26" y="279"/>
                    </a:lnTo>
                    <a:lnTo>
                      <a:pt x="29" y="277"/>
                    </a:lnTo>
                    <a:lnTo>
                      <a:pt x="26" y="271"/>
                    </a:lnTo>
                    <a:lnTo>
                      <a:pt x="26" y="268"/>
                    </a:lnTo>
                    <a:lnTo>
                      <a:pt x="26" y="260"/>
                    </a:lnTo>
                    <a:lnTo>
                      <a:pt x="26" y="257"/>
                    </a:lnTo>
                    <a:lnTo>
                      <a:pt x="26" y="254"/>
                    </a:lnTo>
                    <a:lnTo>
                      <a:pt x="26" y="251"/>
                    </a:lnTo>
                    <a:lnTo>
                      <a:pt x="26" y="248"/>
                    </a:lnTo>
                    <a:lnTo>
                      <a:pt x="26" y="243"/>
                    </a:lnTo>
                    <a:lnTo>
                      <a:pt x="26" y="240"/>
                    </a:lnTo>
                    <a:lnTo>
                      <a:pt x="26" y="237"/>
                    </a:lnTo>
                    <a:lnTo>
                      <a:pt x="24" y="237"/>
                    </a:lnTo>
                    <a:lnTo>
                      <a:pt x="26" y="234"/>
                    </a:lnTo>
                    <a:lnTo>
                      <a:pt x="24" y="232"/>
                    </a:lnTo>
                    <a:lnTo>
                      <a:pt x="26" y="229"/>
                    </a:lnTo>
                    <a:lnTo>
                      <a:pt x="26" y="226"/>
                    </a:lnTo>
                    <a:lnTo>
                      <a:pt x="26" y="221"/>
                    </a:lnTo>
                    <a:lnTo>
                      <a:pt x="26" y="215"/>
                    </a:lnTo>
                    <a:lnTo>
                      <a:pt x="24" y="215"/>
                    </a:lnTo>
                    <a:lnTo>
                      <a:pt x="24" y="207"/>
                    </a:lnTo>
                    <a:lnTo>
                      <a:pt x="21" y="201"/>
                    </a:lnTo>
                    <a:lnTo>
                      <a:pt x="21" y="195"/>
                    </a:lnTo>
                    <a:lnTo>
                      <a:pt x="18" y="193"/>
                    </a:lnTo>
                    <a:lnTo>
                      <a:pt x="18" y="190"/>
                    </a:lnTo>
                    <a:lnTo>
                      <a:pt x="16" y="184"/>
                    </a:lnTo>
                    <a:lnTo>
                      <a:pt x="16" y="176"/>
                    </a:lnTo>
                    <a:lnTo>
                      <a:pt x="13" y="173"/>
                    </a:lnTo>
                    <a:lnTo>
                      <a:pt x="13" y="159"/>
                    </a:lnTo>
                    <a:lnTo>
                      <a:pt x="8" y="156"/>
                    </a:lnTo>
                    <a:lnTo>
                      <a:pt x="8" y="154"/>
                    </a:lnTo>
                    <a:lnTo>
                      <a:pt x="5" y="154"/>
                    </a:lnTo>
                    <a:lnTo>
                      <a:pt x="5" y="151"/>
                    </a:lnTo>
                    <a:lnTo>
                      <a:pt x="5" y="148"/>
                    </a:lnTo>
                    <a:lnTo>
                      <a:pt x="5" y="145"/>
                    </a:lnTo>
                    <a:lnTo>
                      <a:pt x="5" y="142"/>
                    </a:lnTo>
                    <a:lnTo>
                      <a:pt x="8" y="142"/>
                    </a:lnTo>
                    <a:lnTo>
                      <a:pt x="5" y="142"/>
                    </a:lnTo>
                    <a:lnTo>
                      <a:pt x="8" y="137"/>
                    </a:lnTo>
                    <a:lnTo>
                      <a:pt x="5" y="137"/>
                    </a:lnTo>
                    <a:lnTo>
                      <a:pt x="5" y="134"/>
                    </a:lnTo>
                    <a:lnTo>
                      <a:pt x="8" y="134"/>
                    </a:lnTo>
                    <a:lnTo>
                      <a:pt x="8" y="131"/>
                    </a:lnTo>
                    <a:lnTo>
                      <a:pt x="5" y="131"/>
                    </a:lnTo>
                    <a:lnTo>
                      <a:pt x="8" y="131"/>
                    </a:lnTo>
                    <a:lnTo>
                      <a:pt x="5" y="131"/>
                    </a:lnTo>
                    <a:lnTo>
                      <a:pt x="5" y="128"/>
                    </a:lnTo>
                    <a:lnTo>
                      <a:pt x="8" y="128"/>
                    </a:lnTo>
                    <a:lnTo>
                      <a:pt x="5" y="128"/>
                    </a:lnTo>
                    <a:lnTo>
                      <a:pt x="5" y="123"/>
                    </a:lnTo>
                    <a:lnTo>
                      <a:pt x="3" y="120"/>
                    </a:lnTo>
                    <a:lnTo>
                      <a:pt x="5" y="120"/>
                    </a:lnTo>
                    <a:lnTo>
                      <a:pt x="5" y="114"/>
                    </a:lnTo>
                    <a:lnTo>
                      <a:pt x="5" y="111"/>
                    </a:lnTo>
                    <a:lnTo>
                      <a:pt x="5" y="106"/>
                    </a:lnTo>
                    <a:lnTo>
                      <a:pt x="5" y="103"/>
                    </a:lnTo>
                    <a:lnTo>
                      <a:pt x="3" y="100"/>
                    </a:lnTo>
                    <a:lnTo>
                      <a:pt x="5" y="100"/>
                    </a:lnTo>
                    <a:lnTo>
                      <a:pt x="3" y="100"/>
                    </a:lnTo>
                    <a:lnTo>
                      <a:pt x="5" y="95"/>
                    </a:lnTo>
                    <a:lnTo>
                      <a:pt x="5" y="92"/>
                    </a:lnTo>
                    <a:lnTo>
                      <a:pt x="5" y="89"/>
                    </a:lnTo>
                    <a:lnTo>
                      <a:pt x="8" y="89"/>
                    </a:lnTo>
                    <a:lnTo>
                      <a:pt x="8" y="86"/>
                    </a:lnTo>
                    <a:lnTo>
                      <a:pt x="8" y="84"/>
                    </a:lnTo>
                    <a:lnTo>
                      <a:pt x="8" y="81"/>
                    </a:lnTo>
                    <a:lnTo>
                      <a:pt x="5" y="81"/>
                    </a:lnTo>
                    <a:lnTo>
                      <a:pt x="5" y="78"/>
                    </a:lnTo>
                    <a:lnTo>
                      <a:pt x="5" y="72"/>
                    </a:lnTo>
                    <a:lnTo>
                      <a:pt x="3" y="70"/>
                    </a:lnTo>
                    <a:lnTo>
                      <a:pt x="3" y="67"/>
                    </a:lnTo>
                    <a:lnTo>
                      <a:pt x="3" y="64"/>
                    </a:lnTo>
                    <a:lnTo>
                      <a:pt x="3" y="61"/>
                    </a:lnTo>
                    <a:lnTo>
                      <a:pt x="0" y="53"/>
                    </a:lnTo>
                    <a:lnTo>
                      <a:pt x="0" y="44"/>
                    </a:lnTo>
                    <a:lnTo>
                      <a:pt x="62" y="44"/>
                    </a:lnTo>
                    <a:lnTo>
                      <a:pt x="146" y="44"/>
                    </a:lnTo>
                    <a:lnTo>
                      <a:pt x="156" y="44"/>
                    </a:lnTo>
                    <a:lnTo>
                      <a:pt x="156" y="0"/>
                    </a:lnTo>
                    <a:lnTo>
                      <a:pt x="179" y="5"/>
                    </a:lnTo>
                    <a:lnTo>
                      <a:pt x="192" y="61"/>
                    </a:lnTo>
                    <a:lnTo>
                      <a:pt x="192" y="72"/>
                    </a:lnTo>
                    <a:lnTo>
                      <a:pt x="200" y="81"/>
                    </a:lnTo>
                    <a:lnTo>
                      <a:pt x="210" y="81"/>
                    </a:lnTo>
                    <a:lnTo>
                      <a:pt x="221" y="81"/>
                    </a:lnTo>
                    <a:lnTo>
                      <a:pt x="223" y="86"/>
                    </a:lnTo>
                    <a:lnTo>
                      <a:pt x="255" y="89"/>
                    </a:lnTo>
                    <a:lnTo>
                      <a:pt x="257" y="103"/>
                    </a:lnTo>
                    <a:lnTo>
                      <a:pt x="260" y="103"/>
                    </a:lnTo>
                    <a:lnTo>
                      <a:pt x="280" y="100"/>
                    </a:lnTo>
                    <a:lnTo>
                      <a:pt x="283" y="100"/>
                    </a:lnTo>
                    <a:lnTo>
                      <a:pt x="283" y="92"/>
                    </a:lnTo>
                    <a:lnTo>
                      <a:pt x="296" y="86"/>
                    </a:lnTo>
                    <a:lnTo>
                      <a:pt x="312" y="86"/>
                    </a:lnTo>
                    <a:lnTo>
                      <a:pt x="322" y="86"/>
                    </a:lnTo>
                    <a:lnTo>
                      <a:pt x="337" y="95"/>
                    </a:lnTo>
                    <a:lnTo>
                      <a:pt x="348" y="95"/>
                    </a:lnTo>
                    <a:lnTo>
                      <a:pt x="348" y="103"/>
                    </a:lnTo>
                    <a:lnTo>
                      <a:pt x="340" y="103"/>
                    </a:lnTo>
                    <a:lnTo>
                      <a:pt x="340" y="106"/>
                    </a:lnTo>
                    <a:lnTo>
                      <a:pt x="356" y="109"/>
                    </a:lnTo>
                    <a:lnTo>
                      <a:pt x="358" y="111"/>
                    </a:lnTo>
                    <a:lnTo>
                      <a:pt x="358" y="120"/>
                    </a:lnTo>
                    <a:lnTo>
                      <a:pt x="369" y="134"/>
                    </a:lnTo>
                    <a:lnTo>
                      <a:pt x="374" y="131"/>
                    </a:lnTo>
                    <a:lnTo>
                      <a:pt x="374" y="125"/>
                    </a:lnTo>
                    <a:lnTo>
                      <a:pt x="374" y="120"/>
                    </a:lnTo>
                    <a:lnTo>
                      <a:pt x="387" y="114"/>
                    </a:lnTo>
                    <a:lnTo>
                      <a:pt x="392" y="120"/>
                    </a:lnTo>
                    <a:lnTo>
                      <a:pt x="397" y="131"/>
                    </a:lnTo>
                    <a:lnTo>
                      <a:pt x="413" y="134"/>
                    </a:lnTo>
                    <a:lnTo>
                      <a:pt x="418" y="134"/>
                    </a:lnTo>
                    <a:lnTo>
                      <a:pt x="418" y="145"/>
                    </a:lnTo>
                    <a:lnTo>
                      <a:pt x="428" y="148"/>
                    </a:lnTo>
                    <a:lnTo>
                      <a:pt x="428" y="154"/>
                    </a:lnTo>
                    <a:lnTo>
                      <a:pt x="454" y="148"/>
                    </a:lnTo>
                    <a:lnTo>
                      <a:pt x="470" y="131"/>
                    </a:lnTo>
                    <a:lnTo>
                      <a:pt x="480" y="125"/>
                    </a:lnTo>
                    <a:lnTo>
                      <a:pt x="491" y="145"/>
                    </a:lnTo>
                    <a:lnTo>
                      <a:pt x="506" y="142"/>
                    </a:lnTo>
                    <a:lnTo>
                      <a:pt x="506" y="145"/>
                    </a:lnTo>
                    <a:lnTo>
                      <a:pt x="538" y="137"/>
                    </a:lnTo>
                    <a:lnTo>
                      <a:pt x="548" y="142"/>
                    </a:lnTo>
                    <a:lnTo>
                      <a:pt x="551" y="148"/>
                    </a:lnTo>
                    <a:lnTo>
                      <a:pt x="556" y="151"/>
                    </a:lnTo>
                    <a:lnTo>
                      <a:pt x="569" y="148"/>
                    </a:lnTo>
                    <a:lnTo>
                      <a:pt x="584" y="148"/>
                    </a:lnTo>
                    <a:lnTo>
                      <a:pt x="576" y="151"/>
                    </a:lnTo>
                    <a:lnTo>
                      <a:pt x="576" y="154"/>
                    </a:lnTo>
                    <a:lnTo>
                      <a:pt x="551" y="173"/>
                    </a:lnTo>
                    <a:lnTo>
                      <a:pt x="511" y="190"/>
                    </a:lnTo>
                    <a:lnTo>
                      <a:pt x="475" y="221"/>
                    </a:lnTo>
                    <a:lnTo>
                      <a:pt x="442" y="262"/>
                    </a:lnTo>
                    <a:lnTo>
                      <a:pt x="416" y="290"/>
                    </a:lnTo>
                    <a:lnTo>
                      <a:pt x="395" y="307"/>
                    </a:lnTo>
                    <a:lnTo>
                      <a:pt x="387" y="321"/>
                    </a:lnTo>
                    <a:lnTo>
                      <a:pt x="379" y="321"/>
                    </a:lnTo>
                    <a:lnTo>
                      <a:pt x="379" y="324"/>
                    </a:lnTo>
                    <a:lnTo>
                      <a:pt x="382" y="355"/>
                    </a:lnTo>
                    <a:lnTo>
                      <a:pt x="382" y="386"/>
                    </a:lnTo>
                    <a:lnTo>
                      <a:pt x="382" y="397"/>
                    </a:lnTo>
                    <a:lnTo>
                      <a:pt x="379" y="397"/>
                    </a:lnTo>
                    <a:lnTo>
                      <a:pt x="379" y="402"/>
                    </a:lnTo>
                    <a:lnTo>
                      <a:pt x="377" y="402"/>
                    </a:lnTo>
                    <a:lnTo>
                      <a:pt x="374" y="402"/>
                    </a:lnTo>
                    <a:lnTo>
                      <a:pt x="371" y="405"/>
                    </a:lnTo>
                    <a:lnTo>
                      <a:pt x="363" y="405"/>
                    </a:lnTo>
                    <a:lnTo>
                      <a:pt x="361" y="411"/>
                    </a:lnTo>
                    <a:lnTo>
                      <a:pt x="353" y="416"/>
                    </a:lnTo>
                    <a:lnTo>
                      <a:pt x="351" y="419"/>
                    </a:lnTo>
                    <a:lnTo>
                      <a:pt x="351" y="424"/>
                    </a:lnTo>
                    <a:lnTo>
                      <a:pt x="348" y="424"/>
                    </a:lnTo>
                    <a:lnTo>
                      <a:pt x="348" y="433"/>
                    </a:lnTo>
                    <a:lnTo>
                      <a:pt x="340" y="439"/>
                    </a:lnTo>
                    <a:lnTo>
                      <a:pt x="340" y="441"/>
                    </a:lnTo>
                    <a:lnTo>
                      <a:pt x="337" y="447"/>
                    </a:lnTo>
                    <a:lnTo>
                      <a:pt x="337" y="455"/>
                    </a:lnTo>
                    <a:lnTo>
                      <a:pt x="340" y="455"/>
                    </a:lnTo>
                    <a:lnTo>
                      <a:pt x="348" y="455"/>
                    </a:lnTo>
                    <a:lnTo>
                      <a:pt x="351" y="461"/>
                    </a:lnTo>
                    <a:lnTo>
                      <a:pt x="356" y="469"/>
                    </a:lnTo>
                    <a:lnTo>
                      <a:pt x="358" y="472"/>
                    </a:lnTo>
                    <a:lnTo>
                      <a:pt x="358" y="480"/>
                    </a:lnTo>
                    <a:lnTo>
                      <a:pt x="356" y="483"/>
                    </a:lnTo>
                    <a:lnTo>
                      <a:pt x="353" y="489"/>
                    </a:lnTo>
                    <a:lnTo>
                      <a:pt x="351" y="489"/>
                    </a:lnTo>
                    <a:lnTo>
                      <a:pt x="351" y="503"/>
                    </a:lnTo>
                    <a:lnTo>
                      <a:pt x="351" y="506"/>
                    </a:lnTo>
                    <a:lnTo>
                      <a:pt x="351" y="509"/>
                    </a:lnTo>
                    <a:lnTo>
                      <a:pt x="351" y="511"/>
                    </a:lnTo>
                    <a:lnTo>
                      <a:pt x="348" y="517"/>
                    </a:lnTo>
                    <a:lnTo>
                      <a:pt x="351" y="525"/>
                    </a:lnTo>
                    <a:lnTo>
                      <a:pt x="351" y="528"/>
                    </a:lnTo>
                    <a:lnTo>
                      <a:pt x="351" y="534"/>
                    </a:lnTo>
                    <a:lnTo>
                      <a:pt x="351" y="536"/>
                    </a:lnTo>
                    <a:lnTo>
                      <a:pt x="351" y="545"/>
                    </a:lnTo>
                    <a:lnTo>
                      <a:pt x="351" y="547"/>
                    </a:lnTo>
                    <a:lnTo>
                      <a:pt x="348" y="556"/>
                    </a:lnTo>
                    <a:lnTo>
                      <a:pt x="353" y="559"/>
                    </a:lnTo>
                    <a:lnTo>
                      <a:pt x="361" y="570"/>
                    </a:lnTo>
                    <a:lnTo>
                      <a:pt x="363" y="573"/>
                    </a:lnTo>
                    <a:lnTo>
                      <a:pt x="371" y="576"/>
                    </a:lnTo>
                    <a:lnTo>
                      <a:pt x="387" y="579"/>
                    </a:lnTo>
                    <a:lnTo>
                      <a:pt x="390" y="579"/>
                    </a:lnTo>
                    <a:lnTo>
                      <a:pt x="390" y="587"/>
                    </a:lnTo>
                    <a:lnTo>
                      <a:pt x="395" y="592"/>
                    </a:lnTo>
                    <a:lnTo>
                      <a:pt x="397" y="592"/>
                    </a:lnTo>
                    <a:lnTo>
                      <a:pt x="408" y="595"/>
                    </a:lnTo>
                    <a:lnTo>
                      <a:pt x="416" y="601"/>
                    </a:lnTo>
                    <a:lnTo>
                      <a:pt x="418" y="603"/>
                    </a:lnTo>
                    <a:lnTo>
                      <a:pt x="421" y="603"/>
                    </a:lnTo>
                    <a:lnTo>
                      <a:pt x="421" y="612"/>
                    </a:lnTo>
                    <a:lnTo>
                      <a:pt x="426" y="615"/>
                    </a:lnTo>
                    <a:lnTo>
                      <a:pt x="428" y="620"/>
                    </a:lnTo>
                    <a:lnTo>
                      <a:pt x="434" y="629"/>
                    </a:lnTo>
                    <a:lnTo>
                      <a:pt x="442" y="637"/>
                    </a:lnTo>
                    <a:lnTo>
                      <a:pt x="449" y="637"/>
                    </a:lnTo>
                    <a:lnTo>
                      <a:pt x="452" y="640"/>
                    </a:lnTo>
                    <a:lnTo>
                      <a:pt x="454" y="640"/>
                    </a:lnTo>
                    <a:lnTo>
                      <a:pt x="462" y="643"/>
                    </a:lnTo>
                    <a:lnTo>
                      <a:pt x="468" y="651"/>
                    </a:lnTo>
                    <a:lnTo>
                      <a:pt x="473" y="659"/>
                    </a:lnTo>
                    <a:lnTo>
                      <a:pt x="478" y="665"/>
                    </a:lnTo>
                    <a:lnTo>
                      <a:pt x="478" y="676"/>
                    </a:lnTo>
                    <a:lnTo>
                      <a:pt x="478" y="682"/>
                    </a:lnTo>
                    <a:lnTo>
                      <a:pt x="478" y="693"/>
                    </a:lnTo>
                    <a:lnTo>
                      <a:pt x="478" y="696"/>
                    </a:lnTo>
                    <a:lnTo>
                      <a:pt x="480" y="702"/>
                    </a:lnTo>
                    <a:lnTo>
                      <a:pt x="449" y="704"/>
                    </a:lnTo>
                    <a:lnTo>
                      <a:pt x="439" y="704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259">
                <a:extLst>
                  <a:ext uri="{FF2B5EF4-FFF2-40B4-BE49-F238E27FC236}">
                    <a16:creationId xmlns:a16="http://schemas.microsoft.com/office/drawing/2014/main" id="{B00F8FF4-0E9F-46FF-A460-B85C69200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4" y="833"/>
                <a:ext cx="715" cy="650"/>
              </a:xfrm>
              <a:custGeom>
                <a:avLst/>
                <a:gdLst>
                  <a:gd name="T0" fmla="*/ 85 w 715"/>
                  <a:gd name="T1" fmla="*/ 509 h 650"/>
                  <a:gd name="T2" fmla="*/ 5 w 715"/>
                  <a:gd name="T3" fmla="*/ 487 h 650"/>
                  <a:gd name="T4" fmla="*/ 2 w 715"/>
                  <a:gd name="T5" fmla="*/ 428 h 650"/>
                  <a:gd name="T6" fmla="*/ 5 w 715"/>
                  <a:gd name="T7" fmla="*/ 380 h 650"/>
                  <a:gd name="T8" fmla="*/ 34 w 715"/>
                  <a:gd name="T9" fmla="*/ 327 h 650"/>
                  <a:gd name="T10" fmla="*/ 70 w 715"/>
                  <a:gd name="T11" fmla="*/ 267 h 650"/>
                  <a:gd name="T12" fmla="*/ 109 w 715"/>
                  <a:gd name="T13" fmla="*/ 158 h 650"/>
                  <a:gd name="T14" fmla="*/ 140 w 715"/>
                  <a:gd name="T15" fmla="*/ 85 h 650"/>
                  <a:gd name="T16" fmla="*/ 147 w 715"/>
                  <a:gd name="T17" fmla="*/ 85 h 650"/>
                  <a:gd name="T18" fmla="*/ 147 w 715"/>
                  <a:gd name="T19" fmla="*/ 48 h 650"/>
                  <a:gd name="T20" fmla="*/ 161 w 715"/>
                  <a:gd name="T21" fmla="*/ 23 h 650"/>
                  <a:gd name="T22" fmla="*/ 176 w 715"/>
                  <a:gd name="T23" fmla="*/ 12 h 650"/>
                  <a:gd name="T24" fmla="*/ 181 w 715"/>
                  <a:gd name="T25" fmla="*/ 9 h 650"/>
                  <a:gd name="T26" fmla="*/ 205 w 715"/>
                  <a:gd name="T27" fmla="*/ 23 h 650"/>
                  <a:gd name="T28" fmla="*/ 220 w 715"/>
                  <a:gd name="T29" fmla="*/ 23 h 650"/>
                  <a:gd name="T30" fmla="*/ 228 w 715"/>
                  <a:gd name="T31" fmla="*/ 28 h 650"/>
                  <a:gd name="T32" fmla="*/ 241 w 715"/>
                  <a:gd name="T33" fmla="*/ 48 h 650"/>
                  <a:gd name="T34" fmla="*/ 241 w 715"/>
                  <a:gd name="T35" fmla="*/ 68 h 650"/>
                  <a:gd name="T36" fmla="*/ 241 w 715"/>
                  <a:gd name="T37" fmla="*/ 82 h 650"/>
                  <a:gd name="T38" fmla="*/ 241 w 715"/>
                  <a:gd name="T39" fmla="*/ 96 h 650"/>
                  <a:gd name="T40" fmla="*/ 259 w 715"/>
                  <a:gd name="T41" fmla="*/ 113 h 650"/>
                  <a:gd name="T42" fmla="*/ 269 w 715"/>
                  <a:gd name="T43" fmla="*/ 119 h 650"/>
                  <a:gd name="T44" fmla="*/ 295 w 715"/>
                  <a:gd name="T45" fmla="*/ 113 h 650"/>
                  <a:gd name="T46" fmla="*/ 308 w 715"/>
                  <a:gd name="T47" fmla="*/ 110 h 650"/>
                  <a:gd name="T48" fmla="*/ 329 w 715"/>
                  <a:gd name="T49" fmla="*/ 116 h 650"/>
                  <a:gd name="T50" fmla="*/ 342 w 715"/>
                  <a:gd name="T51" fmla="*/ 119 h 650"/>
                  <a:gd name="T52" fmla="*/ 355 w 715"/>
                  <a:gd name="T53" fmla="*/ 130 h 650"/>
                  <a:gd name="T54" fmla="*/ 363 w 715"/>
                  <a:gd name="T55" fmla="*/ 132 h 650"/>
                  <a:gd name="T56" fmla="*/ 375 w 715"/>
                  <a:gd name="T57" fmla="*/ 135 h 650"/>
                  <a:gd name="T58" fmla="*/ 396 w 715"/>
                  <a:gd name="T59" fmla="*/ 135 h 650"/>
                  <a:gd name="T60" fmla="*/ 404 w 715"/>
                  <a:gd name="T61" fmla="*/ 132 h 650"/>
                  <a:gd name="T62" fmla="*/ 425 w 715"/>
                  <a:gd name="T63" fmla="*/ 141 h 650"/>
                  <a:gd name="T64" fmla="*/ 443 w 715"/>
                  <a:gd name="T65" fmla="*/ 138 h 650"/>
                  <a:gd name="T66" fmla="*/ 464 w 715"/>
                  <a:gd name="T67" fmla="*/ 138 h 650"/>
                  <a:gd name="T68" fmla="*/ 484 w 715"/>
                  <a:gd name="T69" fmla="*/ 135 h 650"/>
                  <a:gd name="T70" fmla="*/ 500 w 715"/>
                  <a:gd name="T71" fmla="*/ 138 h 650"/>
                  <a:gd name="T72" fmla="*/ 518 w 715"/>
                  <a:gd name="T73" fmla="*/ 141 h 650"/>
                  <a:gd name="T74" fmla="*/ 609 w 715"/>
                  <a:gd name="T75" fmla="*/ 155 h 650"/>
                  <a:gd name="T76" fmla="*/ 647 w 715"/>
                  <a:gd name="T77" fmla="*/ 169 h 650"/>
                  <a:gd name="T78" fmla="*/ 694 w 715"/>
                  <a:gd name="T79" fmla="*/ 192 h 650"/>
                  <a:gd name="T80" fmla="*/ 702 w 715"/>
                  <a:gd name="T81" fmla="*/ 203 h 650"/>
                  <a:gd name="T82" fmla="*/ 712 w 715"/>
                  <a:gd name="T83" fmla="*/ 220 h 650"/>
                  <a:gd name="T84" fmla="*/ 712 w 715"/>
                  <a:gd name="T85" fmla="*/ 237 h 650"/>
                  <a:gd name="T86" fmla="*/ 694 w 715"/>
                  <a:gd name="T87" fmla="*/ 262 h 650"/>
                  <a:gd name="T88" fmla="*/ 678 w 715"/>
                  <a:gd name="T89" fmla="*/ 287 h 650"/>
                  <a:gd name="T90" fmla="*/ 671 w 715"/>
                  <a:gd name="T91" fmla="*/ 298 h 650"/>
                  <a:gd name="T92" fmla="*/ 671 w 715"/>
                  <a:gd name="T93" fmla="*/ 307 h 650"/>
                  <a:gd name="T94" fmla="*/ 660 w 715"/>
                  <a:gd name="T95" fmla="*/ 318 h 650"/>
                  <a:gd name="T96" fmla="*/ 647 w 715"/>
                  <a:gd name="T97" fmla="*/ 330 h 650"/>
                  <a:gd name="T98" fmla="*/ 632 w 715"/>
                  <a:gd name="T99" fmla="*/ 349 h 650"/>
                  <a:gd name="T100" fmla="*/ 629 w 715"/>
                  <a:gd name="T101" fmla="*/ 360 h 650"/>
                  <a:gd name="T102" fmla="*/ 624 w 715"/>
                  <a:gd name="T103" fmla="*/ 371 h 650"/>
                  <a:gd name="T104" fmla="*/ 629 w 715"/>
                  <a:gd name="T105" fmla="*/ 383 h 650"/>
                  <a:gd name="T106" fmla="*/ 635 w 715"/>
                  <a:gd name="T107" fmla="*/ 383 h 650"/>
                  <a:gd name="T108" fmla="*/ 640 w 715"/>
                  <a:gd name="T109" fmla="*/ 385 h 650"/>
                  <a:gd name="T110" fmla="*/ 647 w 715"/>
                  <a:gd name="T111" fmla="*/ 394 h 650"/>
                  <a:gd name="T112" fmla="*/ 637 w 715"/>
                  <a:gd name="T113" fmla="*/ 405 h 650"/>
                  <a:gd name="T114" fmla="*/ 635 w 715"/>
                  <a:gd name="T115" fmla="*/ 425 h 650"/>
                  <a:gd name="T116" fmla="*/ 629 w 715"/>
                  <a:gd name="T117" fmla="*/ 431 h 650"/>
                  <a:gd name="T118" fmla="*/ 624 w 715"/>
                  <a:gd name="T119" fmla="*/ 445 h 650"/>
                  <a:gd name="T120" fmla="*/ 487 w 715"/>
                  <a:gd name="T121" fmla="*/ 627 h 650"/>
                  <a:gd name="T122" fmla="*/ 342 w 715"/>
                  <a:gd name="T123" fmla="*/ 588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15" h="650">
                    <a:moveTo>
                      <a:pt x="225" y="554"/>
                    </a:moveTo>
                    <a:lnTo>
                      <a:pt x="161" y="535"/>
                    </a:lnTo>
                    <a:lnTo>
                      <a:pt x="85" y="509"/>
                    </a:lnTo>
                    <a:lnTo>
                      <a:pt x="62" y="501"/>
                    </a:lnTo>
                    <a:lnTo>
                      <a:pt x="39" y="495"/>
                    </a:lnTo>
                    <a:lnTo>
                      <a:pt x="5" y="487"/>
                    </a:lnTo>
                    <a:lnTo>
                      <a:pt x="0" y="470"/>
                    </a:lnTo>
                    <a:lnTo>
                      <a:pt x="0" y="450"/>
                    </a:lnTo>
                    <a:lnTo>
                      <a:pt x="2" y="428"/>
                    </a:lnTo>
                    <a:lnTo>
                      <a:pt x="10" y="414"/>
                    </a:lnTo>
                    <a:lnTo>
                      <a:pt x="10" y="405"/>
                    </a:lnTo>
                    <a:lnTo>
                      <a:pt x="5" y="380"/>
                    </a:lnTo>
                    <a:lnTo>
                      <a:pt x="15" y="366"/>
                    </a:lnTo>
                    <a:lnTo>
                      <a:pt x="34" y="332"/>
                    </a:lnTo>
                    <a:lnTo>
                      <a:pt x="34" y="327"/>
                    </a:lnTo>
                    <a:lnTo>
                      <a:pt x="49" y="310"/>
                    </a:lnTo>
                    <a:lnTo>
                      <a:pt x="60" y="298"/>
                    </a:lnTo>
                    <a:lnTo>
                      <a:pt x="70" y="267"/>
                    </a:lnTo>
                    <a:lnTo>
                      <a:pt x="88" y="223"/>
                    </a:lnTo>
                    <a:lnTo>
                      <a:pt x="106" y="178"/>
                    </a:lnTo>
                    <a:lnTo>
                      <a:pt x="109" y="158"/>
                    </a:lnTo>
                    <a:lnTo>
                      <a:pt x="122" y="135"/>
                    </a:lnTo>
                    <a:lnTo>
                      <a:pt x="132" y="107"/>
                    </a:lnTo>
                    <a:lnTo>
                      <a:pt x="140" y="85"/>
                    </a:lnTo>
                    <a:lnTo>
                      <a:pt x="142" y="82"/>
                    </a:lnTo>
                    <a:lnTo>
                      <a:pt x="145" y="88"/>
                    </a:lnTo>
                    <a:lnTo>
                      <a:pt x="147" y="85"/>
                    </a:lnTo>
                    <a:lnTo>
                      <a:pt x="142" y="74"/>
                    </a:lnTo>
                    <a:lnTo>
                      <a:pt x="147" y="57"/>
                    </a:lnTo>
                    <a:lnTo>
                      <a:pt x="147" y="48"/>
                    </a:lnTo>
                    <a:lnTo>
                      <a:pt x="153" y="40"/>
                    </a:lnTo>
                    <a:lnTo>
                      <a:pt x="150" y="28"/>
                    </a:lnTo>
                    <a:lnTo>
                      <a:pt x="161" y="23"/>
                    </a:lnTo>
                    <a:lnTo>
                      <a:pt x="163" y="0"/>
                    </a:lnTo>
                    <a:lnTo>
                      <a:pt x="171" y="14"/>
                    </a:lnTo>
                    <a:lnTo>
                      <a:pt x="176" y="12"/>
                    </a:lnTo>
                    <a:lnTo>
                      <a:pt x="176" y="6"/>
                    </a:lnTo>
                    <a:lnTo>
                      <a:pt x="178" y="3"/>
                    </a:lnTo>
                    <a:lnTo>
                      <a:pt x="181" y="9"/>
                    </a:lnTo>
                    <a:lnTo>
                      <a:pt x="184" y="9"/>
                    </a:lnTo>
                    <a:lnTo>
                      <a:pt x="199" y="6"/>
                    </a:lnTo>
                    <a:lnTo>
                      <a:pt x="205" y="23"/>
                    </a:lnTo>
                    <a:lnTo>
                      <a:pt x="210" y="23"/>
                    </a:lnTo>
                    <a:lnTo>
                      <a:pt x="212" y="26"/>
                    </a:lnTo>
                    <a:lnTo>
                      <a:pt x="220" y="23"/>
                    </a:lnTo>
                    <a:lnTo>
                      <a:pt x="223" y="23"/>
                    </a:lnTo>
                    <a:lnTo>
                      <a:pt x="225" y="23"/>
                    </a:lnTo>
                    <a:lnTo>
                      <a:pt x="228" y="28"/>
                    </a:lnTo>
                    <a:lnTo>
                      <a:pt x="236" y="34"/>
                    </a:lnTo>
                    <a:lnTo>
                      <a:pt x="238" y="43"/>
                    </a:lnTo>
                    <a:lnTo>
                      <a:pt x="241" y="48"/>
                    </a:lnTo>
                    <a:lnTo>
                      <a:pt x="241" y="57"/>
                    </a:lnTo>
                    <a:lnTo>
                      <a:pt x="241" y="65"/>
                    </a:lnTo>
                    <a:lnTo>
                      <a:pt x="241" y="68"/>
                    </a:lnTo>
                    <a:lnTo>
                      <a:pt x="241" y="71"/>
                    </a:lnTo>
                    <a:lnTo>
                      <a:pt x="238" y="76"/>
                    </a:lnTo>
                    <a:lnTo>
                      <a:pt x="241" y="82"/>
                    </a:lnTo>
                    <a:lnTo>
                      <a:pt x="238" y="85"/>
                    </a:lnTo>
                    <a:lnTo>
                      <a:pt x="236" y="93"/>
                    </a:lnTo>
                    <a:lnTo>
                      <a:pt x="241" y="96"/>
                    </a:lnTo>
                    <a:lnTo>
                      <a:pt x="243" y="105"/>
                    </a:lnTo>
                    <a:lnTo>
                      <a:pt x="248" y="107"/>
                    </a:lnTo>
                    <a:lnTo>
                      <a:pt x="259" y="113"/>
                    </a:lnTo>
                    <a:lnTo>
                      <a:pt x="264" y="113"/>
                    </a:lnTo>
                    <a:lnTo>
                      <a:pt x="267" y="116"/>
                    </a:lnTo>
                    <a:lnTo>
                      <a:pt x="269" y="119"/>
                    </a:lnTo>
                    <a:lnTo>
                      <a:pt x="285" y="116"/>
                    </a:lnTo>
                    <a:lnTo>
                      <a:pt x="290" y="116"/>
                    </a:lnTo>
                    <a:lnTo>
                      <a:pt x="295" y="113"/>
                    </a:lnTo>
                    <a:lnTo>
                      <a:pt x="300" y="113"/>
                    </a:lnTo>
                    <a:lnTo>
                      <a:pt x="303" y="113"/>
                    </a:lnTo>
                    <a:lnTo>
                      <a:pt x="308" y="110"/>
                    </a:lnTo>
                    <a:lnTo>
                      <a:pt x="313" y="113"/>
                    </a:lnTo>
                    <a:lnTo>
                      <a:pt x="318" y="113"/>
                    </a:lnTo>
                    <a:lnTo>
                      <a:pt x="329" y="116"/>
                    </a:lnTo>
                    <a:lnTo>
                      <a:pt x="337" y="119"/>
                    </a:lnTo>
                    <a:lnTo>
                      <a:pt x="339" y="119"/>
                    </a:lnTo>
                    <a:lnTo>
                      <a:pt x="342" y="119"/>
                    </a:lnTo>
                    <a:lnTo>
                      <a:pt x="347" y="121"/>
                    </a:lnTo>
                    <a:lnTo>
                      <a:pt x="347" y="127"/>
                    </a:lnTo>
                    <a:lnTo>
                      <a:pt x="355" y="130"/>
                    </a:lnTo>
                    <a:lnTo>
                      <a:pt x="355" y="135"/>
                    </a:lnTo>
                    <a:lnTo>
                      <a:pt x="360" y="135"/>
                    </a:lnTo>
                    <a:lnTo>
                      <a:pt x="363" y="132"/>
                    </a:lnTo>
                    <a:lnTo>
                      <a:pt x="365" y="132"/>
                    </a:lnTo>
                    <a:lnTo>
                      <a:pt x="373" y="135"/>
                    </a:lnTo>
                    <a:lnTo>
                      <a:pt x="375" y="135"/>
                    </a:lnTo>
                    <a:lnTo>
                      <a:pt x="375" y="138"/>
                    </a:lnTo>
                    <a:lnTo>
                      <a:pt x="380" y="135"/>
                    </a:lnTo>
                    <a:lnTo>
                      <a:pt x="396" y="135"/>
                    </a:lnTo>
                    <a:lnTo>
                      <a:pt x="399" y="132"/>
                    </a:lnTo>
                    <a:lnTo>
                      <a:pt x="401" y="132"/>
                    </a:lnTo>
                    <a:lnTo>
                      <a:pt x="404" y="132"/>
                    </a:lnTo>
                    <a:lnTo>
                      <a:pt x="407" y="138"/>
                    </a:lnTo>
                    <a:lnTo>
                      <a:pt x="414" y="141"/>
                    </a:lnTo>
                    <a:lnTo>
                      <a:pt x="425" y="141"/>
                    </a:lnTo>
                    <a:lnTo>
                      <a:pt x="433" y="146"/>
                    </a:lnTo>
                    <a:lnTo>
                      <a:pt x="438" y="138"/>
                    </a:lnTo>
                    <a:lnTo>
                      <a:pt x="443" y="138"/>
                    </a:lnTo>
                    <a:lnTo>
                      <a:pt x="448" y="138"/>
                    </a:lnTo>
                    <a:lnTo>
                      <a:pt x="461" y="138"/>
                    </a:lnTo>
                    <a:lnTo>
                      <a:pt x="464" y="138"/>
                    </a:lnTo>
                    <a:lnTo>
                      <a:pt x="476" y="138"/>
                    </a:lnTo>
                    <a:lnTo>
                      <a:pt x="482" y="135"/>
                    </a:lnTo>
                    <a:lnTo>
                      <a:pt x="484" y="135"/>
                    </a:lnTo>
                    <a:lnTo>
                      <a:pt x="492" y="138"/>
                    </a:lnTo>
                    <a:lnTo>
                      <a:pt x="497" y="138"/>
                    </a:lnTo>
                    <a:lnTo>
                      <a:pt x="500" y="138"/>
                    </a:lnTo>
                    <a:lnTo>
                      <a:pt x="505" y="138"/>
                    </a:lnTo>
                    <a:lnTo>
                      <a:pt x="515" y="141"/>
                    </a:lnTo>
                    <a:lnTo>
                      <a:pt x="518" y="141"/>
                    </a:lnTo>
                    <a:lnTo>
                      <a:pt x="526" y="138"/>
                    </a:lnTo>
                    <a:lnTo>
                      <a:pt x="534" y="135"/>
                    </a:lnTo>
                    <a:lnTo>
                      <a:pt x="609" y="155"/>
                    </a:lnTo>
                    <a:lnTo>
                      <a:pt x="609" y="158"/>
                    </a:lnTo>
                    <a:lnTo>
                      <a:pt x="637" y="163"/>
                    </a:lnTo>
                    <a:lnTo>
                      <a:pt x="647" y="169"/>
                    </a:lnTo>
                    <a:lnTo>
                      <a:pt x="691" y="178"/>
                    </a:lnTo>
                    <a:lnTo>
                      <a:pt x="691" y="180"/>
                    </a:lnTo>
                    <a:lnTo>
                      <a:pt x="694" y="192"/>
                    </a:lnTo>
                    <a:lnTo>
                      <a:pt x="697" y="197"/>
                    </a:lnTo>
                    <a:lnTo>
                      <a:pt x="697" y="200"/>
                    </a:lnTo>
                    <a:lnTo>
                      <a:pt x="702" y="203"/>
                    </a:lnTo>
                    <a:lnTo>
                      <a:pt x="707" y="206"/>
                    </a:lnTo>
                    <a:lnTo>
                      <a:pt x="712" y="214"/>
                    </a:lnTo>
                    <a:lnTo>
                      <a:pt x="712" y="220"/>
                    </a:lnTo>
                    <a:lnTo>
                      <a:pt x="712" y="223"/>
                    </a:lnTo>
                    <a:lnTo>
                      <a:pt x="715" y="234"/>
                    </a:lnTo>
                    <a:lnTo>
                      <a:pt x="712" y="237"/>
                    </a:lnTo>
                    <a:lnTo>
                      <a:pt x="707" y="245"/>
                    </a:lnTo>
                    <a:lnTo>
                      <a:pt x="702" y="248"/>
                    </a:lnTo>
                    <a:lnTo>
                      <a:pt x="694" y="262"/>
                    </a:lnTo>
                    <a:lnTo>
                      <a:pt x="691" y="267"/>
                    </a:lnTo>
                    <a:lnTo>
                      <a:pt x="681" y="284"/>
                    </a:lnTo>
                    <a:lnTo>
                      <a:pt x="678" y="287"/>
                    </a:lnTo>
                    <a:lnTo>
                      <a:pt x="676" y="290"/>
                    </a:lnTo>
                    <a:lnTo>
                      <a:pt x="671" y="296"/>
                    </a:lnTo>
                    <a:lnTo>
                      <a:pt x="671" y="298"/>
                    </a:lnTo>
                    <a:lnTo>
                      <a:pt x="671" y="301"/>
                    </a:lnTo>
                    <a:lnTo>
                      <a:pt x="671" y="304"/>
                    </a:lnTo>
                    <a:lnTo>
                      <a:pt x="671" y="307"/>
                    </a:lnTo>
                    <a:lnTo>
                      <a:pt x="668" y="313"/>
                    </a:lnTo>
                    <a:lnTo>
                      <a:pt x="663" y="313"/>
                    </a:lnTo>
                    <a:lnTo>
                      <a:pt x="660" y="318"/>
                    </a:lnTo>
                    <a:lnTo>
                      <a:pt x="658" y="324"/>
                    </a:lnTo>
                    <a:lnTo>
                      <a:pt x="650" y="324"/>
                    </a:lnTo>
                    <a:lnTo>
                      <a:pt x="647" y="330"/>
                    </a:lnTo>
                    <a:lnTo>
                      <a:pt x="637" y="344"/>
                    </a:lnTo>
                    <a:lnTo>
                      <a:pt x="637" y="346"/>
                    </a:lnTo>
                    <a:lnTo>
                      <a:pt x="632" y="349"/>
                    </a:lnTo>
                    <a:lnTo>
                      <a:pt x="632" y="352"/>
                    </a:lnTo>
                    <a:lnTo>
                      <a:pt x="629" y="352"/>
                    </a:lnTo>
                    <a:lnTo>
                      <a:pt x="629" y="360"/>
                    </a:lnTo>
                    <a:lnTo>
                      <a:pt x="624" y="363"/>
                    </a:lnTo>
                    <a:lnTo>
                      <a:pt x="629" y="369"/>
                    </a:lnTo>
                    <a:lnTo>
                      <a:pt x="624" y="371"/>
                    </a:lnTo>
                    <a:lnTo>
                      <a:pt x="624" y="374"/>
                    </a:lnTo>
                    <a:lnTo>
                      <a:pt x="629" y="380"/>
                    </a:lnTo>
                    <a:lnTo>
                      <a:pt x="629" y="383"/>
                    </a:lnTo>
                    <a:lnTo>
                      <a:pt x="632" y="380"/>
                    </a:lnTo>
                    <a:lnTo>
                      <a:pt x="635" y="380"/>
                    </a:lnTo>
                    <a:lnTo>
                      <a:pt x="635" y="383"/>
                    </a:lnTo>
                    <a:lnTo>
                      <a:pt x="637" y="385"/>
                    </a:lnTo>
                    <a:lnTo>
                      <a:pt x="637" y="383"/>
                    </a:lnTo>
                    <a:lnTo>
                      <a:pt x="640" y="385"/>
                    </a:lnTo>
                    <a:lnTo>
                      <a:pt x="642" y="388"/>
                    </a:lnTo>
                    <a:lnTo>
                      <a:pt x="640" y="391"/>
                    </a:lnTo>
                    <a:lnTo>
                      <a:pt x="647" y="394"/>
                    </a:lnTo>
                    <a:lnTo>
                      <a:pt x="647" y="397"/>
                    </a:lnTo>
                    <a:lnTo>
                      <a:pt x="640" y="405"/>
                    </a:lnTo>
                    <a:lnTo>
                      <a:pt x="637" y="405"/>
                    </a:lnTo>
                    <a:lnTo>
                      <a:pt x="640" y="414"/>
                    </a:lnTo>
                    <a:lnTo>
                      <a:pt x="637" y="416"/>
                    </a:lnTo>
                    <a:lnTo>
                      <a:pt x="635" y="425"/>
                    </a:lnTo>
                    <a:lnTo>
                      <a:pt x="635" y="431"/>
                    </a:lnTo>
                    <a:lnTo>
                      <a:pt x="632" y="431"/>
                    </a:lnTo>
                    <a:lnTo>
                      <a:pt x="629" y="431"/>
                    </a:lnTo>
                    <a:lnTo>
                      <a:pt x="629" y="433"/>
                    </a:lnTo>
                    <a:lnTo>
                      <a:pt x="624" y="436"/>
                    </a:lnTo>
                    <a:lnTo>
                      <a:pt x="624" y="445"/>
                    </a:lnTo>
                    <a:lnTo>
                      <a:pt x="624" y="450"/>
                    </a:lnTo>
                    <a:lnTo>
                      <a:pt x="583" y="650"/>
                    </a:lnTo>
                    <a:lnTo>
                      <a:pt x="487" y="627"/>
                    </a:lnTo>
                    <a:lnTo>
                      <a:pt x="399" y="605"/>
                    </a:lnTo>
                    <a:lnTo>
                      <a:pt x="396" y="602"/>
                    </a:lnTo>
                    <a:lnTo>
                      <a:pt x="342" y="588"/>
                    </a:lnTo>
                    <a:lnTo>
                      <a:pt x="274" y="568"/>
                    </a:lnTo>
                    <a:lnTo>
                      <a:pt x="225" y="554"/>
                    </a:lnTo>
                    <a:close/>
                  </a:path>
                </a:pathLst>
              </a:custGeom>
              <a:solidFill>
                <a:srgbClr val="D9E2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260">
                <a:extLst>
                  <a:ext uri="{FF2B5EF4-FFF2-40B4-BE49-F238E27FC236}">
                    <a16:creationId xmlns:a16="http://schemas.microsoft.com/office/drawing/2014/main" id="{C7BB233A-DA0D-4749-8913-DBFDB76B5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4" y="833"/>
                <a:ext cx="715" cy="650"/>
              </a:xfrm>
              <a:custGeom>
                <a:avLst/>
                <a:gdLst>
                  <a:gd name="T0" fmla="*/ 85 w 715"/>
                  <a:gd name="T1" fmla="*/ 509 h 650"/>
                  <a:gd name="T2" fmla="*/ 5 w 715"/>
                  <a:gd name="T3" fmla="*/ 487 h 650"/>
                  <a:gd name="T4" fmla="*/ 2 w 715"/>
                  <a:gd name="T5" fmla="*/ 428 h 650"/>
                  <a:gd name="T6" fmla="*/ 5 w 715"/>
                  <a:gd name="T7" fmla="*/ 380 h 650"/>
                  <a:gd name="T8" fmla="*/ 34 w 715"/>
                  <a:gd name="T9" fmla="*/ 327 h 650"/>
                  <a:gd name="T10" fmla="*/ 70 w 715"/>
                  <a:gd name="T11" fmla="*/ 267 h 650"/>
                  <a:gd name="T12" fmla="*/ 109 w 715"/>
                  <a:gd name="T13" fmla="*/ 158 h 650"/>
                  <a:gd name="T14" fmla="*/ 140 w 715"/>
                  <a:gd name="T15" fmla="*/ 85 h 650"/>
                  <a:gd name="T16" fmla="*/ 147 w 715"/>
                  <a:gd name="T17" fmla="*/ 85 h 650"/>
                  <a:gd name="T18" fmla="*/ 147 w 715"/>
                  <a:gd name="T19" fmla="*/ 48 h 650"/>
                  <a:gd name="T20" fmla="*/ 161 w 715"/>
                  <a:gd name="T21" fmla="*/ 23 h 650"/>
                  <a:gd name="T22" fmla="*/ 176 w 715"/>
                  <a:gd name="T23" fmla="*/ 12 h 650"/>
                  <a:gd name="T24" fmla="*/ 181 w 715"/>
                  <a:gd name="T25" fmla="*/ 9 h 650"/>
                  <a:gd name="T26" fmla="*/ 205 w 715"/>
                  <a:gd name="T27" fmla="*/ 23 h 650"/>
                  <a:gd name="T28" fmla="*/ 220 w 715"/>
                  <a:gd name="T29" fmla="*/ 23 h 650"/>
                  <a:gd name="T30" fmla="*/ 228 w 715"/>
                  <a:gd name="T31" fmla="*/ 28 h 650"/>
                  <a:gd name="T32" fmla="*/ 241 w 715"/>
                  <a:gd name="T33" fmla="*/ 48 h 650"/>
                  <a:gd name="T34" fmla="*/ 241 w 715"/>
                  <a:gd name="T35" fmla="*/ 68 h 650"/>
                  <a:gd name="T36" fmla="*/ 241 w 715"/>
                  <a:gd name="T37" fmla="*/ 82 h 650"/>
                  <a:gd name="T38" fmla="*/ 241 w 715"/>
                  <a:gd name="T39" fmla="*/ 96 h 650"/>
                  <a:gd name="T40" fmla="*/ 259 w 715"/>
                  <a:gd name="T41" fmla="*/ 113 h 650"/>
                  <a:gd name="T42" fmla="*/ 269 w 715"/>
                  <a:gd name="T43" fmla="*/ 119 h 650"/>
                  <a:gd name="T44" fmla="*/ 295 w 715"/>
                  <a:gd name="T45" fmla="*/ 113 h 650"/>
                  <a:gd name="T46" fmla="*/ 308 w 715"/>
                  <a:gd name="T47" fmla="*/ 110 h 650"/>
                  <a:gd name="T48" fmla="*/ 329 w 715"/>
                  <a:gd name="T49" fmla="*/ 116 h 650"/>
                  <a:gd name="T50" fmla="*/ 342 w 715"/>
                  <a:gd name="T51" fmla="*/ 119 h 650"/>
                  <a:gd name="T52" fmla="*/ 355 w 715"/>
                  <a:gd name="T53" fmla="*/ 130 h 650"/>
                  <a:gd name="T54" fmla="*/ 363 w 715"/>
                  <a:gd name="T55" fmla="*/ 132 h 650"/>
                  <a:gd name="T56" fmla="*/ 375 w 715"/>
                  <a:gd name="T57" fmla="*/ 135 h 650"/>
                  <a:gd name="T58" fmla="*/ 396 w 715"/>
                  <a:gd name="T59" fmla="*/ 135 h 650"/>
                  <a:gd name="T60" fmla="*/ 404 w 715"/>
                  <a:gd name="T61" fmla="*/ 132 h 650"/>
                  <a:gd name="T62" fmla="*/ 425 w 715"/>
                  <a:gd name="T63" fmla="*/ 141 h 650"/>
                  <a:gd name="T64" fmla="*/ 443 w 715"/>
                  <a:gd name="T65" fmla="*/ 138 h 650"/>
                  <a:gd name="T66" fmla="*/ 464 w 715"/>
                  <a:gd name="T67" fmla="*/ 138 h 650"/>
                  <a:gd name="T68" fmla="*/ 484 w 715"/>
                  <a:gd name="T69" fmla="*/ 135 h 650"/>
                  <a:gd name="T70" fmla="*/ 500 w 715"/>
                  <a:gd name="T71" fmla="*/ 138 h 650"/>
                  <a:gd name="T72" fmla="*/ 518 w 715"/>
                  <a:gd name="T73" fmla="*/ 141 h 650"/>
                  <a:gd name="T74" fmla="*/ 609 w 715"/>
                  <a:gd name="T75" fmla="*/ 155 h 650"/>
                  <a:gd name="T76" fmla="*/ 647 w 715"/>
                  <a:gd name="T77" fmla="*/ 169 h 650"/>
                  <a:gd name="T78" fmla="*/ 694 w 715"/>
                  <a:gd name="T79" fmla="*/ 192 h 650"/>
                  <a:gd name="T80" fmla="*/ 702 w 715"/>
                  <a:gd name="T81" fmla="*/ 203 h 650"/>
                  <a:gd name="T82" fmla="*/ 712 w 715"/>
                  <a:gd name="T83" fmla="*/ 220 h 650"/>
                  <a:gd name="T84" fmla="*/ 712 w 715"/>
                  <a:gd name="T85" fmla="*/ 237 h 650"/>
                  <a:gd name="T86" fmla="*/ 694 w 715"/>
                  <a:gd name="T87" fmla="*/ 262 h 650"/>
                  <a:gd name="T88" fmla="*/ 678 w 715"/>
                  <a:gd name="T89" fmla="*/ 287 h 650"/>
                  <a:gd name="T90" fmla="*/ 671 w 715"/>
                  <a:gd name="T91" fmla="*/ 298 h 650"/>
                  <a:gd name="T92" fmla="*/ 671 w 715"/>
                  <a:gd name="T93" fmla="*/ 307 h 650"/>
                  <a:gd name="T94" fmla="*/ 660 w 715"/>
                  <a:gd name="T95" fmla="*/ 318 h 650"/>
                  <a:gd name="T96" fmla="*/ 647 w 715"/>
                  <a:gd name="T97" fmla="*/ 330 h 650"/>
                  <a:gd name="T98" fmla="*/ 632 w 715"/>
                  <a:gd name="T99" fmla="*/ 349 h 650"/>
                  <a:gd name="T100" fmla="*/ 629 w 715"/>
                  <a:gd name="T101" fmla="*/ 360 h 650"/>
                  <a:gd name="T102" fmla="*/ 624 w 715"/>
                  <a:gd name="T103" fmla="*/ 371 h 650"/>
                  <a:gd name="T104" fmla="*/ 629 w 715"/>
                  <a:gd name="T105" fmla="*/ 383 h 650"/>
                  <a:gd name="T106" fmla="*/ 635 w 715"/>
                  <a:gd name="T107" fmla="*/ 383 h 650"/>
                  <a:gd name="T108" fmla="*/ 640 w 715"/>
                  <a:gd name="T109" fmla="*/ 385 h 650"/>
                  <a:gd name="T110" fmla="*/ 647 w 715"/>
                  <a:gd name="T111" fmla="*/ 394 h 650"/>
                  <a:gd name="T112" fmla="*/ 637 w 715"/>
                  <a:gd name="T113" fmla="*/ 405 h 650"/>
                  <a:gd name="T114" fmla="*/ 635 w 715"/>
                  <a:gd name="T115" fmla="*/ 425 h 650"/>
                  <a:gd name="T116" fmla="*/ 629 w 715"/>
                  <a:gd name="T117" fmla="*/ 431 h 650"/>
                  <a:gd name="T118" fmla="*/ 624 w 715"/>
                  <a:gd name="T119" fmla="*/ 445 h 650"/>
                  <a:gd name="T120" fmla="*/ 487 w 715"/>
                  <a:gd name="T121" fmla="*/ 627 h 650"/>
                  <a:gd name="T122" fmla="*/ 342 w 715"/>
                  <a:gd name="T123" fmla="*/ 588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15" h="650">
                    <a:moveTo>
                      <a:pt x="225" y="554"/>
                    </a:moveTo>
                    <a:lnTo>
                      <a:pt x="161" y="535"/>
                    </a:lnTo>
                    <a:lnTo>
                      <a:pt x="85" y="509"/>
                    </a:lnTo>
                    <a:lnTo>
                      <a:pt x="62" y="501"/>
                    </a:lnTo>
                    <a:lnTo>
                      <a:pt x="39" y="495"/>
                    </a:lnTo>
                    <a:lnTo>
                      <a:pt x="5" y="487"/>
                    </a:lnTo>
                    <a:lnTo>
                      <a:pt x="0" y="470"/>
                    </a:lnTo>
                    <a:lnTo>
                      <a:pt x="0" y="450"/>
                    </a:lnTo>
                    <a:lnTo>
                      <a:pt x="2" y="428"/>
                    </a:lnTo>
                    <a:lnTo>
                      <a:pt x="10" y="414"/>
                    </a:lnTo>
                    <a:lnTo>
                      <a:pt x="10" y="405"/>
                    </a:lnTo>
                    <a:lnTo>
                      <a:pt x="5" y="380"/>
                    </a:lnTo>
                    <a:lnTo>
                      <a:pt x="15" y="366"/>
                    </a:lnTo>
                    <a:lnTo>
                      <a:pt x="34" y="332"/>
                    </a:lnTo>
                    <a:lnTo>
                      <a:pt x="34" y="327"/>
                    </a:lnTo>
                    <a:lnTo>
                      <a:pt x="49" y="310"/>
                    </a:lnTo>
                    <a:lnTo>
                      <a:pt x="60" y="298"/>
                    </a:lnTo>
                    <a:lnTo>
                      <a:pt x="70" y="267"/>
                    </a:lnTo>
                    <a:lnTo>
                      <a:pt x="88" y="223"/>
                    </a:lnTo>
                    <a:lnTo>
                      <a:pt x="106" y="178"/>
                    </a:lnTo>
                    <a:lnTo>
                      <a:pt x="109" y="158"/>
                    </a:lnTo>
                    <a:lnTo>
                      <a:pt x="122" y="135"/>
                    </a:lnTo>
                    <a:lnTo>
                      <a:pt x="132" y="107"/>
                    </a:lnTo>
                    <a:lnTo>
                      <a:pt x="140" y="85"/>
                    </a:lnTo>
                    <a:lnTo>
                      <a:pt x="142" y="82"/>
                    </a:lnTo>
                    <a:lnTo>
                      <a:pt x="145" y="88"/>
                    </a:lnTo>
                    <a:lnTo>
                      <a:pt x="147" y="85"/>
                    </a:lnTo>
                    <a:lnTo>
                      <a:pt x="142" y="74"/>
                    </a:lnTo>
                    <a:lnTo>
                      <a:pt x="147" y="57"/>
                    </a:lnTo>
                    <a:lnTo>
                      <a:pt x="147" y="48"/>
                    </a:lnTo>
                    <a:lnTo>
                      <a:pt x="153" y="40"/>
                    </a:lnTo>
                    <a:lnTo>
                      <a:pt x="150" y="28"/>
                    </a:lnTo>
                    <a:lnTo>
                      <a:pt x="161" y="23"/>
                    </a:lnTo>
                    <a:lnTo>
                      <a:pt x="163" y="0"/>
                    </a:lnTo>
                    <a:lnTo>
                      <a:pt x="171" y="14"/>
                    </a:lnTo>
                    <a:lnTo>
                      <a:pt x="176" y="12"/>
                    </a:lnTo>
                    <a:lnTo>
                      <a:pt x="176" y="6"/>
                    </a:lnTo>
                    <a:lnTo>
                      <a:pt x="178" y="3"/>
                    </a:lnTo>
                    <a:lnTo>
                      <a:pt x="181" y="9"/>
                    </a:lnTo>
                    <a:lnTo>
                      <a:pt x="184" y="9"/>
                    </a:lnTo>
                    <a:lnTo>
                      <a:pt x="199" y="6"/>
                    </a:lnTo>
                    <a:lnTo>
                      <a:pt x="205" y="23"/>
                    </a:lnTo>
                    <a:lnTo>
                      <a:pt x="210" y="23"/>
                    </a:lnTo>
                    <a:lnTo>
                      <a:pt x="212" y="26"/>
                    </a:lnTo>
                    <a:lnTo>
                      <a:pt x="220" y="23"/>
                    </a:lnTo>
                    <a:lnTo>
                      <a:pt x="223" y="23"/>
                    </a:lnTo>
                    <a:lnTo>
                      <a:pt x="225" y="23"/>
                    </a:lnTo>
                    <a:lnTo>
                      <a:pt x="228" y="28"/>
                    </a:lnTo>
                    <a:lnTo>
                      <a:pt x="236" y="34"/>
                    </a:lnTo>
                    <a:lnTo>
                      <a:pt x="238" y="43"/>
                    </a:lnTo>
                    <a:lnTo>
                      <a:pt x="241" y="48"/>
                    </a:lnTo>
                    <a:lnTo>
                      <a:pt x="241" y="57"/>
                    </a:lnTo>
                    <a:lnTo>
                      <a:pt x="241" y="65"/>
                    </a:lnTo>
                    <a:lnTo>
                      <a:pt x="241" y="68"/>
                    </a:lnTo>
                    <a:lnTo>
                      <a:pt x="241" y="71"/>
                    </a:lnTo>
                    <a:lnTo>
                      <a:pt x="238" y="76"/>
                    </a:lnTo>
                    <a:lnTo>
                      <a:pt x="241" y="82"/>
                    </a:lnTo>
                    <a:lnTo>
                      <a:pt x="238" y="85"/>
                    </a:lnTo>
                    <a:lnTo>
                      <a:pt x="236" y="93"/>
                    </a:lnTo>
                    <a:lnTo>
                      <a:pt x="241" y="96"/>
                    </a:lnTo>
                    <a:lnTo>
                      <a:pt x="243" y="105"/>
                    </a:lnTo>
                    <a:lnTo>
                      <a:pt x="248" y="107"/>
                    </a:lnTo>
                    <a:lnTo>
                      <a:pt x="259" y="113"/>
                    </a:lnTo>
                    <a:lnTo>
                      <a:pt x="264" y="113"/>
                    </a:lnTo>
                    <a:lnTo>
                      <a:pt x="267" y="116"/>
                    </a:lnTo>
                    <a:lnTo>
                      <a:pt x="269" y="119"/>
                    </a:lnTo>
                    <a:lnTo>
                      <a:pt x="285" y="116"/>
                    </a:lnTo>
                    <a:lnTo>
                      <a:pt x="290" y="116"/>
                    </a:lnTo>
                    <a:lnTo>
                      <a:pt x="295" y="113"/>
                    </a:lnTo>
                    <a:lnTo>
                      <a:pt x="300" y="113"/>
                    </a:lnTo>
                    <a:lnTo>
                      <a:pt x="303" y="113"/>
                    </a:lnTo>
                    <a:lnTo>
                      <a:pt x="308" y="110"/>
                    </a:lnTo>
                    <a:lnTo>
                      <a:pt x="313" y="113"/>
                    </a:lnTo>
                    <a:lnTo>
                      <a:pt x="318" y="113"/>
                    </a:lnTo>
                    <a:lnTo>
                      <a:pt x="329" y="116"/>
                    </a:lnTo>
                    <a:lnTo>
                      <a:pt x="337" y="119"/>
                    </a:lnTo>
                    <a:lnTo>
                      <a:pt x="339" y="119"/>
                    </a:lnTo>
                    <a:lnTo>
                      <a:pt x="342" y="119"/>
                    </a:lnTo>
                    <a:lnTo>
                      <a:pt x="347" y="121"/>
                    </a:lnTo>
                    <a:lnTo>
                      <a:pt x="347" y="127"/>
                    </a:lnTo>
                    <a:lnTo>
                      <a:pt x="355" y="130"/>
                    </a:lnTo>
                    <a:lnTo>
                      <a:pt x="355" y="135"/>
                    </a:lnTo>
                    <a:lnTo>
                      <a:pt x="360" y="135"/>
                    </a:lnTo>
                    <a:lnTo>
                      <a:pt x="363" y="132"/>
                    </a:lnTo>
                    <a:lnTo>
                      <a:pt x="365" y="132"/>
                    </a:lnTo>
                    <a:lnTo>
                      <a:pt x="373" y="135"/>
                    </a:lnTo>
                    <a:lnTo>
                      <a:pt x="375" y="135"/>
                    </a:lnTo>
                    <a:lnTo>
                      <a:pt x="375" y="138"/>
                    </a:lnTo>
                    <a:lnTo>
                      <a:pt x="380" y="135"/>
                    </a:lnTo>
                    <a:lnTo>
                      <a:pt x="396" y="135"/>
                    </a:lnTo>
                    <a:lnTo>
                      <a:pt x="399" y="132"/>
                    </a:lnTo>
                    <a:lnTo>
                      <a:pt x="401" y="132"/>
                    </a:lnTo>
                    <a:lnTo>
                      <a:pt x="404" y="132"/>
                    </a:lnTo>
                    <a:lnTo>
                      <a:pt x="407" y="138"/>
                    </a:lnTo>
                    <a:lnTo>
                      <a:pt x="414" y="141"/>
                    </a:lnTo>
                    <a:lnTo>
                      <a:pt x="425" y="141"/>
                    </a:lnTo>
                    <a:lnTo>
                      <a:pt x="433" y="146"/>
                    </a:lnTo>
                    <a:lnTo>
                      <a:pt x="438" y="138"/>
                    </a:lnTo>
                    <a:lnTo>
                      <a:pt x="443" y="138"/>
                    </a:lnTo>
                    <a:lnTo>
                      <a:pt x="448" y="138"/>
                    </a:lnTo>
                    <a:lnTo>
                      <a:pt x="461" y="138"/>
                    </a:lnTo>
                    <a:lnTo>
                      <a:pt x="464" y="138"/>
                    </a:lnTo>
                    <a:lnTo>
                      <a:pt x="476" y="138"/>
                    </a:lnTo>
                    <a:lnTo>
                      <a:pt x="482" y="135"/>
                    </a:lnTo>
                    <a:lnTo>
                      <a:pt x="484" y="135"/>
                    </a:lnTo>
                    <a:lnTo>
                      <a:pt x="492" y="138"/>
                    </a:lnTo>
                    <a:lnTo>
                      <a:pt x="497" y="138"/>
                    </a:lnTo>
                    <a:lnTo>
                      <a:pt x="500" y="138"/>
                    </a:lnTo>
                    <a:lnTo>
                      <a:pt x="505" y="138"/>
                    </a:lnTo>
                    <a:lnTo>
                      <a:pt x="515" y="141"/>
                    </a:lnTo>
                    <a:lnTo>
                      <a:pt x="518" y="141"/>
                    </a:lnTo>
                    <a:lnTo>
                      <a:pt x="526" y="138"/>
                    </a:lnTo>
                    <a:lnTo>
                      <a:pt x="534" y="135"/>
                    </a:lnTo>
                    <a:lnTo>
                      <a:pt x="609" y="155"/>
                    </a:lnTo>
                    <a:lnTo>
                      <a:pt x="609" y="158"/>
                    </a:lnTo>
                    <a:lnTo>
                      <a:pt x="637" y="163"/>
                    </a:lnTo>
                    <a:lnTo>
                      <a:pt x="647" y="169"/>
                    </a:lnTo>
                    <a:lnTo>
                      <a:pt x="691" y="178"/>
                    </a:lnTo>
                    <a:lnTo>
                      <a:pt x="691" y="180"/>
                    </a:lnTo>
                    <a:lnTo>
                      <a:pt x="694" y="192"/>
                    </a:lnTo>
                    <a:lnTo>
                      <a:pt x="697" y="197"/>
                    </a:lnTo>
                    <a:lnTo>
                      <a:pt x="697" y="200"/>
                    </a:lnTo>
                    <a:lnTo>
                      <a:pt x="702" y="203"/>
                    </a:lnTo>
                    <a:lnTo>
                      <a:pt x="707" y="206"/>
                    </a:lnTo>
                    <a:lnTo>
                      <a:pt x="712" y="214"/>
                    </a:lnTo>
                    <a:lnTo>
                      <a:pt x="712" y="220"/>
                    </a:lnTo>
                    <a:lnTo>
                      <a:pt x="712" y="223"/>
                    </a:lnTo>
                    <a:lnTo>
                      <a:pt x="715" y="234"/>
                    </a:lnTo>
                    <a:lnTo>
                      <a:pt x="712" y="237"/>
                    </a:lnTo>
                    <a:lnTo>
                      <a:pt x="707" y="245"/>
                    </a:lnTo>
                    <a:lnTo>
                      <a:pt x="702" y="248"/>
                    </a:lnTo>
                    <a:lnTo>
                      <a:pt x="694" y="262"/>
                    </a:lnTo>
                    <a:lnTo>
                      <a:pt x="691" y="267"/>
                    </a:lnTo>
                    <a:lnTo>
                      <a:pt x="681" y="284"/>
                    </a:lnTo>
                    <a:lnTo>
                      <a:pt x="678" y="287"/>
                    </a:lnTo>
                    <a:lnTo>
                      <a:pt x="676" y="290"/>
                    </a:lnTo>
                    <a:lnTo>
                      <a:pt x="671" y="296"/>
                    </a:lnTo>
                    <a:lnTo>
                      <a:pt x="671" y="298"/>
                    </a:lnTo>
                    <a:lnTo>
                      <a:pt x="671" y="301"/>
                    </a:lnTo>
                    <a:lnTo>
                      <a:pt x="671" y="304"/>
                    </a:lnTo>
                    <a:lnTo>
                      <a:pt x="671" y="307"/>
                    </a:lnTo>
                    <a:lnTo>
                      <a:pt x="668" y="313"/>
                    </a:lnTo>
                    <a:lnTo>
                      <a:pt x="663" y="313"/>
                    </a:lnTo>
                    <a:lnTo>
                      <a:pt x="660" y="318"/>
                    </a:lnTo>
                    <a:lnTo>
                      <a:pt x="658" y="324"/>
                    </a:lnTo>
                    <a:lnTo>
                      <a:pt x="650" y="324"/>
                    </a:lnTo>
                    <a:lnTo>
                      <a:pt x="647" y="330"/>
                    </a:lnTo>
                    <a:lnTo>
                      <a:pt x="637" y="344"/>
                    </a:lnTo>
                    <a:lnTo>
                      <a:pt x="637" y="346"/>
                    </a:lnTo>
                    <a:lnTo>
                      <a:pt x="632" y="349"/>
                    </a:lnTo>
                    <a:lnTo>
                      <a:pt x="632" y="352"/>
                    </a:lnTo>
                    <a:lnTo>
                      <a:pt x="629" y="352"/>
                    </a:lnTo>
                    <a:lnTo>
                      <a:pt x="629" y="360"/>
                    </a:lnTo>
                    <a:lnTo>
                      <a:pt x="624" y="363"/>
                    </a:lnTo>
                    <a:lnTo>
                      <a:pt x="629" y="369"/>
                    </a:lnTo>
                    <a:lnTo>
                      <a:pt x="624" y="371"/>
                    </a:lnTo>
                    <a:lnTo>
                      <a:pt x="624" y="374"/>
                    </a:lnTo>
                    <a:lnTo>
                      <a:pt x="629" y="380"/>
                    </a:lnTo>
                    <a:lnTo>
                      <a:pt x="629" y="383"/>
                    </a:lnTo>
                    <a:lnTo>
                      <a:pt x="632" y="380"/>
                    </a:lnTo>
                    <a:lnTo>
                      <a:pt x="635" y="380"/>
                    </a:lnTo>
                    <a:lnTo>
                      <a:pt x="635" y="383"/>
                    </a:lnTo>
                    <a:lnTo>
                      <a:pt x="637" y="385"/>
                    </a:lnTo>
                    <a:lnTo>
                      <a:pt x="637" y="383"/>
                    </a:lnTo>
                    <a:lnTo>
                      <a:pt x="640" y="385"/>
                    </a:lnTo>
                    <a:lnTo>
                      <a:pt x="642" y="388"/>
                    </a:lnTo>
                    <a:lnTo>
                      <a:pt x="640" y="391"/>
                    </a:lnTo>
                    <a:lnTo>
                      <a:pt x="647" y="394"/>
                    </a:lnTo>
                    <a:lnTo>
                      <a:pt x="647" y="397"/>
                    </a:lnTo>
                    <a:lnTo>
                      <a:pt x="640" y="405"/>
                    </a:lnTo>
                    <a:lnTo>
                      <a:pt x="637" y="405"/>
                    </a:lnTo>
                    <a:lnTo>
                      <a:pt x="640" y="414"/>
                    </a:lnTo>
                    <a:lnTo>
                      <a:pt x="637" y="416"/>
                    </a:lnTo>
                    <a:lnTo>
                      <a:pt x="635" y="425"/>
                    </a:lnTo>
                    <a:lnTo>
                      <a:pt x="635" y="431"/>
                    </a:lnTo>
                    <a:lnTo>
                      <a:pt x="632" y="431"/>
                    </a:lnTo>
                    <a:lnTo>
                      <a:pt x="629" y="431"/>
                    </a:lnTo>
                    <a:lnTo>
                      <a:pt x="629" y="433"/>
                    </a:lnTo>
                    <a:lnTo>
                      <a:pt x="624" y="436"/>
                    </a:lnTo>
                    <a:lnTo>
                      <a:pt x="624" y="445"/>
                    </a:lnTo>
                    <a:lnTo>
                      <a:pt x="624" y="450"/>
                    </a:lnTo>
                    <a:lnTo>
                      <a:pt x="583" y="650"/>
                    </a:lnTo>
                    <a:lnTo>
                      <a:pt x="487" y="627"/>
                    </a:lnTo>
                    <a:lnTo>
                      <a:pt x="399" y="605"/>
                    </a:lnTo>
                    <a:lnTo>
                      <a:pt x="396" y="602"/>
                    </a:lnTo>
                    <a:lnTo>
                      <a:pt x="342" y="588"/>
                    </a:lnTo>
                    <a:lnTo>
                      <a:pt x="274" y="568"/>
                    </a:lnTo>
                    <a:lnTo>
                      <a:pt x="225" y="554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261">
                <a:extLst>
                  <a:ext uri="{FF2B5EF4-FFF2-40B4-BE49-F238E27FC236}">
                    <a16:creationId xmlns:a16="http://schemas.microsoft.com/office/drawing/2014/main" id="{11698608-C897-4195-BFF3-7381EB313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2" y="1012"/>
                <a:ext cx="143" cy="332"/>
              </a:xfrm>
              <a:custGeom>
                <a:avLst/>
                <a:gdLst>
                  <a:gd name="T0" fmla="*/ 15 w 143"/>
                  <a:gd name="T1" fmla="*/ 332 h 332"/>
                  <a:gd name="T2" fmla="*/ 13 w 143"/>
                  <a:gd name="T3" fmla="*/ 329 h 332"/>
                  <a:gd name="T4" fmla="*/ 10 w 143"/>
                  <a:gd name="T5" fmla="*/ 323 h 332"/>
                  <a:gd name="T6" fmla="*/ 5 w 143"/>
                  <a:gd name="T7" fmla="*/ 318 h 332"/>
                  <a:gd name="T8" fmla="*/ 5 w 143"/>
                  <a:gd name="T9" fmla="*/ 307 h 332"/>
                  <a:gd name="T10" fmla="*/ 8 w 143"/>
                  <a:gd name="T11" fmla="*/ 301 h 332"/>
                  <a:gd name="T12" fmla="*/ 8 w 143"/>
                  <a:gd name="T13" fmla="*/ 293 h 332"/>
                  <a:gd name="T14" fmla="*/ 8 w 143"/>
                  <a:gd name="T15" fmla="*/ 287 h 332"/>
                  <a:gd name="T16" fmla="*/ 5 w 143"/>
                  <a:gd name="T17" fmla="*/ 273 h 332"/>
                  <a:gd name="T18" fmla="*/ 5 w 143"/>
                  <a:gd name="T19" fmla="*/ 259 h 332"/>
                  <a:gd name="T20" fmla="*/ 0 w 143"/>
                  <a:gd name="T21" fmla="*/ 254 h 332"/>
                  <a:gd name="T22" fmla="*/ 0 w 143"/>
                  <a:gd name="T23" fmla="*/ 240 h 332"/>
                  <a:gd name="T24" fmla="*/ 0 w 143"/>
                  <a:gd name="T25" fmla="*/ 231 h 332"/>
                  <a:gd name="T26" fmla="*/ 0 w 143"/>
                  <a:gd name="T27" fmla="*/ 215 h 332"/>
                  <a:gd name="T28" fmla="*/ 8 w 143"/>
                  <a:gd name="T29" fmla="*/ 206 h 332"/>
                  <a:gd name="T30" fmla="*/ 8 w 143"/>
                  <a:gd name="T31" fmla="*/ 190 h 332"/>
                  <a:gd name="T32" fmla="*/ 10 w 143"/>
                  <a:gd name="T33" fmla="*/ 184 h 332"/>
                  <a:gd name="T34" fmla="*/ 10 w 143"/>
                  <a:gd name="T35" fmla="*/ 176 h 332"/>
                  <a:gd name="T36" fmla="*/ 10 w 143"/>
                  <a:gd name="T37" fmla="*/ 170 h 332"/>
                  <a:gd name="T38" fmla="*/ 13 w 143"/>
                  <a:gd name="T39" fmla="*/ 162 h 332"/>
                  <a:gd name="T40" fmla="*/ 10 w 143"/>
                  <a:gd name="T41" fmla="*/ 159 h 332"/>
                  <a:gd name="T42" fmla="*/ 8 w 143"/>
                  <a:gd name="T43" fmla="*/ 151 h 332"/>
                  <a:gd name="T44" fmla="*/ 5 w 143"/>
                  <a:gd name="T45" fmla="*/ 142 h 332"/>
                  <a:gd name="T46" fmla="*/ 8 w 143"/>
                  <a:gd name="T47" fmla="*/ 134 h 332"/>
                  <a:gd name="T48" fmla="*/ 18 w 143"/>
                  <a:gd name="T49" fmla="*/ 129 h 332"/>
                  <a:gd name="T50" fmla="*/ 23 w 143"/>
                  <a:gd name="T51" fmla="*/ 123 h 332"/>
                  <a:gd name="T52" fmla="*/ 31 w 143"/>
                  <a:gd name="T53" fmla="*/ 117 h 332"/>
                  <a:gd name="T54" fmla="*/ 31 w 143"/>
                  <a:gd name="T55" fmla="*/ 109 h 332"/>
                  <a:gd name="T56" fmla="*/ 33 w 143"/>
                  <a:gd name="T57" fmla="*/ 106 h 332"/>
                  <a:gd name="T58" fmla="*/ 33 w 143"/>
                  <a:gd name="T59" fmla="*/ 100 h 332"/>
                  <a:gd name="T60" fmla="*/ 33 w 143"/>
                  <a:gd name="T61" fmla="*/ 92 h 332"/>
                  <a:gd name="T62" fmla="*/ 31 w 143"/>
                  <a:gd name="T63" fmla="*/ 87 h 332"/>
                  <a:gd name="T64" fmla="*/ 26 w 143"/>
                  <a:gd name="T65" fmla="*/ 78 h 332"/>
                  <a:gd name="T66" fmla="*/ 28 w 143"/>
                  <a:gd name="T67" fmla="*/ 67 h 332"/>
                  <a:gd name="T68" fmla="*/ 28 w 143"/>
                  <a:gd name="T69" fmla="*/ 53 h 332"/>
                  <a:gd name="T70" fmla="*/ 28 w 143"/>
                  <a:gd name="T71" fmla="*/ 42 h 332"/>
                  <a:gd name="T72" fmla="*/ 28 w 143"/>
                  <a:gd name="T73" fmla="*/ 28 h 332"/>
                  <a:gd name="T74" fmla="*/ 26 w 143"/>
                  <a:gd name="T75" fmla="*/ 17 h 332"/>
                  <a:gd name="T76" fmla="*/ 33 w 143"/>
                  <a:gd name="T77" fmla="*/ 6 h 332"/>
                  <a:gd name="T78" fmla="*/ 49 w 143"/>
                  <a:gd name="T79" fmla="*/ 0 h 332"/>
                  <a:gd name="T80" fmla="*/ 87 w 143"/>
                  <a:gd name="T81" fmla="*/ 117 h 332"/>
                  <a:gd name="T82" fmla="*/ 107 w 143"/>
                  <a:gd name="T83" fmla="*/ 201 h 332"/>
                  <a:gd name="T84" fmla="*/ 110 w 143"/>
                  <a:gd name="T85" fmla="*/ 204 h 332"/>
                  <a:gd name="T86" fmla="*/ 113 w 143"/>
                  <a:gd name="T87" fmla="*/ 212 h 332"/>
                  <a:gd name="T88" fmla="*/ 113 w 143"/>
                  <a:gd name="T89" fmla="*/ 218 h 332"/>
                  <a:gd name="T90" fmla="*/ 123 w 143"/>
                  <a:gd name="T91" fmla="*/ 229 h 332"/>
                  <a:gd name="T92" fmla="*/ 130 w 143"/>
                  <a:gd name="T93" fmla="*/ 234 h 332"/>
                  <a:gd name="T94" fmla="*/ 133 w 143"/>
                  <a:gd name="T95" fmla="*/ 248 h 332"/>
                  <a:gd name="T96" fmla="*/ 130 w 143"/>
                  <a:gd name="T97" fmla="*/ 251 h 332"/>
                  <a:gd name="T98" fmla="*/ 130 w 143"/>
                  <a:gd name="T99" fmla="*/ 257 h 332"/>
                  <a:gd name="T100" fmla="*/ 143 w 143"/>
                  <a:gd name="T101" fmla="*/ 254 h 332"/>
                  <a:gd name="T102" fmla="*/ 141 w 143"/>
                  <a:gd name="T103" fmla="*/ 279 h 332"/>
                  <a:gd name="T104" fmla="*/ 133 w 143"/>
                  <a:gd name="T105" fmla="*/ 279 h 332"/>
                  <a:gd name="T106" fmla="*/ 125 w 143"/>
                  <a:gd name="T107" fmla="*/ 293 h 332"/>
                  <a:gd name="T108" fmla="*/ 113 w 143"/>
                  <a:gd name="T109" fmla="*/ 293 h 332"/>
                  <a:gd name="T110" fmla="*/ 113 w 143"/>
                  <a:gd name="T111" fmla="*/ 301 h 332"/>
                  <a:gd name="T112" fmla="*/ 110 w 143"/>
                  <a:gd name="T113" fmla="*/ 310 h 332"/>
                  <a:gd name="T114" fmla="*/ 56 w 143"/>
                  <a:gd name="T115" fmla="*/ 321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43" h="332">
                    <a:moveTo>
                      <a:pt x="31" y="329"/>
                    </a:moveTo>
                    <a:lnTo>
                      <a:pt x="15" y="332"/>
                    </a:lnTo>
                    <a:lnTo>
                      <a:pt x="15" y="329"/>
                    </a:lnTo>
                    <a:lnTo>
                      <a:pt x="13" y="329"/>
                    </a:lnTo>
                    <a:lnTo>
                      <a:pt x="10" y="329"/>
                    </a:lnTo>
                    <a:lnTo>
                      <a:pt x="10" y="323"/>
                    </a:lnTo>
                    <a:lnTo>
                      <a:pt x="8" y="323"/>
                    </a:lnTo>
                    <a:lnTo>
                      <a:pt x="5" y="318"/>
                    </a:lnTo>
                    <a:lnTo>
                      <a:pt x="8" y="312"/>
                    </a:lnTo>
                    <a:lnTo>
                      <a:pt x="5" y="307"/>
                    </a:lnTo>
                    <a:lnTo>
                      <a:pt x="8" y="307"/>
                    </a:lnTo>
                    <a:lnTo>
                      <a:pt x="8" y="301"/>
                    </a:lnTo>
                    <a:lnTo>
                      <a:pt x="10" y="298"/>
                    </a:lnTo>
                    <a:lnTo>
                      <a:pt x="8" y="293"/>
                    </a:lnTo>
                    <a:lnTo>
                      <a:pt x="8" y="290"/>
                    </a:lnTo>
                    <a:lnTo>
                      <a:pt x="8" y="287"/>
                    </a:lnTo>
                    <a:lnTo>
                      <a:pt x="5" y="279"/>
                    </a:lnTo>
                    <a:lnTo>
                      <a:pt x="5" y="273"/>
                    </a:lnTo>
                    <a:lnTo>
                      <a:pt x="5" y="265"/>
                    </a:lnTo>
                    <a:lnTo>
                      <a:pt x="5" y="259"/>
                    </a:lnTo>
                    <a:lnTo>
                      <a:pt x="5" y="257"/>
                    </a:lnTo>
                    <a:lnTo>
                      <a:pt x="0" y="254"/>
                    </a:lnTo>
                    <a:lnTo>
                      <a:pt x="0" y="251"/>
                    </a:lnTo>
                    <a:lnTo>
                      <a:pt x="0" y="240"/>
                    </a:lnTo>
                    <a:lnTo>
                      <a:pt x="0" y="237"/>
                    </a:lnTo>
                    <a:lnTo>
                      <a:pt x="0" y="231"/>
                    </a:lnTo>
                    <a:lnTo>
                      <a:pt x="0" y="229"/>
                    </a:lnTo>
                    <a:lnTo>
                      <a:pt x="0" y="215"/>
                    </a:lnTo>
                    <a:lnTo>
                      <a:pt x="5" y="209"/>
                    </a:lnTo>
                    <a:lnTo>
                      <a:pt x="8" y="206"/>
                    </a:lnTo>
                    <a:lnTo>
                      <a:pt x="8" y="201"/>
                    </a:lnTo>
                    <a:lnTo>
                      <a:pt x="8" y="190"/>
                    </a:lnTo>
                    <a:lnTo>
                      <a:pt x="10" y="187"/>
                    </a:lnTo>
                    <a:lnTo>
                      <a:pt x="10" y="184"/>
                    </a:lnTo>
                    <a:lnTo>
                      <a:pt x="10" y="181"/>
                    </a:lnTo>
                    <a:lnTo>
                      <a:pt x="10" y="176"/>
                    </a:lnTo>
                    <a:lnTo>
                      <a:pt x="10" y="173"/>
                    </a:lnTo>
                    <a:lnTo>
                      <a:pt x="10" y="170"/>
                    </a:lnTo>
                    <a:lnTo>
                      <a:pt x="13" y="165"/>
                    </a:lnTo>
                    <a:lnTo>
                      <a:pt x="13" y="162"/>
                    </a:lnTo>
                    <a:lnTo>
                      <a:pt x="10" y="162"/>
                    </a:lnTo>
                    <a:lnTo>
                      <a:pt x="10" y="159"/>
                    </a:lnTo>
                    <a:lnTo>
                      <a:pt x="10" y="153"/>
                    </a:lnTo>
                    <a:lnTo>
                      <a:pt x="8" y="151"/>
                    </a:lnTo>
                    <a:lnTo>
                      <a:pt x="8" y="145"/>
                    </a:lnTo>
                    <a:lnTo>
                      <a:pt x="5" y="142"/>
                    </a:lnTo>
                    <a:lnTo>
                      <a:pt x="8" y="140"/>
                    </a:lnTo>
                    <a:lnTo>
                      <a:pt x="8" y="134"/>
                    </a:lnTo>
                    <a:lnTo>
                      <a:pt x="13" y="131"/>
                    </a:lnTo>
                    <a:lnTo>
                      <a:pt x="18" y="129"/>
                    </a:lnTo>
                    <a:lnTo>
                      <a:pt x="23" y="129"/>
                    </a:lnTo>
                    <a:lnTo>
                      <a:pt x="23" y="123"/>
                    </a:lnTo>
                    <a:lnTo>
                      <a:pt x="26" y="123"/>
                    </a:lnTo>
                    <a:lnTo>
                      <a:pt x="31" y="117"/>
                    </a:lnTo>
                    <a:lnTo>
                      <a:pt x="31" y="112"/>
                    </a:lnTo>
                    <a:lnTo>
                      <a:pt x="31" y="109"/>
                    </a:lnTo>
                    <a:lnTo>
                      <a:pt x="33" y="109"/>
                    </a:lnTo>
                    <a:lnTo>
                      <a:pt x="33" y="106"/>
                    </a:lnTo>
                    <a:lnTo>
                      <a:pt x="33" y="103"/>
                    </a:lnTo>
                    <a:lnTo>
                      <a:pt x="33" y="100"/>
                    </a:lnTo>
                    <a:lnTo>
                      <a:pt x="36" y="92"/>
                    </a:lnTo>
                    <a:lnTo>
                      <a:pt x="33" y="92"/>
                    </a:lnTo>
                    <a:lnTo>
                      <a:pt x="33" y="87"/>
                    </a:lnTo>
                    <a:lnTo>
                      <a:pt x="31" y="87"/>
                    </a:lnTo>
                    <a:lnTo>
                      <a:pt x="28" y="84"/>
                    </a:lnTo>
                    <a:lnTo>
                      <a:pt x="26" y="78"/>
                    </a:lnTo>
                    <a:lnTo>
                      <a:pt x="28" y="70"/>
                    </a:lnTo>
                    <a:lnTo>
                      <a:pt x="28" y="67"/>
                    </a:lnTo>
                    <a:lnTo>
                      <a:pt x="31" y="56"/>
                    </a:lnTo>
                    <a:lnTo>
                      <a:pt x="28" y="53"/>
                    </a:lnTo>
                    <a:lnTo>
                      <a:pt x="26" y="48"/>
                    </a:lnTo>
                    <a:lnTo>
                      <a:pt x="28" y="42"/>
                    </a:lnTo>
                    <a:lnTo>
                      <a:pt x="26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7"/>
                    </a:lnTo>
                    <a:lnTo>
                      <a:pt x="28" y="14"/>
                    </a:lnTo>
                    <a:lnTo>
                      <a:pt x="33" y="6"/>
                    </a:lnTo>
                    <a:lnTo>
                      <a:pt x="46" y="11"/>
                    </a:lnTo>
                    <a:lnTo>
                      <a:pt x="49" y="0"/>
                    </a:lnTo>
                    <a:lnTo>
                      <a:pt x="71" y="76"/>
                    </a:lnTo>
                    <a:lnTo>
                      <a:pt x="87" y="117"/>
                    </a:lnTo>
                    <a:lnTo>
                      <a:pt x="102" y="173"/>
                    </a:lnTo>
                    <a:lnTo>
                      <a:pt x="107" y="201"/>
                    </a:lnTo>
                    <a:lnTo>
                      <a:pt x="110" y="201"/>
                    </a:lnTo>
                    <a:lnTo>
                      <a:pt x="110" y="204"/>
                    </a:lnTo>
                    <a:lnTo>
                      <a:pt x="110" y="206"/>
                    </a:lnTo>
                    <a:lnTo>
                      <a:pt x="113" y="212"/>
                    </a:lnTo>
                    <a:lnTo>
                      <a:pt x="113" y="215"/>
                    </a:lnTo>
                    <a:lnTo>
                      <a:pt x="113" y="218"/>
                    </a:lnTo>
                    <a:lnTo>
                      <a:pt x="115" y="223"/>
                    </a:lnTo>
                    <a:lnTo>
                      <a:pt x="123" y="229"/>
                    </a:lnTo>
                    <a:lnTo>
                      <a:pt x="123" y="231"/>
                    </a:lnTo>
                    <a:lnTo>
                      <a:pt x="130" y="234"/>
                    </a:lnTo>
                    <a:lnTo>
                      <a:pt x="130" y="245"/>
                    </a:lnTo>
                    <a:lnTo>
                      <a:pt x="133" y="248"/>
                    </a:lnTo>
                    <a:lnTo>
                      <a:pt x="128" y="251"/>
                    </a:lnTo>
                    <a:lnTo>
                      <a:pt x="130" y="251"/>
                    </a:lnTo>
                    <a:lnTo>
                      <a:pt x="128" y="254"/>
                    </a:lnTo>
                    <a:lnTo>
                      <a:pt x="130" y="257"/>
                    </a:lnTo>
                    <a:lnTo>
                      <a:pt x="136" y="251"/>
                    </a:lnTo>
                    <a:lnTo>
                      <a:pt x="143" y="254"/>
                    </a:lnTo>
                    <a:lnTo>
                      <a:pt x="143" y="276"/>
                    </a:lnTo>
                    <a:lnTo>
                      <a:pt x="141" y="279"/>
                    </a:lnTo>
                    <a:lnTo>
                      <a:pt x="133" y="276"/>
                    </a:lnTo>
                    <a:lnTo>
                      <a:pt x="133" y="279"/>
                    </a:lnTo>
                    <a:lnTo>
                      <a:pt x="125" y="287"/>
                    </a:lnTo>
                    <a:lnTo>
                      <a:pt x="125" y="293"/>
                    </a:lnTo>
                    <a:lnTo>
                      <a:pt x="120" y="290"/>
                    </a:lnTo>
                    <a:lnTo>
                      <a:pt x="113" y="293"/>
                    </a:lnTo>
                    <a:lnTo>
                      <a:pt x="115" y="301"/>
                    </a:lnTo>
                    <a:lnTo>
                      <a:pt x="113" y="301"/>
                    </a:lnTo>
                    <a:lnTo>
                      <a:pt x="110" y="307"/>
                    </a:lnTo>
                    <a:lnTo>
                      <a:pt x="110" y="310"/>
                    </a:lnTo>
                    <a:lnTo>
                      <a:pt x="61" y="321"/>
                    </a:lnTo>
                    <a:lnTo>
                      <a:pt x="56" y="321"/>
                    </a:lnTo>
                    <a:lnTo>
                      <a:pt x="31" y="329"/>
                    </a:lnTo>
                    <a:close/>
                  </a:path>
                </a:pathLst>
              </a:custGeom>
              <a:solidFill>
                <a:srgbClr val="FDF6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262">
                <a:extLst>
                  <a:ext uri="{FF2B5EF4-FFF2-40B4-BE49-F238E27FC236}">
                    <a16:creationId xmlns:a16="http://schemas.microsoft.com/office/drawing/2014/main" id="{552314DD-AB0F-451D-A78C-127E8B930D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2" y="1012"/>
                <a:ext cx="143" cy="332"/>
              </a:xfrm>
              <a:custGeom>
                <a:avLst/>
                <a:gdLst>
                  <a:gd name="T0" fmla="*/ 15 w 143"/>
                  <a:gd name="T1" fmla="*/ 332 h 332"/>
                  <a:gd name="T2" fmla="*/ 13 w 143"/>
                  <a:gd name="T3" fmla="*/ 329 h 332"/>
                  <a:gd name="T4" fmla="*/ 10 w 143"/>
                  <a:gd name="T5" fmla="*/ 323 h 332"/>
                  <a:gd name="T6" fmla="*/ 5 w 143"/>
                  <a:gd name="T7" fmla="*/ 318 h 332"/>
                  <a:gd name="T8" fmla="*/ 5 w 143"/>
                  <a:gd name="T9" fmla="*/ 307 h 332"/>
                  <a:gd name="T10" fmla="*/ 8 w 143"/>
                  <a:gd name="T11" fmla="*/ 301 h 332"/>
                  <a:gd name="T12" fmla="*/ 8 w 143"/>
                  <a:gd name="T13" fmla="*/ 293 h 332"/>
                  <a:gd name="T14" fmla="*/ 8 w 143"/>
                  <a:gd name="T15" fmla="*/ 287 h 332"/>
                  <a:gd name="T16" fmla="*/ 5 w 143"/>
                  <a:gd name="T17" fmla="*/ 273 h 332"/>
                  <a:gd name="T18" fmla="*/ 5 w 143"/>
                  <a:gd name="T19" fmla="*/ 259 h 332"/>
                  <a:gd name="T20" fmla="*/ 0 w 143"/>
                  <a:gd name="T21" fmla="*/ 254 h 332"/>
                  <a:gd name="T22" fmla="*/ 0 w 143"/>
                  <a:gd name="T23" fmla="*/ 240 h 332"/>
                  <a:gd name="T24" fmla="*/ 0 w 143"/>
                  <a:gd name="T25" fmla="*/ 231 h 332"/>
                  <a:gd name="T26" fmla="*/ 0 w 143"/>
                  <a:gd name="T27" fmla="*/ 215 h 332"/>
                  <a:gd name="T28" fmla="*/ 8 w 143"/>
                  <a:gd name="T29" fmla="*/ 206 h 332"/>
                  <a:gd name="T30" fmla="*/ 8 w 143"/>
                  <a:gd name="T31" fmla="*/ 190 h 332"/>
                  <a:gd name="T32" fmla="*/ 10 w 143"/>
                  <a:gd name="T33" fmla="*/ 184 h 332"/>
                  <a:gd name="T34" fmla="*/ 10 w 143"/>
                  <a:gd name="T35" fmla="*/ 176 h 332"/>
                  <a:gd name="T36" fmla="*/ 10 w 143"/>
                  <a:gd name="T37" fmla="*/ 170 h 332"/>
                  <a:gd name="T38" fmla="*/ 13 w 143"/>
                  <a:gd name="T39" fmla="*/ 162 h 332"/>
                  <a:gd name="T40" fmla="*/ 10 w 143"/>
                  <a:gd name="T41" fmla="*/ 159 h 332"/>
                  <a:gd name="T42" fmla="*/ 8 w 143"/>
                  <a:gd name="T43" fmla="*/ 151 h 332"/>
                  <a:gd name="T44" fmla="*/ 5 w 143"/>
                  <a:gd name="T45" fmla="*/ 142 h 332"/>
                  <a:gd name="T46" fmla="*/ 8 w 143"/>
                  <a:gd name="T47" fmla="*/ 134 h 332"/>
                  <a:gd name="T48" fmla="*/ 18 w 143"/>
                  <a:gd name="T49" fmla="*/ 129 h 332"/>
                  <a:gd name="T50" fmla="*/ 23 w 143"/>
                  <a:gd name="T51" fmla="*/ 123 h 332"/>
                  <a:gd name="T52" fmla="*/ 31 w 143"/>
                  <a:gd name="T53" fmla="*/ 117 h 332"/>
                  <a:gd name="T54" fmla="*/ 31 w 143"/>
                  <a:gd name="T55" fmla="*/ 109 h 332"/>
                  <a:gd name="T56" fmla="*/ 33 w 143"/>
                  <a:gd name="T57" fmla="*/ 106 h 332"/>
                  <a:gd name="T58" fmla="*/ 33 w 143"/>
                  <a:gd name="T59" fmla="*/ 100 h 332"/>
                  <a:gd name="T60" fmla="*/ 33 w 143"/>
                  <a:gd name="T61" fmla="*/ 92 h 332"/>
                  <a:gd name="T62" fmla="*/ 31 w 143"/>
                  <a:gd name="T63" fmla="*/ 87 h 332"/>
                  <a:gd name="T64" fmla="*/ 26 w 143"/>
                  <a:gd name="T65" fmla="*/ 78 h 332"/>
                  <a:gd name="T66" fmla="*/ 28 w 143"/>
                  <a:gd name="T67" fmla="*/ 67 h 332"/>
                  <a:gd name="T68" fmla="*/ 28 w 143"/>
                  <a:gd name="T69" fmla="*/ 53 h 332"/>
                  <a:gd name="T70" fmla="*/ 28 w 143"/>
                  <a:gd name="T71" fmla="*/ 42 h 332"/>
                  <a:gd name="T72" fmla="*/ 28 w 143"/>
                  <a:gd name="T73" fmla="*/ 28 h 332"/>
                  <a:gd name="T74" fmla="*/ 26 w 143"/>
                  <a:gd name="T75" fmla="*/ 17 h 332"/>
                  <a:gd name="T76" fmla="*/ 33 w 143"/>
                  <a:gd name="T77" fmla="*/ 6 h 332"/>
                  <a:gd name="T78" fmla="*/ 49 w 143"/>
                  <a:gd name="T79" fmla="*/ 0 h 332"/>
                  <a:gd name="T80" fmla="*/ 87 w 143"/>
                  <a:gd name="T81" fmla="*/ 117 h 332"/>
                  <a:gd name="T82" fmla="*/ 107 w 143"/>
                  <a:gd name="T83" fmla="*/ 201 h 332"/>
                  <a:gd name="T84" fmla="*/ 110 w 143"/>
                  <a:gd name="T85" fmla="*/ 204 h 332"/>
                  <a:gd name="T86" fmla="*/ 113 w 143"/>
                  <a:gd name="T87" fmla="*/ 212 h 332"/>
                  <a:gd name="T88" fmla="*/ 113 w 143"/>
                  <a:gd name="T89" fmla="*/ 218 h 332"/>
                  <a:gd name="T90" fmla="*/ 123 w 143"/>
                  <a:gd name="T91" fmla="*/ 229 h 332"/>
                  <a:gd name="T92" fmla="*/ 130 w 143"/>
                  <a:gd name="T93" fmla="*/ 234 h 332"/>
                  <a:gd name="T94" fmla="*/ 133 w 143"/>
                  <a:gd name="T95" fmla="*/ 248 h 332"/>
                  <a:gd name="T96" fmla="*/ 130 w 143"/>
                  <a:gd name="T97" fmla="*/ 251 h 332"/>
                  <a:gd name="T98" fmla="*/ 130 w 143"/>
                  <a:gd name="T99" fmla="*/ 257 h 332"/>
                  <a:gd name="T100" fmla="*/ 143 w 143"/>
                  <a:gd name="T101" fmla="*/ 254 h 332"/>
                  <a:gd name="T102" fmla="*/ 141 w 143"/>
                  <a:gd name="T103" fmla="*/ 279 h 332"/>
                  <a:gd name="T104" fmla="*/ 133 w 143"/>
                  <a:gd name="T105" fmla="*/ 279 h 332"/>
                  <a:gd name="T106" fmla="*/ 125 w 143"/>
                  <a:gd name="T107" fmla="*/ 293 h 332"/>
                  <a:gd name="T108" fmla="*/ 113 w 143"/>
                  <a:gd name="T109" fmla="*/ 293 h 332"/>
                  <a:gd name="T110" fmla="*/ 113 w 143"/>
                  <a:gd name="T111" fmla="*/ 301 h 332"/>
                  <a:gd name="T112" fmla="*/ 110 w 143"/>
                  <a:gd name="T113" fmla="*/ 310 h 332"/>
                  <a:gd name="T114" fmla="*/ 56 w 143"/>
                  <a:gd name="T115" fmla="*/ 321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43" h="332">
                    <a:moveTo>
                      <a:pt x="31" y="329"/>
                    </a:moveTo>
                    <a:lnTo>
                      <a:pt x="15" y="332"/>
                    </a:lnTo>
                    <a:lnTo>
                      <a:pt x="15" y="329"/>
                    </a:lnTo>
                    <a:lnTo>
                      <a:pt x="13" y="329"/>
                    </a:lnTo>
                    <a:lnTo>
                      <a:pt x="10" y="329"/>
                    </a:lnTo>
                    <a:lnTo>
                      <a:pt x="10" y="323"/>
                    </a:lnTo>
                    <a:lnTo>
                      <a:pt x="8" y="323"/>
                    </a:lnTo>
                    <a:lnTo>
                      <a:pt x="5" y="318"/>
                    </a:lnTo>
                    <a:lnTo>
                      <a:pt x="8" y="312"/>
                    </a:lnTo>
                    <a:lnTo>
                      <a:pt x="5" y="307"/>
                    </a:lnTo>
                    <a:lnTo>
                      <a:pt x="8" y="307"/>
                    </a:lnTo>
                    <a:lnTo>
                      <a:pt x="8" y="301"/>
                    </a:lnTo>
                    <a:lnTo>
                      <a:pt x="10" y="298"/>
                    </a:lnTo>
                    <a:lnTo>
                      <a:pt x="8" y="293"/>
                    </a:lnTo>
                    <a:lnTo>
                      <a:pt x="8" y="290"/>
                    </a:lnTo>
                    <a:lnTo>
                      <a:pt x="8" y="287"/>
                    </a:lnTo>
                    <a:lnTo>
                      <a:pt x="5" y="279"/>
                    </a:lnTo>
                    <a:lnTo>
                      <a:pt x="5" y="273"/>
                    </a:lnTo>
                    <a:lnTo>
                      <a:pt x="5" y="265"/>
                    </a:lnTo>
                    <a:lnTo>
                      <a:pt x="5" y="259"/>
                    </a:lnTo>
                    <a:lnTo>
                      <a:pt x="5" y="257"/>
                    </a:lnTo>
                    <a:lnTo>
                      <a:pt x="0" y="254"/>
                    </a:lnTo>
                    <a:lnTo>
                      <a:pt x="0" y="251"/>
                    </a:lnTo>
                    <a:lnTo>
                      <a:pt x="0" y="240"/>
                    </a:lnTo>
                    <a:lnTo>
                      <a:pt x="0" y="237"/>
                    </a:lnTo>
                    <a:lnTo>
                      <a:pt x="0" y="231"/>
                    </a:lnTo>
                    <a:lnTo>
                      <a:pt x="0" y="229"/>
                    </a:lnTo>
                    <a:lnTo>
                      <a:pt x="0" y="215"/>
                    </a:lnTo>
                    <a:lnTo>
                      <a:pt x="5" y="209"/>
                    </a:lnTo>
                    <a:lnTo>
                      <a:pt x="8" y="206"/>
                    </a:lnTo>
                    <a:lnTo>
                      <a:pt x="8" y="201"/>
                    </a:lnTo>
                    <a:lnTo>
                      <a:pt x="8" y="190"/>
                    </a:lnTo>
                    <a:lnTo>
                      <a:pt x="10" y="187"/>
                    </a:lnTo>
                    <a:lnTo>
                      <a:pt x="10" y="184"/>
                    </a:lnTo>
                    <a:lnTo>
                      <a:pt x="10" y="181"/>
                    </a:lnTo>
                    <a:lnTo>
                      <a:pt x="10" y="176"/>
                    </a:lnTo>
                    <a:lnTo>
                      <a:pt x="10" y="173"/>
                    </a:lnTo>
                    <a:lnTo>
                      <a:pt x="10" y="170"/>
                    </a:lnTo>
                    <a:lnTo>
                      <a:pt x="13" y="165"/>
                    </a:lnTo>
                    <a:lnTo>
                      <a:pt x="13" y="162"/>
                    </a:lnTo>
                    <a:lnTo>
                      <a:pt x="10" y="162"/>
                    </a:lnTo>
                    <a:lnTo>
                      <a:pt x="10" y="159"/>
                    </a:lnTo>
                    <a:lnTo>
                      <a:pt x="10" y="153"/>
                    </a:lnTo>
                    <a:lnTo>
                      <a:pt x="8" y="151"/>
                    </a:lnTo>
                    <a:lnTo>
                      <a:pt x="8" y="145"/>
                    </a:lnTo>
                    <a:lnTo>
                      <a:pt x="5" y="142"/>
                    </a:lnTo>
                    <a:lnTo>
                      <a:pt x="8" y="140"/>
                    </a:lnTo>
                    <a:lnTo>
                      <a:pt x="8" y="134"/>
                    </a:lnTo>
                    <a:lnTo>
                      <a:pt x="13" y="131"/>
                    </a:lnTo>
                    <a:lnTo>
                      <a:pt x="18" y="129"/>
                    </a:lnTo>
                    <a:lnTo>
                      <a:pt x="23" y="129"/>
                    </a:lnTo>
                    <a:lnTo>
                      <a:pt x="23" y="123"/>
                    </a:lnTo>
                    <a:lnTo>
                      <a:pt x="26" y="123"/>
                    </a:lnTo>
                    <a:lnTo>
                      <a:pt x="31" y="117"/>
                    </a:lnTo>
                    <a:lnTo>
                      <a:pt x="31" y="112"/>
                    </a:lnTo>
                    <a:lnTo>
                      <a:pt x="31" y="109"/>
                    </a:lnTo>
                    <a:lnTo>
                      <a:pt x="33" y="109"/>
                    </a:lnTo>
                    <a:lnTo>
                      <a:pt x="33" y="106"/>
                    </a:lnTo>
                    <a:lnTo>
                      <a:pt x="33" y="103"/>
                    </a:lnTo>
                    <a:lnTo>
                      <a:pt x="33" y="100"/>
                    </a:lnTo>
                    <a:lnTo>
                      <a:pt x="36" y="92"/>
                    </a:lnTo>
                    <a:lnTo>
                      <a:pt x="33" y="92"/>
                    </a:lnTo>
                    <a:lnTo>
                      <a:pt x="33" y="87"/>
                    </a:lnTo>
                    <a:lnTo>
                      <a:pt x="31" y="87"/>
                    </a:lnTo>
                    <a:lnTo>
                      <a:pt x="28" y="84"/>
                    </a:lnTo>
                    <a:lnTo>
                      <a:pt x="26" y="78"/>
                    </a:lnTo>
                    <a:lnTo>
                      <a:pt x="28" y="70"/>
                    </a:lnTo>
                    <a:lnTo>
                      <a:pt x="28" y="67"/>
                    </a:lnTo>
                    <a:lnTo>
                      <a:pt x="31" y="56"/>
                    </a:lnTo>
                    <a:lnTo>
                      <a:pt x="28" y="53"/>
                    </a:lnTo>
                    <a:lnTo>
                      <a:pt x="26" y="48"/>
                    </a:lnTo>
                    <a:lnTo>
                      <a:pt x="28" y="42"/>
                    </a:lnTo>
                    <a:lnTo>
                      <a:pt x="26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7"/>
                    </a:lnTo>
                    <a:lnTo>
                      <a:pt x="28" y="14"/>
                    </a:lnTo>
                    <a:lnTo>
                      <a:pt x="33" y="6"/>
                    </a:lnTo>
                    <a:lnTo>
                      <a:pt x="46" y="11"/>
                    </a:lnTo>
                    <a:lnTo>
                      <a:pt x="49" y="0"/>
                    </a:lnTo>
                    <a:lnTo>
                      <a:pt x="71" y="76"/>
                    </a:lnTo>
                    <a:lnTo>
                      <a:pt x="87" y="117"/>
                    </a:lnTo>
                    <a:lnTo>
                      <a:pt x="102" y="173"/>
                    </a:lnTo>
                    <a:lnTo>
                      <a:pt x="107" y="201"/>
                    </a:lnTo>
                    <a:lnTo>
                      <a:pt x="110" y="201"/>
                    </a:lnTo>
                    <a:lnTo>
                      <a:pt x="110" y="204"/>
                    </a:lnTo>
                    <a:lnTo>
                      <a:pt x="110" y="206"/>
                    </a:lnTo>
                    <a:lnTo>
                      <a:pt x="113" y="212"/>
                    </a:lnTo>
                    <a:lnTo>
                      <a:pt x="113" y="215"/>
                    </a:lnTo>
                    <a:lnTo>
                      <a:pt x="113" y="218"/>
                    </a:lnTo>
                    <a:lnTo>
                      <a:pt x="115" y="223"/>
                    </a:lnTo>
                    <a:lnTo>
                      <a:pt x="123" y="229"/>
                    </a:lnTo>
                    <a:lnTo>
                      <a:pt x="123" y="231"/>
                    </a:lnTo>
                    <a:lnTo>
                      <a:pt x="130" y="234"/>
                    </a:lnTo>
                    <a:lnTo>
                      <a:pt x="130" y="245"/>
                    </a:lnTo>
                    <a:lnTo>
                      <a:pt x="133" y="248"/>
                    </a:lnTo>
                    <a:lnTo>
                      <a:pt x="128" y="251"/>
                    </a:lnTo>
                    <a:lnTo>
                      <a:pt x="130" y="251"/>
                    </a:lnTo>
                    <a:lnTo>
                      <a:pt x="128" y="254"/>
                    </a:lnTo>
                    <a:lnTo>
                      <a:pt x="130" y="257"/>
                    </a:lnTo>
                    <a:lnTo>
                      <a:pt x="136" y="251"/>
                    </a:lnTo>
                    <a:lnTo>
                      <a:pt x="143" y="254"/>
                    </a:lnTo>
                    <a:lnTo>
                      <a:pt x="143" y="276"/>
                    </a:lnTo>
                    <a:lnTo>
                      <a:pt x="141" y="279"/>
                    </a:lnTo>
                    <a:lnTo>
                      <a:pt x="133" y="276"/>
                    </a:lnTo>
                    <a:lnTo>
                      <a:pt x="133" y="279"/>
                    </a:lnTo>
                    <a:lnTo>
                      <a:pt x="125" y="287"/>
                    </a:lnTo>
                    <a:lnTo>
                      <a:pt x="125" y="293"/>
                    </a:lnTo>
                    <a:lnTo>
                      <a:pt x="120" y="290"/>
                    </a:lnTo>
                    <a:lnTo>
                      <a:pt x="113" y="293"/>
                    </a:lnTo>
                    <a:lnTo>
                      <a:pt x="115" y="301"/>
                    </a:lnTo>
                    <a:lnTo>
                      <a:pt x="113" y="301"/>
                    </a:lnTo>
                    <a:lnTo>
                      <a:pt x="110" y="307"/>
                    </a:lnTo>
                    <a:lnTo>
                      <a:pt x="110" y="310"/>
                    </a:lnTo>
                    <a:lnTo>
                      <a:pt x="61" y="321"/>
                    </a:lnTo>
                    <a:lnTo>
                      <a:pt x="56" y="321"/>
                    </a:lnTo>
                    <a:lnTo>
                      <a:pt x="31" y="329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263">
                <a:extLst>
                  <a:ext uri="{FF2B5EF4-FFF2-40B4-BE49-F238E27FC236}">
                    <a16:creationId xmlns:a16="http://schemas.microsoft.com/office/drawing/2014/main" id="{8193C149-3FE9-4368-BD58-62604588C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0" y="1496"/>
                <a:ext cx="541" cy="384"/>
              </a:xfrm>
              <a:custGeom>
                <a:avLst/>
                <a:gdLst>
                  <a:gd name="T0" fmla="*/ 461 w 541"/>
                  <a:gd name="T1" fmla="*/ 351 h 384"/>
                  <a:gd name="T2" fmla="*/ 442 w 541"/>
                  <a:gd name="T3" fmla="*/ 362 h 384"/>
                  <a:gd name="T4" fmla="*/ 450 w 541"/>
                  <a:gd name="T5" fmla="*/ 382 h 384"/>
                  <a:gd name="T6" fmla="*/ 440 w 541"/>
                  <a:gd name="T7" fmla="*/ 382 h 384"/>
                  <a:gd name="T8" fmla="*/ 434 w 541"/>
                  <a:gd name="T9" fmla="*/ 376 h 384"/>
                  <a:gd name="T10" fmla="*/ 424 w 541"/>
                  <a:gd name="T11" fmla="*/ 365 h 384"/>
                  <a:gd name="T12" fmla="*/ 398 w 541"/>
                  <a:gd name="T13" fmla="*/ 359 h 384"/>
                  <a:gd name="T14" fmla="*/ 333 w 541"/>
                  <a:gd name="T15" fmla="*/ 362 h 384"/>
                  <a:gd name="T16" fmla="*/ 242 w 541"/>
                  <a:gd name="T17" fmla="*/ 368 h 384"/>
                  <a:gd name="T18" fmla="*/ 167 w 541"/>
                  <a:gd name="T19" fmla="*/ 368 h 384"/>
                  <a:gd name="T20" fmla="*/ 73 w 541"/>
                  <a:gd name="T21" fmla="*/ 368 h 384"/>
                  <a:gd name="T22" fmla="*/ 65 w 541"/>
                  <a:gd name="T23" fmla="*/ 342 h 384"/>
                  <a:gd name="T24" fmla="*/ 65 w 541"/>
                  <a:gd name="T25" fmla="*/ 322 h 384"/>
                  <a:gd name="T26" fmla="*/ 65 w 541"/>
                  <a:gd name="T27" fmla="*/ 303 h 384"/>
                  <a:gd name="T28" fmla="*/ 60 w 541"/>
                  <a:gd name="T29" fmla="*/ 291 h 384"/>
                  <a:gd name="T30" fmla="*/ 58 w 541"/>
                  <a:gd name="T31" fmla="*/ 277 h 384"/>
                  <a:gd name="T32" fmla="*/ 55 w 541"/>
                  <a:gd name="T33" fmla="*/ 257 h 384"/>
                  <a:gd name="T34" fmla="*/ 47 w 541"/>
                  <a:gd name="T35" fmla="*/ 255 h 384"/>
                  <a:gd name="T36" fmla="*/ 44 w 541"/>
                  <a:gd name="T37" fmla="*/ 238 h 384"/>
                  <a:gd name="T38" fmla="*/ 44 w 541"/>
                  <a:gd name="T39" fmla="*/ 229 h 384"/>
                  <a:gd name="T40" fmla="*/ 39 w 541"/>
                  <a:gd name="T41" fmla="*/ 209 h 384"/>
                  <a:gd name="T42" fmla="*/ 37 w 541"/>
                  <a:gd name="T43" fmla="*/ 195 h 384"/>
                  <a:gd name="T44" fmla="*/ 29 w 541"/>
                  <a:gd name="T45" fmla="*/ 178 h 384"/>
                  <a:gd name="T46" fmla="*/ 26 w 541"/>
                  <a:gd name="T47" fmla="*/ 164 h 384"/>
                  <a:gd name="T48" fmla="*/ 18 w 541"/>
                  <a:gd name="T49" fmla="*/ 150 h 384"/>
                  <a:gd name="T50" fmla="*/ 18 w 541"/>
                  <a:gd name="T51" fmla="*/ 136 h 384"/>
                  <a:gd name="T52" fmla="*/ 13 w 541"/>
                  <a:gd name="T53" fmla="*/ 119 h 384"/>
                  <a:gd name="T54" fmla="*/ 0 w 541"/>
                  <a:gd name="T55" fmla="*/ 105 h 384"/>
                  <a:gd name="T56" fmla="*/ 6 w 541"/>
                  <a:gd name="T57" fmla="*/ 94 h 384"/>
                  <a:gd name="T58" fmla="*/ 13 w 541"/>
                  <a:gd name="T59" fmla="*/ 77 h 384"/>
                  <a:gd name="T60" fmla="*/ 16 w 541"/>
                  <a:gd name="T61" fmla="*/ 62 h 384"/>
                  <a:gd name="T62" fmla="*/ 6 w 541"/>
                  <a:gd name="T63" fmla="*/ 45 h 384"/>
                  <a:gd name="T64" fmla="*/ 8 w 541"/>
                  <a:gd name="T65" fmla="*/ 37 h 384"/>
                  <a:gd name="T66" fmla="*/ 6 w 541"/>
                  <a:gd name="T67" fmla="*/ 20 h 384"/>
                  <a:gd name="T68" fmla="*/ 47 w 541"/>
                  <a:gd name="T69" fmla="*/ 14 h 384"/>
                  <a:gd name="T70" fmla="*/ 141 w 541"/>
                  <a:gd name="T71" fmla="*/ 9 h 384"/>
                  <a:gd name="T72" fmla="*/ 219 w 541"/>
                  <a:gd name="T73" fmla="*/ 9 h 384"/>
                  <a:gd name="T74" fmla="*/ 297 w 541"/>
                  <a:gd name="T75" fmla="*/ 6 h 384"/>
                  <a:gd name="T76" fmla="*/ 401 w 541"/>
                  <a:gd name="T77" fmla="*/ 3 h 384"/>
                  <a:gd name="T78" fmla="*/ 442 w 541"/>
                  <a:gd name="T79" fmla="*/ 9 h 384"/>
                  <a:gd name="T80" fmla="*/ 458 w 541"/>
                  <a:gd name="T81" fmla="*/ 26 h 384"/>
                  <a:gd name="T82" fmla="*/ 453 w 541"/>
                  <a:gd name="T83" fmla="*/ 62 h 384"/>
                  <a:gd name="T84" fmla="*/ 461 w 541"/>
                  <a:gd name="T85" fmla="*/ 91 h 384"/>
                  <a:gd name="T86" fmla="*/ 489 w 541"/>
                  <a:gd name="T87" fmla="*/ 102 h 384"/>
                  <a:gd name="T88" fmla="*/ 497 w 541"/>
                  <a:gd name="T89" fmla="*/ 119 h 384"/>
                  <a:gd name="T90" fmla="*/ 502 w 541"/>
                  <a:gd name="T91" fmla="*/ 130 h 384"/>
                  <a:gd name="T92" fmla="*/ 518 w 541"/>
                  <a:gd name="T93" fmla="*/ 147 h 384"/>
                  <a:gd name="T94" fmla="*/ 533 w 541"/>
                  <a:gd name="T95" fmla="*/ 159 h 384"/>
                  <a:gd name="T96" fmla="*/ 539 w 541"/>
                  <a:gd name="T97" fmla="*/ 173 h 384"/>
                  <a:gd name="T98" fmla="*/ 539 w 541"/>
                  <a:gd name="T99" fmla="*/ 201 h 384"/>
                  <a:gd name="T100" fmla="*/ 528 w 541"/>
                  <a:gd name="T101" fmla="*/ 221 h 384"/>
                  <a:gd name="T102" fmla="*/ 520 w 541"/>
                  <a:gd name="T103" fmla="*/ 238 h 384"/>
                  <a:gd name="T104" fmla="*/ 502 w 541"/>
                  <a:gd name="T105" fmla="*/ 249 h 384"/>
                  <a:gd name="T106" fmla="*/ 479 w 541"/>
                  <a:gd name="T107" fmla="*/ 255 h 384"/>
                  <a:gd name="T108" fmla="*/ 468 w 541"/>
                  <a:gd name="T109" fmla="*/ 263 h 384"/>
                  <a:gd name="T110" fmla="*/ 473 w 541"/>
                  <a:gd name="T111" fmla="*/ 286 h 384"/>
                  <a:gd name="T112" fmla="*/ 479 w 541"/>
                  <a:gd name="T113" fmla="*/ 314 h 384"/>
                  <a:gd name="T114" fmla="*/ 471 w 541"/>
                  <a:gd name="T115" fmla="*/ 336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41" h="384">
                    <a:moveTo>
                      <a:pt x="468" y="342"/>
                    </a:moveTo>
                    <a:lnTo>
                      <a:pt x="468" y="345"/>
                    </a:lnTo>
                    <a:lnTo>
                      <a:pt x="463" y="348"/>
                    </a:lnTo>
                    <a:lnTo>
                      <a:pt x="461" y="351"/>
                    </a:lnTo>
                    <a:lnTo>
                      <a:pt x="455" y="351"/>
                    </a:lnTo>
                    <a:lnTo>
                      <a:pt x="448" y="356"/>
                    </a:lnTo>
                    <a:lnTo>
                      <a:pt x="442" y="359"/>
                    </a:lnTo>
                    <a:lnTo>
                      <a:pt x="442" y="362"/>
                    </a:lnTo>
                    <a:lnTo>
                      <a:pt x="448" y="365"/>
                    </a:lnTo>
                    <a:lnTo>
                      <a:pt x="448" y="368"/>
                    </a:lnTo>
                    <a:lnTo>
                      <a:pt x="448" y="376"/>
                    </a:lnTo>
                    <a:lnTo>
                      <a:pt x="450" y="382"/>
                    </a:lnTo>
                    <a:lnTo>
                      <a:pt x="448" y="382"/>
                    </a:lnTo>
                    <a:lnTo>
                      <a:pt x="442" y="382"/>
                    </a:lnTo>
                    <a:lnTo>
                      <a:pt x="440" y="384"/>
                    </a:lnTo>
                    <a:lnTo>
                      <a:pt x="440" y="382"/>
                    </a:lnTo>
                    <a:lnTo>
                      <a:pt x="437" y="382"/>
                    </a:lnTo>
                    <a:lnTo>
                      <a:pt x="434" y="382"/>
                    </a:lnTo>
                    <a:lnTo>
                      <a:pt x="434" y="379"/>
                    </a:lnTo>
                    <a:lnTo>
                      <a:pt x="434" y="376"/>
                    </a:lnTo>
                    <a:lnTo>
                      <a:pt x="432" y="376"/>
                    </a:lnTo>
                    <a:lnTo>
                      <a:pt x="429" y="370"/>
                    </a:lnTo>
                    <a:lnTo>
                      <a:pt x="424" y="368"/>
                    </a:lnTo>
                    <a:lnTo>
                      <a:pt x="424" y="365"/>
                    </a:lnTo>
                    <a:lnTo>
                      <a:pt x="419" y="365"/>
                    </a:lnTo>
                    <a:lnTo>
                      <a:pt x="419" y="362"/>
                    </a:lnTo>
                    <a:lnTo>
                      <a:pt x="416" y="359"/>
                    </a:lnTo>
                    <a:lnTo>
                      <a:pt x="398" y="359"/>
                    </a:lnTo>
                    <a:lnTo>
                      <a:pt x="377" y="359"/>
                    </a:lnTo>
                    <a:lnTo>
                      <a:pt x="362" y="362"/>
                    </a:lnTo>
                    <a:lnTo>
                      <a:pt x="338" y="362"/>
                    </a:lnTo>
                    <a:lnTo>
                      <a:pt x="333" y="362"/>
                    </a:lnTo>
                    <a:lnTo>
                      <a:pt x="299" y="365"/>
                    </a:lnTo>
                    <a:lnTo>
                      <a:pt x="276" y="365"/>
                    </a:lnTo>
                    <a:lnTo>
                      <a:pt x="260" y="365"/>
                    </a:lnTo>
                    <a:lnTo>
                      <a:pt x="242" y="368"/>
                    </a:lnTo>
                    <a:lnTo>
                      <a:pt x="221" y="368"/>
                    </a:lnTo>
                    <a:lnTo>
                      <a:pt x="203" y="368"/>
                    </a:lnTo>
                    <a:lnTo>
                      <a:pt x="182" y="368"/>
                    </a:lnTo>
                    <a:lnTo>
                      <a:pt x="167" y="368"/>
                    </a:lnTo>
                    <a:lnTo>
                      <a:pt x="143" y="368"/>
                    </a:lnTo>
                    <a:lnTo>
                      <a:pt x="120" y="368"/>
                    </a:lnTo>
                    <a:lnTo>
                      <a:pt x="104" y="368"/>
                    </a:lnTo>
                    <a:lnTo>
                      <a:pt x="73" y="368"/>
                    </a:lnTo>
                    <a:lnTo>
                      <a:pt x="76" y="365"/>
                    </a:lnTo>
                    <a:lnTo>
                      <a:pt x="73" y="362"/>
                    </a:lnTo>
                    <a:lnTo>
                      <a:pt x="63" y="351"/>
                    </a:lnTo>
                    <a:lnTo>
                      <a:pt x="65" y="342"/>
                    </a:lnTo>
                    <a:lnTo>
                      <a:pt x="65" y="336"/>
                    </a:lnTo>
                    <a:lnTo>
                      <a:pt x="65" y="334"/>
                    </a:lnTo>
                    <a:lnTo>
                      <a:pt x="65" y="328"/>
                    </a:lnTo>
                    <a:lnTo>
                      <a:pt x="65" y="322"/>
                    </a:lnTo>
                    <a:lnTo>
                      <a:pt x="65" y="317"/>
                    </a:lnTo>
                    <a:lnTo>
                      <a:pt x="65" y="314"/>
                    </a:lnTo>
                    <a:lnTo>
                      <a:pt x="63" y="308"/>
                    </a:lnTo>
                    <a:lnTo>
                      <a:pt x="65" y="303"/>
                    </a:lnTo>
                    <a:lnTo>
                      <a:pt x="63" y="297"/>
                    </a:lnTo>
                    <a:lnTo>
                      <a:pt x="65" y="297"/>
                    </a:lnTo>
                    <a:lnTo>
                      <a:pt x="60" y="294"/>
                    </a:lnTo>
                    <a:lnTo>
                      <a:pt x="60" y="291"/>
                    </a:lnTo>
                    <a:lnTo>
                      <a:pt x="60" y="280"/>
                    </a:lnTo>
                    <a:lnTo>
                      <a:pt x="63" y="283"/>
                    </a:lnTo>
                    <a:lnTo>
                      <a:pt x="63" y="280"/>
                    </a:lnTo>
                    <a:lnTo>
                      <a:pt x="58" y="277"/>
                    </a:lnTo>
                    <a:lnTo>
                      <a:pt x="58" y="272"/>
                    </a:lnTo>
                    <a:lnTo>
                      <a:pt x="60" y="260"/>
                    </a:lnTo>
                    <a:lnTo>
                      <a:pt x="58" y="260"/>
                    </a:lnTo>
                    <a:lnTo>
                      <a:pt x="55" y="257"/>
                    </a:lnTo>
                    <a:lnTo>
                      <a:pt x="50" y="257"/>
                    </a:lnTo>
                    <a:lnTo>
                      <a:pt x="55" y="255"/>
                    </a:lnTo>
                    <a:lnTo>
                      <a:pt x="55" y="252"/>
                    </a:lnTo>
                    <a:lnTo>
                      <a:pt x="47" y="255"/>
                    </a:lnTo>
                    <a:lnTo>
                      <a:pt x="44" y="252"/>
                    </a:lnTo>
                    <a:lnTo>
                      <a:pt x="44" y="249"/>
                    </a:lnTo>
                    <a:lnTo>
                      <a:pt x="44" y="243"/>
                    </a:lnTo>
                    <a:lnTo>
                      <a:pt x="44" y="238"/>
                    </a:lnTo>
                    <a:lnTo>
                      <a:pt x="42" y="235"/>
                    </a:lnTo>
                    <a:lnTo>
                      <a:pt x="42" y="232"/>
                    </a:lnTo>
                    <a:lnTo>
                      <a:pt x="44" y="232"/>
                    </a:lnTo>
                    <a:lnTo>
                      <a:pt x="44" y="229"/>
                    </a:lnTo>
                    <a:lnTo>
                      <a:pt x="44" y="226"/>
                    </a:lnTo>
                    <a:lnTo>
                      <a:pt x="47" y="221"/>
                    </a:lnTo>
                    <a:lnTo>
                      <a:pt x="42" y="212"/>
                    </a:lnTo>
                    <a:lnTo>
                      <a:pt x="39" y="209"/>
                    </a:lnTo>
                    <a:lnTo>
                      <a:pt x="42" y="207"/>
                    </a:lnTo>
                    <a:lnTo>
                      <a:pt x="42" y="198"/>
                    </a:lnTo>
                    <a:lnTo>
                      <a:pt x="39" y="198"/>
                    </a:lnTo>
                    <a:lnTo>
                      <a:pt x="37" y="195"/>
                    </a:lnTo>
                    <a:lnTo>
                      <a:pt x="34" y="195"/>
                    </a:lnTo>
                    <a:lnTo>
                      <a:pt x="34" y="192"/>
                    </a:lnTo>
                    <a:lnTo>
                      <a:pt x="29" y="190"/>
                    </a:lnTo>
                    <a:lnTo>
                      <a:pt x="29" y="178"/>
                    </a:lnTo>
                    <a:lnTo>
                      <a:pt x="24" y="176"/>
                    </a:lnTo>
                    <a:lnTo>
                      <a:pt x="24" y="170"/>
                    </a:lnTo>
                    <a:lnTo>
                      <a:pt x="24" y="167"/>
                    </a:lnTo>
                    <a:lnTo>
                      <a:pt x="26" y="164"/>
                    </a:lnTo>
                    <a:lnTo>
                      <a:pt x="24" y="159"/>
                    </a:lnTo>
                    <a:lnTo>
                      <a:pt x="21" y="156"/>
                    </a:lnTo>
                    <a:lnTo>
                      <a:pt x="18" y="153"/>
                    </a:lnTo>
                    <a:lnTo>
                      <a:pt x="18" y="150"/>
                    </a:lnTo>
                    <a:lnTo>
                      <a:pt x="18" y="144"/>
                    </a:lnTo>
                    <a:lnTo>
                      <a:pt x="21" y="142"/>
                    </a:lnTo>
                    <a:lnTo>
                      <a:pt x="21" y="136"/>
                    </a:lnTo>
                    <a:lnTo>
                      <a:pt x="18" y="136"/>
                    </a:lnTo>
                    <a:lnTo>
                      <a:pt x="13" y="130"/>
                    </a:lnTo>
                    <a:lnTo>
                      <a:pt x="13" y="127"/>
                    </a:lnTo>
                    <a:lnTo>
                      <a:pt x="13" y="125"/>
                    </a:lnTo>
                    <a:lnTo>
                      <a:pt x="13" y="119"/>
                    </a:lnTo>
                    <a:lnTo>
                      <a:pt x="8" y="113"/>
                    </a:lnTo>
                    <a:lnTo>
                      <a:pt x="6" y="113"/>
                    </a:lnTo>
                    <a:lnTo>
                      <a:pt x="0" y="108"/>
                    </a:lnTo>
                    <a:lnTo>
                      <a:pt x="0" y="105"/>
                    </a:lnTo>
                    <a:lnTo>
                      <a:pt x="0" y="102"/>
                    </a:lnTo>
                    <a:lnTo>
                      <a:pt x="3" y="99"/>
                    </a:lnTo>
                    <a:lnTo>
                      <a:pt x="6" y="91"/>
                    </a:lnTo>
                    <a:lnTo>
                      <a:pt x="6" y="94"/>
                    </a:lnTo>
                    <a:lnTo>
                      <a:pt x="6" y="91"/>
                    </a:lnTo>
                    <a:lnTo>
                      <a:pt x="8" y="85"/>
                    </a:lnTo>
                    <a:lnTo>
                      <a:pt x="13" y="79"/>
                    </a:lnTo>
                    <a:lnTo>
                      <a:pt x="13" y="77"/>
                    </a:lnTo>
                    <a:lnTo>
                      <a:pt x="13" y="71"/>
                    </a:lnTo>
                    <a:lnTo>
                      <a:pt x="8" y="65"/>
                    </a:lnTo>
                    <a:lnTo>
                      <a:pt x="16" y="65"/>
                    </a:lnTo>
                    <a:lnTo>
                      <a:pt x="16" y="62"/>
                    </a:lnTo>
                    <a:lnTo>
                      <a:pt x="16" y="60"/>
                    </a:lnTo>
                    <a:lnTo>
                      <a:pt x="16" y="45"/>
                    </a:lnTo>
                    <a:lnTo>
                      <a:pt x="13" y="45"/>
                    </a:lnTo>
                    <a:lnTo>
                      <a:pt x="6" y="45"/>
                    </a:lnTo>
                    <a:lnTo>
                      <a:pt x="6" y="43"/>
                    </a:lnTo>
                    <a:lnTo>
                      <a:pt x="6" y="40"/>
                    </a:lnTo>
                    <a:lnTo>
                      <a:pt x="6" y="37"/>
                    </a:lnTo>
                    <a:lnTo>
                      <a:pt x="8" y="37"/>
                    </a:lnTo>
                    <a:lnTo>
                      <a:pt x="8" y="29"/>
                    </a:lnTo>
                    <a:lnTo>
                      <a:pt x="8" y="26"/>
                    </a:lnTo>
                    <a:lnTo>
                      <a:pt x="8" y="23"/>
                    </a:lnTo>
                    <a:lnTo>
                      <a:pt x="6" y="20"/>
                    </a:lnTo>
                    <a:lnTo>
                      <a:pt x="6" y="14"/>
                    </a:lnTo>
                    <a:lnTo>
                      <a:pt x="3" y="9"/>
                    </a:lnTo>
                    <a:lnTo>
                      <a:pt x="16" y="14"/>
                    </a:lnTo>
                    <a:lnTo>
                      <a:pt x="47" y="14"/>
                    </a:lnTo>
                    <a:lnTo>
                      <a:pt x="63" y="14"/>
                    </a:lnTo>
                    <a:lnTo>
                      <a:pt x="96" y="14"/>
                    </a:lnTo>
                    <a:lnTo>
                      <a:pt x="102" y="9"/>
                    </a:lnTo>
                    <a:lnTo>
                      <a:pt x="141" y="9"/>
                    </a:lnTo>
                    <a:lnTo>
                      <a:pt x="146" y="9"/>
                    </a:lnTo>
                    <a:lnTo>
                      <a:pt x="180" y="9"/>
                    </a:lnTo>
                    <a:lnTo>
                      <a:pt x="198" y="9"/>
                    </a:lnTo>
                    <a:lnTo>
                      <a:pt x="219" y="9"/>
                    </a:lnTo>
                    <a:lnTo>
                      <a:pt x="245" y="9"/>
                    </a:lnTo>
                    <a:lnTo>
                      <a:pt x="258" y="9"/>
                    </a:lnTo>
                    <a:lnTo>
                      <a:pt x="294" y="6"/>
                    </a:lnTo>
                    <a:lnTo>
                      <a:pt x="297" y="6"/>
                    </a:lnTo>
                    <a:lnTo>
                      <a:pt x="336" y="6"/>
                    </a:lnTo>
                    <a:lnTo>
                      <a:pt x="341" y="6"/>
                    </a:lnTo>
                    <a:lnTo>
                      <a:pt x="375" y="3"/>
                    </a:lnTo>
                    <a:lnTo>
                      <a:pt x="401" y="3"/>
                    </a:lnTo>
                    <a:lnTo>
                      <a:pt x="411" y="3"/>
                    </a:lnTo>
                    <a:lnTo>
                      <a:pt x="442" y="0"/>
                    </a:lnTo>
                    <a:lnTo>
                      <a:pt x="442" y="6"/>
                    </a:lnTo>
                    <a:lnTo>
                      <a:pt x="442" y="9"/>
                    </a:lnTo>
                    <a:lnTo>
                      <a:pt x="448" y="17"/>
                    </a:lnTo>
                    <a:lnTo>
                      <a:pt x="448" y="20"/>
                    </a:lnTo>
                    <a:lnTo>
                      <a:pt x="455" y="23"/>
                    </a:lnTo>
                    <a:lnTo>
                      <a:pt x="458" y="26"/>
                    </a:lnTo>
                    <a:lnTo>
                      <a:pt x="458" y="29"/>
                    </a:lnTo>
                    <a:lnTo>
                      <a:pt x="450" y="43"/>
                    </a:lnTo>
                    <a:lnTo>
                      <a:pt x="450" y="51"/>
                    </a:lnTo>
                    <a:lnTo>
                      <a:pt x="453" y="62"/>
                    </a:lnTo>
                    <a:lnTo>
                      <a:pt x="453" y="71"/>
                    </a:lnTo>
                    <a:lnTo>
                      <a:pt x="458" y="79"/>
                    </a:lnTo>
                    <a:lnTo>
                      <a:pt x="458" y="88"/>
                    </a:lnTo>
                    <a:lnTo>
                      <a:pt x="461" y="91"/>
                    </a:lnTo>
                    <a:lnTo>
                      <a:pt x="468" y="99"/>
                    </a:lnTo>
                    <a:lnTo>
                      <a:pt x="473" y="102"/>
                    </a:lnTo>
                    <a:lnTo>
                      <a:pt x="476" y="102"/>
                    </a:lnTo>
                    <a:lnTo>
                      <a:pt x="489" y="102"/>
                    </a:lnTo>
                    <a:lnTo>
                      <a:pt x="492" y="105"/>
                    </a:lnTo>
                    <a:lnTo>
                      <a:pt x="494" y="111"/>
                    </a:lnTo>
                    <a:lnTo>
                      <a:pt x="497" y="113"/>
                    </a:lnTo>
                    <a:lnTo>
                      <a:pt x="497" y="119"/>
                    </a:lnTo>
                    <a:lnTo>
                      <a:pt x="497" y="122"/>
                    </a:lnTo>
                    <a:lnTo>
                      <a:pt x="497" y="125"/>
                    </a:lnTo>
                    <a:lnTo>
                      <a:pt x="499" y="125"/>
                    </a:lnTo>
                    <a:lnTo>
                      <a:pt x="502" y="130"/>
                    </a:lnTo>
                    <a:lnTo>
                      <a:pt x="510" y="133"/>
                    </a:lnTo>
                    <a:lnTo>
                      <a:pt x="515" y="136"/>
                    </a:lnTo>
                    <a:lnTo>
                      <a:pt x="515" y="142"/>
                    </a:lnTo>
                    <a:lnTo>
                      <a:pt x="518" y="147"/>
                    </a:lnTo>
                    <a:lnTo>
                      <a:pt x="518" y="150"/>
                    </a:lnTo>
                    <a:lnTo>
                      <a:pt x="520" y="153"/>
                    </a:lnTo>
                    <a:lnTo>
                      <a:pt x="525" y="156"/>
                    </a:lnTo>
                    <a:lnTo>
                      <a:pt x="533" y="159"/>
                    </a:lnTo>
                    <a:lnTo>
                      <a:pt x="536" y="164"/>
                    </a:lnTo>
                    <a:lnTo>
                      <a:pt x="539" y="164"/>
                    </a:lnTo>
                    <a:lnTo>
                      <a:pt x="539" y="167"/>
                    </a:lnTo>
                    <a:lnTo>
                      <a:pt x="539" y="173"/>
                    </a:lnTo>
                    <a:lnTo>
                      <a:pt x="541" y="176"/>
                    </a:lnTo>
                    <a:lnTo>
                      <a:pt x="541" y="184"/>
                    </a:lnTo>
                    <a:lnTo>
                      <a:pt x="541" y="190"/>
                    </a:lnTo>
                    <a:lnTo>
                      <a:pt x="539" y="201"/>
                    </a:lnTo>
                    <a:lnTo>
                      <a:pt x="533" y="207"/>
                    </a:lnTo>
                    <a:lnTo>
                      <a:pt x="531" y="209"/>
                    </a:lnTo>
                    <a:lnTo>
                      <a:pt x="528" y="215"/>
                    </a:lnTo>
                    <a:lnTo>
                      <a:pt x="528" y="221"/>
                    </a:lnTo>
                    <a:lnTo>
                      <a:pt x="528" y="229"/>
                    </a:lnTo>
                    <a:lnTo>
                      <a:pt x="528" y="232"/>
                    </a:lnTo>
                    <a:lnTo>
                      <a:pt x="520" y="235"/>
                    </a:lnTo>
                    <a:lnTo>
                      <a:pt x="520" y="238"/>
                    </a:lnTo>
                    <a:lnTo>
                      <a:pt x="518" y="238"/>
                    </a:lnTo>
                    <a:lnTo>
                      <a:pt x="513" y="238"/>
                    </a:lnTo>
                    <a:lnTo>
                      <a:pt x="507" y="240"/>
                    </a:lnTo>
                    <a:lnTo>
                      <a:pt x="502" y="249"/>
                    </a:lnTo>
                    <a:lnTo>
                      <a:pt x="497" y="249"/>
                    </a:lnTo>
                    <a:lnTo>
                      <a:pt x="492" y="252"/>
                    </a:lnTo>
                    <a:lnTo>
                      <a:pt x="487" y="252"/>
                    </a:lnTo>
                    <a:lnTo>
                      <a:pt x="479" y="255"/>
                    </a:lnTo>
                    <a:lnTo>
                      <a:pt x="473" y="255"/>
                    </a:lnTo>
                    <a:lnTo>
                      <a:pt x="471" y="255"/>
                    </a:lnTo>
                    <a:lnTo>
                      <a:pt x="471" y="257"/>
                    </a:lnTo>
                    <a:lnTo>
                      <a:pt x="468" y="263"/>
                    </a:lnTo>
                    <a:lnTo>
                      <a:pt x="468" y="274"/>
                    </a:lnTo>
                    <a:lnTo>
                      <a:pt x="468" y="277"/>
                    </a:lnTo>
                    <a:lnTo>
                      <a:pt x="471" y="283"/>
                    </a:lnTo>
                    <a:lnTo>
                      <a:pt x="473" y="286"/>
                    </a:lnTo>
                    <a:lnTo>
                      <a:pt x="476" y="286"/>
                    </a:lnTo>
                    <a:lnTo>
                      <a:pt x="479" y="294"/>
                    </a:lnTo>
                    <a:lnTo>
                      <a:pt x="479" y="297"/>
                    </a:lnTo>
                    <a:lnTo>
                      <a:pt x="479" y="314"/>
                    </a:lnTo>
                    <a:lnTo>
                      <a:pt x="479" y="317"/>
                    </a:lnTo>
                    <a:lnTo>
                      <a:pt x="473" y="320"/>
                    </a:lnTo>
                    <a:lnTo>
                      <a:pt x="471" y="325"/>
                    </a:lnTo>
                    <a:lnTo>
                      <a:pt x="471" y="336"/>
                    </a:lnTo>
                    <a:lnTo>
                      <a:pt x="468" y="342"/>
                    </a:lnTo>
                    <a:close/>
                  </a:path>
                </a:pathLst>
              </a:custGeom>
              <a:solidFill>
                <a:srgbClr val="D9E2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264">
                <a:extLst>
                  <a:ext uri="{FF2B5EF4-FFF2-40B4-BE49-F238E27FC236}">
                    <a16:creationId xmlns:a16="http://schemas.microsoft.com/office/drawing/2014/main" id="{48A0D6D9-A9A1-4C45-96C7-2D5E51375D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0" y="1496"/>
                <a:ext cx="541" cy="384"/>
              </a:xfrm>
              <a:custGeom>
                <a:avLst/>
                <a:gdLst>
                  <a:gd name="T0" fmla="*/ 461 w 541"/>
                  <a:gd name="T1" fmla="*/ 351 h 384"/>
                  <a:gd name="T2" fmla="*/ 442 w 541"/>
                  <a:gd name="T3" fmla="*/ 362 h 384"/>
                  <a:gd name="T4" fmla="*/ 450 w 541"/>
                  <a:gd name="T5" fmla="*/ 382 h 384"/>
                  <a:gd name="T6" fmla="*/ 440 w 541"/>
                  <a:gd name="T7" fmla="*/ 382 h 384"/>
                  <a:gd name="T8" fmla="*/ 434 w 541"/>
                  <a:gd name="T9" fmla="*/ 376 h 384"/>
                  <a:gd name="T10" fmla="*/ 424 w 541"/>
                  <a:gd name="T11" fmla="*/ 365 h 384"/>
                  <a:gd name="T12" fmla="*/ 398 w 541"/>
                  <a:gd name="T13" fmla="*/ 359 h 384"/>
                  <a:gd name="T14" fmla="*/ 333 w 541"/>
                  <a:gd name="T15" fmla="*/ 362 h 384"/>
                  <a:gd name="T16" fmla="*/ 242 w 541"/>
                  <a:gd name="T17" fmla="*/ 368 h 384"/>
                  <a:gd name="T18" fmla="*/ 167 w 541"/>
                  <a:gd name="T19" fmla="*/ 368 h 384"/>
                  <a:gd name="T20" fmla="*/ 73 w 541"/>
                  <a:gd name="T21" fmla="*/ 368 h 384"/>
                  <a:gd name="T22" fmla="*/ 65 w 541"/>
                  <a:gd name="T23" fmla="*/ 342 h 384"/>
                  <a:gd name="T24" fmla="*/ 65 w 541"/>
                  <a:gd name="T25" fmla="*/ 322 h 384"/>
                  <a:gd name="T26" fmla="*/ 65 w 541"/>
                  <a:gd name="T27" fmla="*/ 303 h 384"/>
                  <a:gd name="T28" fmla="*/ 60 w 541"/>
                  <a:gd name="T29" fmla="*/ 291 h 384"/>
                  <a:gd name="T30" fmla="*/ 58 w 541"/>
                  <a:gd name="T31" fmla="*/ 277 h 384"/>
                  <a:gd name="T32" fmla="*/ 55 w 541"/>
                  <a:gd name="T33" fmla="*/ 257 h 384"/>
                  <a:gd name="T34" fmla="*/ 47 w 541"/>
                  <a:gd name="T35" fmla="*/ 255 h 384"/>
                  <a:gd name="T36" fmla="*/ 44 w 541"/>
                  <a:gd name="T37" fmla="*/ 238 h 384"/>
                  <a:gd name="T38" fmla="*/ 44 w 541"/>
                  <a:gd name="T39" fmla="*/ 229 h 384"/>
                  <a:gd name="T40" fmla="*/ 39 w 541"/>
                  <a:gd name="T41" fmla="*/ 209 h 384"/>
                  <a:gd name="T42" fmla="*/ 37 w 541"/>
                  <a:gd name="T43" fmla="*/ 195 h 384"/>
                  <a:gd name="T44" fmla="*/ 29 w 541"/>
                  <a:gd name="T45" fmla="*/ 178 h 384"/>
                  <a:gd name="T46" fmla="*/ 26 w 541"/>
                  <a:gd name="T47" fmla="*/ 164 h 384"/>
                  <a:gd name="T48" fmla="*/ 18 w 541"/>
                  <a:gd name="T49" fmla="*/ 150 h 384"/>
                  <a:gd name="T50" fmla="*/ 18 w 541"/>
                  <a:gd name="T51" fmla="*/ 136 h 384"/>
                  <a:gd name="T52" fmla="*/ 13 w 541"/>
                  <a:gd name="T53" fmla="*/ 119 h 384"/>
                  <a:gd name="T54" fmla="*/ 0 w 541"/>
                  <a:gd name="T55" fmla="*/ 105 h 384"/>
                  <a:gd name="T56" fmla="*/ 6 w 541"/>
                  <a:gd name="T57" fmla="*/ 94 h 384"/>
                  <a:gd name="T58" fmla="*/ 13 w 541"/>
                  <a:gd name="T59" fmla="*/ 77 h 384"/>
                  <a:gd name="T60" fmla="*/ 16 w 541"/>
                  <a:gd name="T61" fmla="*/ 62 h 384"/>
                  <a:gd name="T62" fmla="*/ 6 w 541"/>
                  <a:gd name="T63" fmla="*/ 45 h 384"/>
                  <a:gd name="T64" fmla="*/ 8 w 541"/>
                  <a:gd name="T65" fmla="*/ 37 h 384"/>
                  <a:gd name="T66" fmla="*/ 6 w 541"/>
                  <a:gd name="T67" fmla="*/ 20 h 384"/>
                  <a:gd name="T68" fmla="*/ 47 w 541"/>
                  <a:gd name="T69" fmla="*/ 14 h 384"/>
                  <a:gd name="T70" fmla="*/ 141 w 541"/>
                  <a:gd name="T71" fmla="*/ 9 h 384"/>
                  <a:gd name="T72" fmla="*/ 219 w 541"/>
                  <a:gd name="T73" fmla="*/ 9 h 384"/>
                  <a:gd name="T74" fmla="*/ 297 w 541"/>
                  <a:gd name="T75" fmla="*/ 6 h 384"/>
                  <a:gd name="T76" fmla="*/ 401 w 541"/>
                  <a:gd name="T77" fmla="*/ 3 h 384"/>
                  <a:gd name="T78" fmla="*/ 442 w 541"/>
                  <a:gd name="T79" fmla="*/ 9 h 384"/>
                  <a:gd name="T80" fmla="*/ 458 w 541"/>
                  <a:gd name="T81" fmla="*/ 26 h 384"/>
                  <a:gd name="T82" fmla="*/ 453 w 541"/>
                  <a:gd name="T83" fmla="*/ 62 h 384"/>
                  <a:gd name="T84" fmla="*/ 461 w 541"/>
                  <a:gd name="T85" fmla="*/ 91 h 384"/>
                  <a:gd name="T86" fmla="*/ 489 w 541"/>
                  <a:gd name="T87" fmla="*/ 102 h 384"/>
                  <a:gd name="T88" fmla="*/ 497 w 541"/>
                  <a:gd name="T89" fmla="*/ 119 h 384"/>
                  <a:gd name="T90" fmla="*/ 502 w 541"/>
                  <a:gd name="T91" fmla="*/ 130 h 384"/>
                  <a:gd name="T92" fmla="*/ 518 w 541"/>
                  <a:gd name="T93" fmla="*/ 147 h 384"/>
                  <a:gd name="T94" fmla="*/ 533 w 541"/>
                  <a:gd name="T95" fmla="*/ 159 h 384"/>
                  <a:gd name="T96" fmla="*/ 539 w 541"/>
                  <a:gd name="T97" fmla="*/ 173 h 384"/>
                  <a:gd name="T98" fmla="*/ 539 w 541"/>
                  <a:gd name="T99" fmla="*/ 201 h 384"/>
                  <a:gd name="T100" fmla="*/ 528 w 541"/>
                  <a:gd name="T101" fmla="*/ 221 h 384"/>
                  <a:gd name="T102" fmla="*/ 520 w 541"/>
                  <a:gd name="T103" fmla="*/ 238 h 384"/>
                  <a:gd name="T104" fmla="*/ 502 w 541"/>
                  <a:gd name="T105" fmla="*/ 249 h 384"/>
                  <a:gd name="T106" fmla="*/ 479 w 541"/>
                  <a:gd name="T107" fmla="*/ 255 h 384"/>
                  <a:gd name="T108" fmla="*/ 468 w 541"/>
                  <a:gd name="T109" fmla="*/ 263 h 384"/>
                  <a:gd name="T110" fmla="*/ 473 w 541"/>
                  <a:gd name="T111" fmla="*/ 286 h 384"/>
                  <a:gd name="T112" fmla="*/ 479 w 541"/>
                  <a:gd name="T113" fmla="*/ 314 h 384"/>
                  <a:gd name="T114" fmla="*/ 471 w 541"/>
                  <a:gd name="T115" fmla="*/ 336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41" h="384">
                    <a:moveTo>
                      <a:pt x="468" y="342"/>
                    </a:moveTo>
                    <a:lnTo>
                      <a:pt x="468" y="345"/>
                    </a:lnTo>
                    <a:lnTo>
                      <a:pt x="463" y="348"/>
                    </a:lnTo>
                    <a:lnTo>
                      <a:pt x="461" y="351"/>
                    </a:lnTo>
                    <a:lnTo>
                      <a:pt x="455" y="351"/>
                    </a:lnTo>
                    <a:lnTo>
                      <a:pt x="448" y="356"/>
                    </a:lnTo>
                    <a:lnTo>
                      <a:pt x="442" y="359"/>
                    </a:lnTo>
                    <a:lnTo>
                      <a:pt x="442" y="362"/>
                    </a:lnTo>
                    <a:lnTo>
                      <a:pt x="448" y="365"/>
                    </a:lnTo>
                    <a:lnTo>
                      <a:pt x="448" y="368"/>
                    </a:lnTo>
                    <a:lnTo>
                      <a:pt x="448" y="376"/>
                    </a:lnTo>
                    <a:lnTo>
                      <a:pt x="450" y="382"/>
                    </a:lnTo>
                    <a:lnTo>
                      <a:pt x="448" y="382"/>
                    </a:lnTo>
                    <a:lnTo>
                      <a:pt x="442" y="382"/>
                    </a:lnTo>
                    <a:lnTo>
                      <a:pt x="440" y="384"/>
                    </a:lnTo>
                    <a:lnTo>
                      <a:pt x="440" y="382"/>
                    </a:lnTo>
                    <a:lnTo>
                      <a:pt x="437" y="382"/>
                    </a:lnTo>
                    <a:lnTo>
                      <a:pt x="434" y="382"/>
                    </a:lnTo>
                    <a:lnTo>
                      <a:pt x="434" y="379"/>
                    </a:lnTo>
                    <a:lnTo>
                      <a:pt x="434" y="376"/>
                    </a:lnTo>
                    <a:lnTo>
                      <a:pt x="432" y="376"/>
                    </a:lnTo>
                    <a:lnTo>
                      <a:pt x="429" y="370"/>
                    </a:lnTo>
                    <a:lnTo>
                      <a:pt x="424" y="368"/>
                    </a:lnTo>
                    <a:lnTo>
                      <a:pt x="424" y="365"/>
                    </a:lnTo>
                    <a:lnTo>
                      <a:pt x="419" y="365"/>
                    </a:lnTo>
                    <a:lnTo>
                      <a:pt x="419" y="362"/>
                    </a:lnTo>
                    <a:lnTo>
                      <a:pt x="416" y="359"/>
                    </a:lnTo>
                    <a:lnTo>
                      <a:pt x="398" y="359"/>
                    </a:lnTo>
                    <a:lnTo>
                      <a:pt x="377" y="359"/>
                    </a:lnTo>
                    <a:lnTo>
                      <a:pt x="362" y="362"/>
                    </a:lnTo>
                    <a:lnTo>
                      <a:pt x="338" y="362"/>
                    </a:lnTo>
                    <a:lnTo>
                      <a:pt x="333" y="362"/>
                    </a:lnTo>
                    <a:lnTo>
                      <a:pt x="299" y="365"/>
                    </a:lnTo>
                    <a:lnTo>
                      <a:pt x="276" y="365"/>
                    </a:lnTo>
                    <a:lnTo>
                      <a:pt x="260" y="365"/>
                    </a:lnTo>
                    <a:lnTo>
                      <a:pt x="242" y="368"/>
                    </a:lnTo>
                    <a:lnTo>
                      <a:pt x="221" y="368"/>
                    </a:lnTo>
                    <a:lnTo>
                      <a:pt x="203" y="368"/>
                    </a:lnTo>
                    <a:lnTo>
                      <a:pt x="182" y="368"/>
                    </a:lnTo>
                    <a:lnTo>
                      <a:pt x="167" y="368"/>
                    </a:lnTo>
                    <a:lnTo>
                      <a:pt x="143" y="368"/>
                    </a:lnTo>
                    <a:lnTo>
                      <a:pt x="120" y="368"/>
                    </a:lnTo>
                    <a:lnTo>
                      <a:pt x="104" y="368"/>
                    </a:lnTo>
                    <a:lnTo>
                      <a:pt x="73" y="368"/>
                    </a:lnTo>
                    <a:lnTo>
                      <a:pt x="76" y="365"/>
                    </a:lnTo>
                    <a:lnTo>
                      <a:pt x="73" y="362"/>
                    </a:lnTo>
                    <a:lnTo>
                      <a:pt x="63" y="351"/>
                    </a:lnTo>
                    <a:lnTo>
                      <a:pt x="65" y="342"/>
                    </a:lnTo>
                    <a:lnTo>
                      <a:pt x="65" y="336"/>
                    </a:lnTo>
                    <a:lnTo>
                      <a:pt x="65" y="334"/>
                    </a:lnTo>
                    <a:lnTo>
                      <a:pt x="65" y="328"/>
                    </a:lnTo>
                    <a:lnTo>
                      <a:pt x="65" y="322"/>
                    </a:lnTo>
                    <a:lnTo>
                      <a:pt x="65" y="317"/>
                    </a:lnTo>
                    <a:lnTo>
                      <a:pt x="65" y="314"/>
                    </a:lnTo>
                    <a:lnTo>
                      <a:pt x="63" y="308"/>
                    </a:lnTo>
                    <a:lnTo>
                      <a:pt x="65" y="303"/>
                    </a:lnTo>
                    <a:lnTo>
                      <a:pt x="63" y="297"/>
                    </a:lnTo>
                    <a:lnTo>
                      <a:pt x="65" y="297"/>
                    </a:lnTo>
                    <a:lnTo>
                      <a:pt x="60" y="294"/>
                    </a:lnTo>
                    <a:lnTo>
                      <a:pt x="60" y="291"/>
                    </a:lnTo>
                    <a:lnTo>
                      <a:pt x="60" y="280"/>
                    </a:lnTo>
                    <a:lnTo>
                      <a:pt x="63" y="283"/>
                    </a:lnTo>
                    <a:lnTo>
                      <a:pt x="63" y="280"/>
                    </a:lnTo>
                    <a:lnTo>
                      <a:pt x="58" y="277"/>
                    </a:lnTo>
                    <a:lnTo>
                      <a:pt x="58" y="272"/>
                    </a:lnTo>
                    <a:lnTo>
                      <a:pt x="60" y="260"/>
                    </a:lnTo>
                    <a:lnTo>
                      <a:pt x="58" y="260"/>
                    </a:lnTo>
                    <a:lnTo>
                      <a:pt x="55" y="257"/>
                    </a:lnTo>
                    <a:lnTo>
                      <a:pt x="50" y="257"/>
                    </a:lnTo>
                    <a:lnTo>
                      <a:pt x="55" y="255"/>
                    </a:lnTo>
                    <a:lnTo>
                      <a:pt x="55" y="252"/>
                    </a:lnTo>
                    <a:lnTo>
                      <a:pt x="47" y="255"/>
                    </a:lnTo>
                    <a:lnTo>
                      <a:pt x="44" y="252"/>
                    </a:lnTo>
                    <a:lnTo>
                      <a:pt x="44" y="249"/>
                    </a:lnTo>
                    <a:lnTo>
                      <a:pt x="44" y="243"/>
                    </a:lnTo>
                    <a:lnTo>
                      <a:pt x="44" y="238"/>
                    </a:lnTo>
                    <a:lnTo>
                      <a:pt x="42" y="235"/>
                    </a:lnTo>
                    <a:lnTo>
                      <a:pt x="42" y="232"/>
                    </a:lnTo>
                    <a:lnTo>
                      <a:pt x="44" y="232"/>
                    </a:lnTo>
                    <a:lnTo>
                      <a:pt x="44" y="229"/>
                    </a:lnTo>
                    <a:lnTo>
                      <a:pt x="44" y="226"/>
                    </a:lnTo>
                    <a:lnTo>
                      <a:pt x="47" y="221"/>
                    </a:lnTo>
                    <a:lnTo>
                      <a:pt x="42" y="212"/>
                    </a:lnTo>
                    <a:lnTo>
                      <a:pt x="39" y="209"/>
                    </a:lnTo>
                    <a:lnTo>
                      <a:pt x="42" y="207"/>
                    </a:lnTo>
                    <a:lnTo>
                      <a:pt x="42" y="198"/>
                    </a:lnTo>
                    <a:lnTo>
                      <a:pt x="39" y="198"/>
                    </a:lnTo>
                    <a:lnTo>
                      <a:pt x="37" y="195"/>
                    </a:lnTo>
                    <a:lnTo>
                      <a:pt x="34" y="195"/>
                    </a:lnTo>
                    <a:lnTo>
                      <a:pt x="34" y="192"/>
                    </a:lnTo>
                    <a:lnTo>
                      <a:pt x="29" y="190"/>
                    </a:lnTo>
                    <a:lnTo>
                      <a:pt x="29" y="178"/>
                    </a:lnTo>
                    <a:lnTo>
                      <a:pt x="24" y="176"/>
                    </a:lnTo>
                    <a:lnTo>
                      <a:pt x="24" y="170"/>
                    </a:lnTo>
                    <a:lnTo>
                      <a:pt x="24" y="167"/>
                    </a:lnTo>
                    <a:lnTo>
                      <a:pt x="26" y="164"/>
                    </a:lnTo>
                    <a:lnTo>
                      <a:pt x="24" y="159"/>
                    </a:lnTo>
                    <a:lnTo>
                      <a:pt x="21" y="156"/>
                    </a:lnTo>
                    <a:lnTo>
                      <a:pt x="18" y="153"/>
                    </a:lnTo>
                    <a:lnTo>
                      <a:pt x="18" y="150"/>
                    </a:lnTo>
                    <a:lnTo>
                      <a:pt x="18" y="144"/>
                    </a:lnTo>
                    <a:lnTo>
                      <a:pt x="21" y="142"/>
                    </a:lnTo>
                    <a:lnTo>
                      <a:pt x="21" y="136"/>
                    </a:lnTo>
                    <a:lnTo>
                      <a:pt x="18" y="136"/>
                    </a:lnTo>
                    <a:lnTo>
                      <a:pt x="13" y="130"/>
                    </a:lnTo>
                    <a:lnTo>
                      <a:pt x="13" y="127"/>
                    </a:lnTo>
                    <a:lnTo>
                      <a:pt x="13" y="125"/>
                    </a:lnTo>
                    <a:lnTo>
                      <a:pt x="13" y="119"/>
                    </a:lnTo>
                    <a:lnTo>
                      <a:pt x="8" y="113"/>
                    </a:lnTo>
                    <a:lnTo>
                      <a:pt x="6" y="113"/>
                    </a:lnTo>
                    <a:lnTo>
                      <a:pt x="0" y="108"/>
                    </a:lnTo>
                    <a:lnTo>
                      <a:pt x="0" y="105"/>
                    </a:lnTo>
                    <a:lnTo>
                      <a:pt x="0" y="102"/>
                    </a:lnTo>
                    <a:lnTo>
                      <a:pt x="3" y="99"/>
                    </a:lnTo>
                    <a:lnTo>
                      <a:pt x="6" y="91"/>
                    </a:lnTo>
                    <a:lnTo>
                      <a:pt x="6" y="94"/>
                    </a:lnTo>
                    <a:lnTo>
                      <a:pt x="6" y="91"/>
                    </a:lnTo>
                    <a:lnTo>
                      <a:pt x="8" y="85"/>
                    </a:lnTo>
                    <a:lnTo>
                      <a:pt x="13" y="79"/>
                    </a:lnTo>
                    <a:lnTo>
                      <a:pt x="13" y="77"/>
                    </a:lnTo>
                    <a:lnTo>
                      <a:pt x="13" y="71"/>
                    </a:lnTo>
                    <a:lnTo>
                      <a:pt x="8" y="65"/>
                    </a:lnTo>
                    <a:lnTo>
                      <a:pt x="16" y="65"/>
                    </a:lnTo>
                    <a:lnTo>
                      <a:pt x="16" y="62"/>
                    </a:lnTo>
                    <a:lnTo>
                      <a:pt x="16" y="60"/>
                    </a:lnTo>
                    <a:lnTo>
                      <a:pt x="16" y="45"/>
                    </a:lnTo>
                    <a:lnTo>
                      <a:pt x="13" y="45"/>
                    </a:lnTo>
                    <a:lnTo>
                      <a:pt x="6" y="45"/>
                    </a:lnTo>
                    <a:lnTo>
                      <a:pt x="6" y="43"/>
                    </a:lnTo>
                    <a:lnTo>
                      <a:pt x="6" y="40"/>
                    </a:lnTo>
                    <a:lnTo>
                      <a:pt x="6" y="37"/>
                    </a:lnTo>
                    <a:lnTo>
                      <a:pt x="8" y="37"/>
                    </a:lnTo>
                    <a:lnTo>
                      <a:pt x="8" y="29"/>
                    </a:lnTo>
                    <a:lnTo>
                      <a:pt x="8" y="26"/>
                    </a:lnTo>
                    <a:lnTo>
                      <a:pt x="8" y="23"/>
                    </a:lnTo>
                    <a:lnTo>
                      <a:pt x="6" y="20"/>
                    </a:lnTo>
                    <a:lnTo>
                      <a:pt x="6" y="14"/>
                    </a:lnTo>
                    <a:lnTo>
                      <a:pt x="3" y="9"/>
                    </a:lnTo>
                    <a:lnTo>
                      <a:pt x="16" y="14"/>
                    </a:lnTo>
                    <a:lnTo>
                      <a:pt x="47" y="14"/>
                    </a:lnTo>
                    <a:lnTo>
                      <a:pt x="63" y="14"/>
                    </a:lnTo>
                    <a:lnTo>
                      <a:pt x="96" y="14"/>
                    </a:lnTo>
                    <a:lnTo>
                      <a:pt x="102" y="9"/>
                    </a:lnTo>
                    <a:lnTo>
                      <a:pt x="141" y="9"/>
                    </a:lnTo>
                    <a:lnTo>
                      <a:pt x="146" y="9"/>
                    </a:lnTo>
                    <a:lnTo>
                      <a:pt x="180" y="9"/>
                    </a:lnTo>
                    <a:lnTo>
                      <a:pt x="198" y="9"/>
                    </a:lnTo>
                    <a:lnTo>
                      <a:pt x="219" y="9"/>
                    </a:lnTo>
                    <a:lnTo>
                      <a:pt x="245" y="9"/>
                    </a:lnTo>
                    <a:lnTo>
                      <a:pt x="258" y="9"/>
                    </a:lnTo>
                    <a:lnTo>
                      <a:pt x="294" y="6"/>
                    </a:lnTo>
                    <a:lnTo>
                      <a:pt x="297" y="6"/>
                    </a:lnTo>
                    <a:lnTo>
                      <a:pt x="336" y="6"/>
                    </a:lnTo>
                    <a:lnTo>
                      <a:pt x="341" y="6"/>
                    </a:lnTo>
                    <a:lnTo>
                      <a:pt x="375" y="3"/>
                    </a:lnTo>
                    <a:lnTo>
                      <a:pt x="401" y="3"/>
                    </a:lnTo>
                    <a:lnTo>
                      <a:pt x="411" y="3"/>
                    </a:lnTo>
                    <a:lnTo>
                      <a:pt x="442" y="0"/>
                    </a:lnTo>
                    <a:lnTo>
                      <a:pt x="442" y="6"/>
                    </a:lnTo>
                    <a:lnTo>
                      <a:pt x="442" y="9"/>
                    </a:lnTo>
                    <a:lnTo>
                      <a:pt x="448" y="17"/>
                    </a:lnTo>
                    <a:lnTo>
                      <a:pt x="448" y="20"/>
                    </a:lnTo>
                    <a:lnTo>
                      <a:pt x="455" y="23"/>
                    </a:lnTo>
                    <a:lnTo>
                      <a:pt x="458" y="26"/>
                    </a:lnTo>
                    <a:lnTo>
                      <a:pt x="458" y="29"/>
                    </a:lnTo>
                    <a:lnTo>
                      <a:pt x="450" y="43"/>
                    </a:lnTo>
                    <a:lnTo>
                      <a:pt x="450" y="51"/>
                    </a:lnTo>
                    <a:lnTo>
                      <a:pt x="453" y="62"/>
                    </a:lnTo>
                    <a:lnTo>
                      <a:pt x="453" y="71"/>
                    </a:lnTo>
                    <a:lnTo>
                      <a:pt x="458" y="79"/>
                    </a:lnTo>
                    <a:lnTo>
                      <a:pt x="458" y="88"/>
                    </a:lnTo>
                    <a:lnTo>
                      <a:pt x="461" y="91"/>
                    </a:lnTo>
                    <a:lnTo>
                      <a:pt x="468" y="99"/>
                    </a:lnTo>
                    <a:lnTo>
                      <a:pt x="473" y="102"/>
                    </a:lnTo>
                    <a:lnTo>
                      <a:pt x="476" y="102"/>
                    </a:lnTo>
                    <a:lnTo>
                      <a:pt x="489" y="102"/>
                    </a:lnTo>
                    <a:lnTo>
                      <a:pt x="492" y="105"/>
                    </a:lnTo>
                    <a:lnTo>
                      <a:pt x="494" y="111"/>
                    </a:lnTo>
                    <a:lnTo>
                      <a:pt x="497" y="113"/>
                    </a:lnTo>
                    <a:lnTo>
                      <a:pt x="497" y="119"/>
                    </a:lnTo>
                    <a:lnTo>
                      <a:pt x="497" y="122"/>
                    </a:lnTo>
                    <a:lnTo>
                      <a:pt x="497" y="125"/>
                    </a:lnTo>
                    <a:lnTo>
                      <a:pt x="499" y="125"/>
                    </a:lnTo>
                    <a:lnTo>
                      <a:pt x="502" y="130"/>
                    </a:lnTo>
                    <a:lnTo>
                      <a:pt x="510" y="133"/>
                    </a:lnTo>
                    <a:lnTo>
                      <a:pt x="515" y="136"/>
                    </a:lnTo>
                    <a:lnTo>
                      <a:pt x="515" y="142"/>
                    </a:lnTo>
                    <a:lnTo>
                      <a:pt x="518" y="147"/>
                    </a:lnTo>
                    <a:lnTo>
                      <a:pt x="518" y="150"/>
                    </a:lnTo>
                    <a:lnTo>
                      <a:pt x="520" y="153"/>
                    </a:lnTo>
                    <a:lnTo>
                      <a:pt x="525" y="156"/>
                    </a:lnTo>
                    <a:lnTo>
                      <a:pt x="533" y="159"/>
                    </a:lnTo>
                    <a:lnTo>
                      <a:pt x="536" y="164"/>
                    </a:lnTo>
                    <a:lnTo>
                      <a:pt x="539" y="164"/>
                    </a:lnTo>
                    <a:lnTo>
                      <a:pt x="539" y="167"/>
                    </a:lnTo>
                    <a:lnTo>
                      <a:pt x="539" y="173"/>
                    </a:lnTo>
                    <a:lnTo>
                      <a:pt x="541" y="176"/>
                    </a:lnTo>
                    <a:lnTo>
                      <a:pt x="541" y="184"/>
                    </a:lnTo>
                    <a:lnTo>
                      <a:pt x="541" y="190"/>
                    </a:lnTo>
                    <a:lnTo>
                      <a:pt x="539" y="201"/>
                    </a:lnTo>
                    <a:lnTo>
                      <a:pt x="533" y="207"/>
                    </a:lnTo>
                    <a:lnTo>
                      <a:pt x="531" y="209"/>
                    </a:lnTo>
                    <a:lnTo>
                      <a:pt x="528" y="215"/>
                    </a:lnTo>
                    <a:lnTo>
                      <a:pt x="528" y="221"/>
                    </a:lnTo>
                    <a:lnTo>
                      <a:pt x="528" y="229"/>
                    </a:lnTo>
                    <a:lnTo>
                      <a:pt x="528" y="232"/>
                    </a:lnTo>
                    <a:lnTo>
                      <a:pt x="520" y="235"/>
                    </a:lnTo>
                    <a:lnTo>
                      <a:pt x="520" y="238"/>
                    </a:lnTo>
                    <a:lnTo>
                      <a:pt x="518" y="238"/>
                    </a:lnTo>
                    <a:lnTo>
                      <a:pt x="513" y="238"/>
                    </a:lnTo>
                    <a:lnTo>
                      <a:pt x="507" y="240"/>
                    </a:lnTo>
                    <a:lnTo>
                      <a:pt x="502" y="249"/>
                    </a:lnTo>
                    <a:lnTo>
                      <a:pt x="497" y="249"/>
                    </a:lnTo>
                    <a:lnTo>
                      <a:pt x="492" y="252"/>
                    </a:lnTo>
                    <a:lnTo>
                      <a:pt x="487" y="252"/>
                    </a:lnTo>
                    <a:lnTo>
                      <a:pt x="479" y="255"/>
                    </a:lnTo>
                    <a:lnTo>
                      <a:pt x="473" y="255"/>
                    </a:lnTo>
                    <a:lnTo>
                      <a:pt x="471" y="255"/>
                    </a:lnTo>
                    <a:lnTo>
                      <a:pt x="471" y="257"/>
                    </a:lnTo>
                    <a:lnTo>
                      <a:pt x="468" y="263"/>
                    </a:lnTo>
                    <a:lnTo>
                      <a:pt x="468" y="274"/>
                    </a:lnTo>
                    <a:lnTo>
                      <a:pt x="468" y="277"/>
                    </a:lnTo>
                    <a:lnTo>
                      <a:pt x="471" y="283"/>
                    </a:lnTo>
                    <a:lnTo>
                      <a:pt x="473" y="286"/>
                    </a:lnTo>
                    <a:lnTo>
                      <a:pt x="476" y="286"/>
                    </a:lnTo>
                    <a:lnTo>
                      <a:pt x="479" y="294"/>
                    </a:lnTo>
                    <a:lnTo>
                      <a:pt x="479" y="297"/>
                    </a:lnTo>
                    <a:lnTo>
                      <a:pt x="479" y="314"/>
                    </a:lnTo>
                    <a:lnTo>
                      <a:pt x="479" y="317"/>
                    </a:lnTo>
                    <a:lnTo>
                      <a:pt x="473" y="320"/>
                    </a:lnTo>
                    <a:lnTo>
                      <a:pt x="471" y="325"/>
                    </a:lnTo>
                    <a:lnTo>
                      <a:pt x="471" y="336"/>
                    </a:lnTo>
                    <a:lnTo>
                      <a:pt x="468" y="342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265">
                <a:extLst>
                  <a:ext uri="{FF2B5EF4-FFF2-40B4-BE49-F238E27FC236}">
                    <a16:creationId xmlns:a16="http://schemas.microsoft.com/office/drawing/2014/main" id="{86C3064A-6EBE-45EE-955A-38E9C07826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2" y="1284"/>
                <a:ext cx="299" cy="172"/>
              </a:xfrm>
              <a:custGeom>
                <a:avLst/>
                <a:gdLst>
                  <a:gd name="T0" fmla="*/ 182 w 299"/>
                  <a:gd name="T1" fmla="*/ 144 h 172"/>
                  <a:gd name="T2" fmla="*/ 182 w 299"/>
                  <a:gd name="T3" fmla="*/ 133 h 172"/>
                  <a:gd name="T4" fmla="*/ 179 w 299"/>
                  <a:gd name="T5" fmla="*/ 127 h 172"/>
                  <a:gd name="T6" fmla="*/ 174 w 299"/>
                  <a:gd name="T7" fmla="*/ 122 h 172"/>
                  <a:gd name="T8" fmla="*/ 164 w 299"/>
                  <a:gd name="T9" fmla="*/ 122 h 172"/>
                  <a:gd name="T10" fmla="*/ 138 w 299"/>
                  <a:gd name="T11" fmla="*/ 125 h 172"/>
                  <a:gd name="T12" fmla="*/ 112 w 299"/>
                  <a:gd name="T13" fmla="*/ 130 h 172"/>
                  <a:gd name="T14" fmla="*/ 78 w 299"/>
                  <a:gd name="T15" fmla="*/ 141 h 172"/>
                  <a:gd name="T16" fmla="*/ 63 w 299"/>
                  <a:gd name="T17" fmla="*/ 144 h 172"/>
                  <a:gd name="T18" fmla="*/ 57 w 299"/>
                  <a:gd name="T19" fmla="*/ 150 h 172"/>
                  <a:gd name="T20" fmla="*/ 42 w 299"/>
                  <a:gd name="T21" fmla="*/ 150 h 172"/>
                  <a:gd name="T22" fmla="*/ 3 w 299"/>
                  <a:gd name="T23" fmla="*/ 161 h 172"/>
                  <a:gd name="T24" fmla="*/ 0 w 299"/>
                  <a:gd name="T25" fmla="*/ 102 h 172"/>
                  <a:gd name="T26" fmla="*/ 21 w 299"/>
                  <a:gd name="T27" fmla="*/ 65 h 172"/>
                  <a:gd name="T28" fmla="*/ 65 w 299"/>
                  <a:gd name="T29" fmla="*/ 57 h 172"/>
                  <a:gd name="T30" fmla="*/ 107 w 299"/>
                  <a:gd name="T31" fmla="*/ 45 h 172"/>
                  <a:gd name="T32" fmla="*/ 161 w 299"/>
                  <a:gd name="T33" fmla="*/ 34 h 172"/>
                  <a:gd name="T34" fmla="*/ 164 w 299"/>
                  <a:gd name="T35" fmla="*/ 26 h 172"/>
                  <a:gd name="T36" fmla="*/ 164 w 299"/>
                  <a:gd name="T37" fmla="*/ 17 h 172"/>
                  <a:gd name="T38" fmla="*/ 177 w 299"/>
                  <a:gd name="T39" fmla="*/ 17 h 172"/>
                  <a:gd name="T40" fmla="*/ 185 w 299"/>
                  <a:gd name="T41" fmla="*/ 3 h 172"/>
                  <a:gd name="T42" fmla="*/ 193 w 299"/>
                  <a:gd name="T43" fmla="*/ 3 h 172"/>
                  <a:gd name="T44" fmla="*/ 205 w 299"/>
                  <a:gd name="T45" fmla="*/ 23 h 172"/>
                  <a:gd name="T46" fmla="*/ 216 w 299"/>
                  <a:gd name="T47" fmla="*/ 31 h 172"/>
                  <a:gd name="T48" fmla="*/ 200 w 299"/>
                  <a:gd name="T49" fmla="*/ 54 h 172"/>
                  <a:gd name="T50" fmla="*/ 195 w 299"/>
                  <a:gd name="T51" fmla="*/ 76 h 172"/>
                  <a:gd name="T52" fmla="*/ 203 w 299"/>
                  <a:gd name="T53" fmla="*/ 76 h 172"/>
                  <a:gd name="T54" fmla="*/ 216 w 299"/>
                  <a:gd name="T55" fmla="*/ 76 h 172"/>
                  <a:gd name="T56" fmla="*/ 236 w 299"/>
                  <a:gd name="T57" fmla="*/ 105 h 172"/>
                  <a:gd name="T58" fmla="*/ 250 w 299"/>
                  <a:gd name="T59" fmla="*/ 122 h 172"/>
                  <a:gd name="T60" fmla="*/ 273 w 299"/>
                  <a:gd name="T61" fmla="*/ 125 h 172"/>
                  <a:gd name="T62" fmla="*/ 275 w 299"/>
                  <a:gd name="T63" fmla="*/ 125 h 172"/>
                  <a:gd name="T64" fmla="*/ 291 w 299"/>
                  <a:gd name="T65" fmla="*/ 102 h 172"/>
                  <a:gd name="T66" fmla="*/ 262 w 299"/>
                  <a:gd name="T67" fmla="*/ 85 h 172"/>
                  <a:gd name="T68" fmla="*/ 278 w 299"/>
                  <a:gd name="T69" fmla="*/ 82 h 172"/>
                  <a:gd name="T70" fmla="*/ 299 w 299"/>
                  <a:gd name="T71" fmla="*/ 110 h 172"/>
                  <a:gd name="T72" fmla="*/ 262 w 299"/>
                  <a:gd name="T73" fmla="*/ 141 h 172"/>
                  <a:gd name="T74" fmla="*/ 250 w 299"/>
                  <a:gd name="T75" fmla="*/ 153 h 172"/>
                  <a:gd name="T76" fmla="*/ 242 w 299"/>
                  <a:gd name="T77" fmla="*/ 130 h 172"/>
                  <a:gd name="T78" fmla="*/ 224 w 299"/>
                  <a:gd name="T79" fmla="*/ 150 h 172"/>
                  <a:gd name="T80" fmla="*/ 210 w 299"/>
                  <a:gd name="T81" fmla="*/ 172 h 172"/>
                  <a:gd name="T82" fmla="*/ 198 w 299"/>
                  <a:gd name="T83" fmla="*/ 150 h 172"/>
                  <a:gd name="T84" fmla="*/ 187 w 299"/>
                  <a:gd name="T85" fmla="*/ 14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99" h="172">
                    <a:moveTo>
                      <a:pt x="185" y="144"/>
                    </a:moveTo>
                    <a:lnTo>
                      <a:pt x="182" y="144"/>
                    </a:lnTo>
                    <a:lnTo>
                      <a:pt x="182" y="141"/>
                    </a:lnTo>
                    <a:lnTo>
                      <a:pt x="182" y="133"/>
                    </a:lnTo>
                    <a:lnTo>
                      <a:pt x="179" y="130"/>
                    </a:lnTo>
                    <a:lnTo>
                      <a:pt x="179" y="127"/>
                    </a:lnTo>
                    <a:lnTo>
                      <a:pt x="177" y="130"/>
                    </a:lnTo>
                    <a:lnTo>
                      <a:pt x="174" y="122"/>
                    </a:lnTo>
                    <a:lnTo>
                      <a:pt x="174" y="119"/>
                    </a:lnTo>
                    <a:lnTo>
                      <a:pt x="164" y="122"/>
                    </a:lnTo>
                    <a:lnTo>
                      <a:pt x="140" y="127"/>
                    </a:lnTo>
                    <a:lnTo>
                      <a:pt x="138" y="125"/>
                    </a:lnTo>
                    <a:lnTo>
                      <a:pt x="114" y="130"/>
                    </a:lnTo>
                    <a:lnTo>
                      <a:pt x="112" y="130"/>
                    </a:lnTo>
                    <a:lnTo>
                      <a:pt x="81" y="141"/>
                    </a:lnTo>
                    <a:lnTo>
                      <a:pt x="78" y="141"/>
                    </a:lnTo>
                    <a:lnTo>
                      <a:pt x="76" y="144"/>
                    </a:lnTo>
                    <a:lnTo>
                      <a:pt x="63" y="144"/>
                    </a:lnTo>
                    <a:lnTo>
                      <a:pt x="63" y="150"/>
                    </a:lnTo>
                    <a:lnTo>
                      <a:pt x="57" y="150"/>
                    </a:lnTo>
                    <a:lnTo>
                      <a:pt x="57" y="147"/>
                    </a:lnTo>
                    <a:lnTo>
                      <a:pt x="42" y="150"/>
                    </a:lnTo>
                    <a:lnTo>
                      <a:pt x="39" y="150"/>
                    </a:lnTo>
                    <a:lnTo>
                      <a:pt x="3" y="161"/>
                    </a:lnTo>
                    <a:lnTo>
                      <a:pt x="0" y="156"/>
                    </a:lnTo>
                    <a:lnTo>
                      <a:pt x="0" y="102"/>
                    </a:lnTo>
                    <a:lnTo>
                      <a:pt x="3" y="71"/>
                    </a:lnTo>
                    <a:lnTo>
                      <a:pt x="21" y="65"/>
                    </a:lnTo>
                    <a:lnTo>
                      <a:pt x="29" y="65"/>
                    </a:lnTo>
                    <a:lnTo>
                      <a:pt x="65" y="57"/>
                    </a:lnTo>
                    <a:lnTo>
                      <a:pt x="81" y="54"/>
                    </a:lnTo>
                    <a:lnTo>
                      <a:pt x="107" y="45"/>
                    </a:lnTo>
                    <a:lnTo>
                      <a:pt x="112" y="45"/>
                    </a:lnTo>
                    <a:lnTo>
                      <a:pt x="161" y="34"/>
                    </a:lnTo>
                    <a:lnTo>
                      <a:pt x="161" y="31"/>
                    </a:lnTo>
                    <a:lnTo>
                      <a:pt x="164" y="26"/>
                    </a:lnTo>
                    <a:lnTo>
                      <a:pt x="166" y="26"/>
                    </a:lnTo>
                    <a:lnTo>
                      <a:pt x="164" y="17"/>
                    </a:lnTo>
                    <a:lnTo>
                      <a:pt x="172" y="14"/>
                    </a:lnTo>
                    <a:lnTo>
                      <a:pt x="177" y="17"/>
                    </a:lnTo>
                    <a:lnTo>
                      <a:pt x="177" y="11"/>
                    </a:lnTo>
                    <a:lnTo>
                      <a:pt x="185" y="3"/>
                    </a:lnTo>
                    <a:lnTo>
                      <a:pt x="185" y="0"/>
                    </a:lnTo>
                    <a:lnTo>
                      <a:pt x="193" y="3"/>
                    </a:lnTo>
                    <a:lnTo>
                      <a:pt x="195" y="0"/>
                    </a:lnTo>
                    <a:lnTo>
                      <a:pt x="205" y="23"/>
                    </a:lnTo>
                    <a:lnTo>
                      <a:pt x="218" y="23"/>
                    </a:lnTo>
                    <a:lnTo>
                      <a:pt x="216" y="31"/>
                    </a:lnTo>
                    <a:lnTo>
                      <a:pt x="203" y="40"/>
                    </a:lnTo>
                    <a:lnTo>
                      <a:pt x="200" y="54"/>
                    </a:lnTo>
                    <a:lnTo>
                      <a:pt x="195" y="57"/>
                    </a:lnTo>
                    <a:lnTo>
                      <a:pt x="195" y="76"/>
                    </a:lnTo>
                    <a:lnTo>
                      <a:pt x="203" y="79"/>
                    </a:lnTo>
                    <a:lnTo>
                      <a:pt x="203" y="76"/>
                    </a:lnTo>
                    <a:lnTo>
                      <a:pt x="210" y="76"/>
                    </a:lnTo>
                    <a:lnTo>
                      <a:pt x="216" y="76"/>
                    </a:lnTo>
                    <a:lnTo>
                      <a:pt x="224" y="82"/>
                    </a:lnTo>
                    <a:lnTo>
                      <a:pt x="236" y="105"/>
                    </a:lnTo>
                    <a:lnTo>
                      <a:pt x="242" y="105"/>
                    </a:lnTo>
                    <a:lnTo>
                      <a:pt x="250" y="122"/>
                    </a:lnTo>
                    <a:lnTo>
                      <a:pt x="257" y="125"/>
                    </a:lnTo>
                    <a:lnTo>
                      <a:pt x="273" y="125"/>
                    </a:lnTo>
                    <a:lnTo>
                      <a:pt x="265" y="127"/>
                    </a:lnTo>
                    <a:lnTo>
                      <a:pt x="275" y="125"/>
                    </a:lnTo>
                    <a:lnTo>
                      <a:pt x="291" y="110"/>
                    </a:lnTo>
                    <a:lnTo>
                      <a:pt x="291" y="102"/>
                    </a:lnTo>
                    <a:lnTo>
                      <a:pt x="275" y="88"/>
                    </a:lnTo>
                    <a:lnTo>
                      <a:pt x="262" y="85"/>
                    </a:lnTo>
                    <a:lnTo>
                      <a:pt x="273" y="79"/>
                    </a:lnTo>
                    <a:lnTo>
                      <a:pt x="278" y="82"/>
                    </a:lnTo>
                    <a:lnTo>
                      <a:pt x="291" y="96"/>
                    </a:lnTo>
                    <a:lnTo>
                      <a:pt x="299" y="110"/>
                    </a:lnTo>
                    <a:lnTo>
                      <a:pt x="299" y="122"/>
                    </a:lnTo>
                    <a:lnTo>
                      <a:pt x="262" y="141"/>
                    </a:lnTo>
                    <a:lnTo>
                      <a:pt x="262" y="147"/>
                    </a:lnTo>
                    <a:lnTo>
                      <a:pt x="250" y="153"/>
                    </a:lnTo>
                    <a:lnTo>
                      <a:pt x="244" y="153"/>
                    </a:lnTo>
                    <a:lnTo>
                      <a:pt x="242" y="130"/>
                    </a:lnTo>
                    <a:lnTo>
                      <a:pt x="226" y="150"/>
                    </a:lnTo>
                    <a:lnTo>
                      <a:pt x="224" y="150"/>
                    </a:lnTo>
                    <a:lnTo>
                      <a:pt x="218" y="167"/>
                    </a:lnTo>
                    <a:lnTo>
                      <a:pt x="210" y="172"/>
                    </a:lnTo>
                    <a:lnTo>
                      <a:pt x="203" y="153"/>
                    </a:lnTo>
                    <a:lnTo>
                      <a:pt x="198" y="150"/>
                    </a:lnTo>
                    <a:lnTo>
                      <a:pt x="195" y="150"/>
                    </a:lnTo>
                    <a:lnTo>
                      <a:pt x="187" y="144"/>
                    </a:lnTo>
                    <a:lnTo>
                      <a:pt x="185" y="144"/>
                    </a:lnTo>
                    <a:close/>
                  </a:path>
                </a:pathLst>
              </a:custGeom>
              <a:solidFill>
                <a:srgbClr val="F6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266">
                <a:extLst>
                  <a:ext uri="{FF2B5EF4-FFF2-40B4-BE49-F238E27FC236}">
                    <a16:creationId xmlns:a16="http://schemas.microsoft.com/office/drawing/2014/main" id="{E32CD173-7F0F-427B-B911-676E49FBC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2" y="1284"/>
                <a:ext cx="299" cy="172"/>
              </a:xfrm>
              <a:custGeom>
                <a:avLst/>
                <a:gdLst>
                  <a:gd name="T0" fmla="*/ 182 w 299"/>
                  <a:gd name="T1" fmla="*/ 144 h 172"/>
                  <a:gd name="T2" fmla="*/ 182 w 299"/>
                  <a:gd name="T3" fmla="*/ 133 h 172"/>
                  <a:gd name="T4" fmla="*/ 179 w 299"/>
                  <a:gd name="T5" fmla="*/ 127 h 172"/>
                  <a:gd name="T6" fmla="*/ 174 w 299"/>
                  <a:gd name="T7" fmla="*/ 122 h 172"/>
                  <a:gd name="T8" fmla="*/ 164 w 299"/>
                  <a:gd name="T9" fmla="*/ 122 h 172"/>
                  <a:gd name="T10" fmla="*/ 138 w 299"/>
                  <a:gd name="T11" fmla="*/ 125 h 172"/>
                  <a:gd name="T12" fmla="*/ 112 w 299"/>
                  <a:gd name="T13" fmla="*/ 130 h 172"/>
                  <a:gd name="T14" fmla="*/ 78 w 299"/>
                  <a:gd name="T15" fmla="*/ 141 h 172"/>
                  <a:gd name="T16" fmla="*/ 63 w 299"/>
                  <a:gd name="T17" fmla="*/ 144 h 172"/>
                  <a:gd name="T18" fmla="*/ 57 w 299"/>
                  <a:gd name="T19" fmla="*/ 150 h 172"/>
                  <a:gd name="T20" fmla="*/ 42 w 299"/>
                  <a:gd name="T21" fmla="*/ 150 h 172"/>
                  <a:gd name="T22" fmla="*/ 3 w 299"/>
                  <a:gd name="T23" fmla="*/ 161 h 172"/>
                  <a:gd name="T24" fmla="*/ 0 w 299"/>
                  <a:gd name="T25" fmla="*/ 102 h 172"/>
                  <a:gd name="T26" fmla="*/ 21 w 299"/>
                  <a:gd name="T27" fmla="*/ 65 h 172"/>
                  <a:gd name="T28" fmla="*/ 65 w 299"/>
                  <a:gd name="T29" fmla="*/ 57 h 172"/>
                  <a:gd name="T30" fmla="*/ 107 w 299"/>
                  <a:gd name="T31" fmla="*/ 45 h 172"/>
                  <a:gd name="T32" fmla="*/ 161 w 299"/>
                  <a:gd name="T33" fmla="*/ 34 h 172"/>
                  <a:gd name="T34" fmla="*/ 164 w 299"/>
                  <a:gd name="T35" fmla="*/ 26 h 172"/>
                  <a:gd name="T36" fmla="*/ 164 w 299"/>
                  <a:gd name="T37" fmla="*/ 17 h 172"/>
                  <a:gd name="T38" fmla="*/ 177 w 299"/>
                  <a:gd name="T39" fmla="*/ 17 h 172"/>
                  <a:gd name="T40" fmla="*/ 185 w 299"/>
                  <a:gd name="T41" fmla="*/ 3 h 172"/>
                  <a:gd name="T42" fmla="*/ 193 w 299"/>
                  <a:gd name="T43" fmla="*/ 3 h 172"/>
                  <a:gd name="T44" fmla="*/ 205 w 299"/>
                  <a:gd name="T45" fmla="*/ 23 h 172"/>
                  <a:gd name="T46" fmla="*/ 216 w 299"/>
                  <a:gd name="T47" fmla="*/ 31 h 172"/>
                  <a:gd name="T48" fmla="*/ 200 w 299"/>
                  <a:gd name="T49" fmla="*/ 54 h 172"/>
                  <a:gd name="T50" fmla="*/ 195 w 299"/>
                  <a:gd name="T51" fmla="*/ 76 h 172"/>
                  <a:gd name="T52" fmla="*/ 203 w 299"/>
                  <a:gd name="T53" fmla="*/ 76 h 172"/>
                  <a:gd name="T54" fmla="*/ 216 w 299"/>
                  <a:gd name="T55" fmla="*/ 76 h 172"/>
                  <a:gd name="T56" fmla="*/ 236 w 299"/>
                  <a:gd name="T57" fmla="*/ 105 h 172"/>
                  <a:gd name="T58" fmla="*/ 250 w 299"/>
                  <a:gd name="T59" fmla="*/ 122 h 172"/>
                  <a:gd name="T60" fmla="*/ 273 w 299"/>
                  <a:gd name="T61" fmla="*/ 125 h 172"/>
                  <a:gd name="T62" fmla="*/ 275 w 299"/>
                  <a:gd name="T63" fmla="*/ 125 h 172"/>
                  <a:gd name="T64" fmla="*/ 291 w 299"/>
                  <a:gd name="T65" fmla="*/ 102 h 172"/>
                  <a:gd name="T66" fmla="*/ 262 w 299"/>
                  <a:gd name="T67" fmla="*/ 85 h 172"/>
                  <a:gd name="T68" fmla="*/ 278 w 299"/>
                  <a:gd name="T69" fmla="*/ 82 h 172"/>
                  <a:gd name="T70" fmla="*/ 299 w 299"/>
                  <a:gd name="T71" fmla="*/ 110 h 172"/>
                  <a:gd name="T72" fmla="*/ 262 w 299"/>
                  <a:gd name="T73" fmla="*/ 141 h 172"/>
                  <a:gd name="T74" fmla="*/ 250 w 299"/>
                  <a:gd name="T75" fmla="*/ 153 h 172"/>
                  <a:gd name="T76" fmla="*/ 242 w 299"/>
                  <a:gd name="T77" fmla="*/ 130 h 172"/>
                  <a:gd name="T78" fmla="*/ 224 w 299"/>
                  <a:gd name="T79" fmla="*/ 150 h 172"/>
                  <a:gd name="T80" fmla="*/ 210 w 299"/>
                  <a:gd name="T81" fmla="*/ 172 h 172"/>
                  <a:gd name="T82" fmla="*/ 198 w 299"/>
                  <a:gd name="T83" fmla="*/ 150 h 172"/>
                  <a:gd name="T84" fmla="*/ 187 w 299"/>
                  <a:gd name="T85" fmla="*/ 14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99" h="172">
                    <a:moveTo>
                      <a:pt x="185" y="144"/>
                    </a:moveTo>
                    <a:lnTo>
                      <a:pt x="182" y="144"/>
                    </a:lnTo>
                    <a:lnTo>
                      <a:pt x="182" y="141"/>
                    </a:lnTo>
                    <a:lnTo>
                      <a:pt x="182" y="133"/>
                    </a:lnTo>
                    <a:lnTo>
                      <a:pt x="179" y="130"/>
                    </a:lnTo>
                    <a:lnTo>
                      <a:pt x="179" y="127"/>
                    </a:lnTo>
                    <a:lnTo>
                      <a:pt x="177" y="130"/>
                    </a:lnTo>
                    <a:lnTo>
                      <a:pt x="174" y="122"/>
                    </a:lnTo>
                    <a:lnTo>
                      <a:pt x="174" y="119"/>
                    </a:lnTo>
                    <a:lnTo>
                      <a:pt x="164" y="122"/>
                    </a:lnTo>
                    <a:lnTo>
                      <a:pt x="140" y="127"/>
                    </a:lnTo>
                    <a:lnTo>
                      <a:pt x="138" y="125"/>
                    </a:lnTo>
                    <a:lnTo>
                      <a:pt x="114" y="130"/>
                    </a:lnTo>
                    <a:lnTo>
                      <a:pt x="112" y="130"/>
                    </a:lnTo>
                    <a:lnTo>
                      <a:pt x="81" y="141"/>
                    </a:lnTo>
                    <a:lnTo>
                      <a:pt x="78" y="141"/>
                    </a:lnTo>
                    <a:lnTo>
                      <a:pt x="76" y="144"/>
                    </a:lnTo>
                    <a:lnTo>
                      <a:pt x="63" y="144"/>
                    </a:lnTo>
                    <a:lnTo>
                      <a:pt x="63" y="150"/>
                    </a:lnTo>
                    <a:lnTo>
                      <a:pt x="57" y="150"/>
                    </a:lnTo>
                    <a:lnTo>
                      <a:pt x="57" y="147"/>
                    </a:lnTo>
                    <a:lnTo>
                      <a:pt x="42" y="150"/>
                    </a:lnTo>
                    <a:lnTo>
                      <a:pt x="39" y="150"/>
                    </a:lnTo>
                    <a:lnTo>
                      <a:pt x="3" y="161"/>
                    </a:lnTo>
                    <a:lnTo>
                      <a:pt x="0" y="156"/>
                    </a:lnTo>
                    <a:lnTo>
                      <a:pt x="0" y="102"/>
                    </a:lnTo>
                    <a:lnTo>
                      <a:pt x="3" y="71"/>
                    </a:lnTo>
                    <a:lnTo>
                      <a:pt x="21" y="65"/>
                    </a:lnTo>
                    <a:lnTo>
                      <a:pt x="29" y="65"/>
                    </a:lnTo>
                    <a:lnTo>
                      <a:pt x="65" y="57"/>
                    </a:lnTo>
                    <a:lnTo>
                      <a:pt x="81" y="54"/>
                    </a:lnTo>
                    <a:lnTo>
                      <a:pt x="107" y="45"/>
                    </a:lnTo>
                    <a:lnTo>
                      <a:pt x="112" y="45"/>
                    </a:lnTo>
                    <a:lnTo>
                      <a:pt x="161" y="34"/>
                    </a:lnTo>
                    <a:lnTo>
                      <a:pt x="161" y="31"/>
                    </a:lnTo>
                    <a:lnTo>
                      <a:pt x="164" y="26"/>
                    </a:lnTo>
                    <a:lnTo>
                      <a:pt x="166" y="26"/>
                    </a:lnTo>
                    <a:lnTo>
                      <a:pt x="164" y="17"/>
                    </a:lnTo>
                    <a:lnTo>
                      <a:pt x="172" y="14"/>
                    </a:lnTo>
                    <a:lnTo>
                      <a:pt x="177" y="17"/>
                    </a:lnTo>
                    <a:lnTo>
                      <a:pt x="177" y="11"/>
                    </a:lnTo>
                    <a:lnTo>
                      <a:pt x="185" y="3"/>
                    </a:lnTo>
                    <a:lnTo>
                      <a:pt x="185" y="0"/>
                    </a:lnTo>
                    <a:lnTo>
                      <a:pt x="193" y="3"/>
                    </a:lnTo>
                    <a:lnTo>
                      <a:pt x="195" y="0"/>
                    </a:lnTo>
                    <a:lnTo>
                      <a:pt x="205" y="23"/>
                    </a:lnTo>
                    <a:lnTo>
                      <a:pt x="218" y="23"/>
                    </a:lnTo>
                    <a:lnTo>
                      <a:pt x="216" y="31"/>
                    </a:lnTo>
                    <a:lnTo>
                      <a:pt x="203" y="40"/>
                    </a:lnTo>
                    <a:lnTo>
                      <a:pt x="200" y="54"/>
                    </a:lnTo>
                    <a:lnTo>
                      <a:pt x="195" y="57"/>
                    </a:lnTo>
                    <a:lnTo>
                      <a:pt x="195" y="76"/>
                    </a:lnTo>
                    <a:lnTo>
                      <a:pt x="203" y="79"/>
                    </a:lnTo>
                    <a:lnTo>
                      <a:pt x="203" y="76"/>
                    </a:lnTo>
                    <a:lnTo>
                      <a:pt x="210" y="76"/>
                    </a:lnTo>
                    <a:lnTo>
                      <a:pt x="216" y="76"/>
                    </a:lnTo>
                    <a:lnTo>
                      <a:pt x="224" y="82"/>
                    </a:lnTo>
                    <a:lnTo>
                      <a:pt x="236" y="105"/>
                    </a:lnTo>
                    <a:lnTo>
                      <a:pt x="242" y="105"/>
                    </a:lnTo>
                    <a:lnTo>
                      <a:pt x="250" y="122"/>
                    </a:lnTo>
                    <a:lnTo>
                      <a:pt x="257" y="125"/>
                    </a:lnTo>
                    <a:lnTo>
                      <a:pt x="273" y="125"/>
                    </a:lnTo>
                    <a:lnTo>
                      <a:pt x="265" y="127"/>
                    </a:lnTo>
                    <a:lnTo>
                      <a:pt x="275" y="125"/>
                    </a:lnTo>
                    <a:lnTo>
                      <a:pt x="291" y="110"/>
                    </a:lnTo>
                    <a:lnTo>
                      <a:pt x="291" y="102"/>
                    </a:lnTo>
                    <a:lnTo>
                      <a:pt x="275" y="88"/>
                    </a:lnTo>
                    <a:lnTo>
                      <a:pt x="262" y="85"/>
                    </a:lnTo>
                    <a:lnTo>
                      <a:pt x="273" y="79"/>
                    </a:lnTo>
                    <a:lnTo>
                      <a:pt x="278" y="82"/>
                    </a:lnTo>
                    <a:lnTo>
                      <a:pt x="291" y="96"/>
                    </a:lnTo>
                    <a:lnTo>
                      <a:pt x="299" y="110"/>
                    </a:lnTo>
                    <a:lnTo>
                      <a:pt x="299" y="122"/>
                    </a:lnTo>
                    <a:lnTo>
                      <a:pt x="262" y="141"/>
                    </a:lnTo>
                    <a:lnTo>
                      <a:pt x="262" y="147"/>
                    </a:lnTo>
                    <a:lnTo>
                      <a:pt x="250" y="153"/>
                    </a:lnTo>
                    <a:lnTo>
                      <a:pt x="244" y="153"/>
                    </a:lnTo>
                    <a:lnTo>
                      <a:pt x="242" y="130"/>
                    </a:lnTo>
                    <a:lnTo>
                      <a:pt x="226" y="150"/>
                    </a:lnTo>
                    <a:lnTo>
                      <a:pt x="224" y="150"/>
                    </a:lnTo>
                    <a:lnTo>
                      <a:pt x="218" y="167"/>
                    </a:lnTo>
                    <a:lnTo>
                      <a:pt x="210" y="172"/>
                    </a:lnTo>
                    <a:lnTo>
                      <a:pt x="203" y="153"/>
                    </a:lnTo>
                    <a:lnTo>
                      <a:pt x="198" y="150"/>
                    </a:lnTo>
                    <a:lnTo>
                      <a:pt x="195" y="150"/>
                    </a:lnTo>
                    <a:lnTo>
                      <a:pt x="187" y="144"/>
                    </a:lnTo>
                    <a:lnTo>
                      <a:pt x="185" y="144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267">
                <a:extLst>
                  <a:ext uri="{FF2B5EF4-FFF2-40B4-BE49-F238E27FC236}">
                    <a16:creationId xmlns:a16="http://schemas.microsoft.com/office/drawing/2014/main" id="{60F58517-7502-4550-B909-71B97C2C88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9" y="1536"/>
                <a:ext cx="739" cy="397"/>
              </a:xfrm>
              <a:custGeom>
                <a:avLst/>
                <a:gdLst>
                  <a:gd name="T0" fmla="*/ 163 w 739"/>
                  <a:gd name="T1" fmla="*/ 338 h 397"/>
                  <a:gd name="T2" fmla="*/ 168 w 739"/>
                  <a:gd name="T3" fmla="*/ 290 h 397"/>
                  <a:gd name="T4" fmla="*/ 119 w 739"/>
                  <a:gd name="T5" fmla="*/ 254 h 397"/>
                  <a:gd name="T6" fmla="*/ 0 w 739"/>
                  <a:gd name="T7" fmla="*/ 242 h 397"/>
                  <a:gd name="T8" fmla="*/ 7 w 739"/>
                  <a:gd name="T9" fmla="*/ 158 h 397"/>
                  <a:gd name="T10" fmla="*/ 21 w 739"/>
                  <a:gd name="T11" fmla="*/ 0 h 397"/>
                  <a:gd name="T12" fmla="*/ 121 w 739"/>
                  <a:gd name="T13" fmla="*/ 8 h 397"/>
                  <a:gd name="T14" fmla="*/ 333 w 739"/>
                  <a:gd name="T15" fmla="*/ 22 h 397"/>
                  <a:gd name="T16" fmla="*/ 473 w 739"/>
                  <a:gd name="T17" fmla="*/ 28 h 397"/>
                  <a:gd name="T18" fmla="*/ 489 w 739"/>
                  <a:gd name="T19" fmla="*/ 42 h 397"/>
                  <a:gd name="T20" fmla="*/ 504 w 739"/>
                  <a:gd name="T21" fmla="*/ 51 h 397"/>
                  <a:gd name="T22" fmla="*/ 517 w 739"/>
                  <a:gd name="T23" fmla="*/ 56 h 397"/>
                  <a:gd name="T24" fmla="*/ 525 w 739"/>
                  <a:gd name="T25" fmla="*/ 45 h 397"/>
                  <a:gd name="T26" fmla="*/ 533 w 739"/>
                  <a:gd name="T27" fmla="*/ 48 h 397"/>
                  <a:gd name="T28" fmla="*/ 545 w 739"/>
                  <a:gd name="T29" fmla="*/ 45 h 397"/>
                  <a:gd name="T30" fmla="*/ 556 w 739"/>
                  <a:gd name="T31" fmla="*/ 45 h 397"/>
                  <a:gd name="T32" fmla="*/ 571 w 739"/>
                  <a:gd name="T33" fmla="*/ 45 h 397"/>
                  <a:gd name="T34" fmla="*/ 576 w 739"/>
                  <a:gd name="T35" fmla="*/ 51 h 397"/>
                  <a:gd name="T36" fmla="*/ 595 w 739"/>
                  <a:gd name="T37" fmla="*/ 59 h 397"/>
                  <a:gd name="T38" fmla="*/ 600 w 739"/>
                  <a:gd name="T39" fmla="*/ 65 h 397"/>
                  <a:gd name="T40" fmla="*/ 610 w 739"/>
                  <a:gd name="T41" fmla="*/ 68 h 397"/>
                  <a:gd name="T42" fmla="*/ 623 w 739"/>
                  <a:gd name="T43" fmla="*/ 76 h 397"/>
                  <a:gd name="T44" fmla="*/ 626 w 739"/>
                  <a:gd name="T45" fmla="*/ 85 h 397"/>
                  <a:gd name="T46" fmla="*/ 631 w 739"/>
                  <a:gd name="T47" fmla="*/ 87 h 397"/>
                  <a:gd name="T48" fmla="*/ 644 w 739"/>
                  <a:gd name="T49" fmla="*/ 93 h 397"/>
                  <a:gd name="T50" fmla="*/ 644 w 739"/>
                  <a:gd name="T51" fmla="*/ 102 h 397"/>
                  <a:gd name="T52" fmla="*/ 646 w 739"/>
                  <a:gd name="T53" fmla="*/ 113 h 397"/>
                  <a:gd name="T54" fmla="*/ 649 w 739"/>
                  <a:gd name="T55" fmla="*/ 124 h 397"/>
                  <a:gd name="T56" fmla="*/ 654 w 739"/>
                  <a:gd name="T57" fmla="*/ 135 h 397"/>
                  <a:gd name="T58" fmla="*/ 659 w 739"/>
                  <a:gd name="T59" fmla="*/ 152 h 397"/>
                  <a:gd name="T60" fmla="*/ 667 w 739"/>
                  <a:gd name="T61" fmla="*/ 155 h 397"/>
                  <a:gd name="T62" fmla="*/ 667 w 739"/>
                  <a:gd name="T63" fmla="*/ 169 h 397"/>
                  <a:gd name="T64" fmla="*/ 670 w 739"/>
                  <a:gd name="T65" fmla="*/ 186 h 397"/>
                  <a:gd name="T66" fmla="*/ 667 w 739"/>
                  <a:gd name="T67" fmla="*/ 191 h 397"/>
                  <a:gd name="T68" fmla="*/ 670 w 739"/>
                  <a:gd name="T69" fmla="*/ 206 h 397"/>
                  <a:gd name="T70" fmla="*/ 680 w 739"/>
                  <a:gd name="T71" fmla="*/ 208 h 397"/>
                  <a:gd name="T72" fmla="*/ 680 w 739"/>
                  <a:gd name="T73" fmla="*/ 214 h 397"/>
                  <a:gd name="T74" fmla="*/ 683 w 739"/>
                  <a:gd name="T75" fmla="*/ 228 h 397"/>
                  <a:gd name="T76" fmla="*/ 688 w 739"/>
                  <a:gd name="T77" fmla="*/ 239 h 397"/>
                  <a:gd name="T78" fmla="*/ 685 w 739"/>
                  <a:gd name="T79" fmla="*/ 251 h 397"/>
                  <a:gd name="T80" fmla="*/ 690 w 739"/>
                  <a:gd name="T81" fmla="*/ 259 h 397"/>
                  <a:gd name="T82" fmla="*/ 690 w 739"/>
                  <a:gd name="T83" fmla="*/ 273 h 397"/>
                  <a:gd name="T84" fmla="*/ 690 w 739"/>
                  <a:gd name="T85" fmla="*/ 290 h 397"/>
                  <a:gd name="T86" fmla="*/ 688 w 739"/>
                  <a:gd name="T87" fmla="*/ 307 h 397"/>
                  <a:gd name="T88" fmla="*/ 698 w 739"/>
                  <a:gd name="T89" fmla="*/ 324 h 397"/>
                  <a:gd name="T90" fmla="*/ 706 w 739"/>
                  <a:gd name="T91" fmla="*/ 333 h 397"/>
                  <a:gd name="T92" fmla="*/ 706 w 739"/>
                  <a:gd name="T93" fmla="*/ 336 h 397"/>
                  <a:gd name="T94" fmla="*/ 709 w 739"/>
                  <a:gd name="T95" fmla="*/ 355 h 397"/>
                  <a:gd name="T96" fmla="*/ 709 w 739"/>
                  <a:gd name="T97" fmla="*/ 358 h 397"/>
                  <a:gd name="T98" fmla="*/ 719 w 739"/>
                  <a:gd name="T99" fmla="*/ 364 h 397"/>
                  <a:gd name="T100" fmla="*/ 726 w 739"/>
                  <a:gd name="T101" fmla="*/ 381 h 397"/>
                  <a:gd name="T102" fmla="*/ 729 w 739"/>
                  <a:gd name="T103" fmla="*/ 389 h 397"/>
                  <a:gd name="T104" fmla="*/ 739 w 739"/>
                  <a:gd name="T105" fmla="*/ 397 h 397"/>
                  <a:gd name="T106" fmla="*/ 680 w 739"/>
                  <a:gd name="T107" fmla="*/ 397 h 397"/>
                  <a:gd name="T108" fmla="*/ 610 w 739"/>
                  <a:gd name="T109" fmla="*/ 397 h 397"/>
                  <a:gd name="T110" fmla="*/ 525 w 739"/>
                  <a:gd name="T111" fmla="*/ 397 h 397"/>
                  <a:gd name="T112" fmla="*/ 465 w 739"/>
                  <a:gd name="T113" fmla="*/ 392 h 397"/>
                  <a:gd name="T114" fmla="*/ 408 w 739"/>
                  <a:gd name="T115" fmla="*/ 392 h 397"/>
                  <a:gd name="T116" fmla="*/ 320 w 739"/>
                  <a:gd name="T117" fmla="*/ 386 h 397"/>
                  <a:gd name="T118" fmla="*/ 217 w 739"/>
                  <a:gd name="T119" fmla="*/ 383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39" h="397">
                    <a:moveTo>
                      <a:pt x="217" y="383"/>
                    </a:moveTo>
                    <a:lnTo>
                      <a:pt x="160" y="381"/>
                    </a:lnTo>
                    <a:lnTo>
                      <a:pt x="163" y="338"/>
                    </a:lnTo>
                    <a:lnTo>
                      <a:pt x="168" y="324"/>
                    </a:lnTo>
                    <a:lnTo>
                      <a:pt x="168" y="293"/>
                    </a:lnTo>
                    <a:lnTo>
                      <a:pt x="168" y="290"/>
                    </a:lnTo>
                    <a:lnTo>
                      <a:pt x="170" y="256"/>
                    </a:lnTo>
                    <a:lnTo>
                      <a:pt x="121" y="254"/>
                    </a:lnTo>
                    <a:lnTo>
                      <a:pt x="119" y="254"/>
                    </a:lnTo>
                    <a:lnTo>
                      <a:pt x="57" y="248"/>
                    </a:lnTo>
                    <a:lnTo>
                      <a:pt x="41" y="248"/>
                    </a:lnTo>
                    <a:lnTo>
                      <a:pt x="0" y="242"/>
                    </a:lnTo>
                    <a:lnTo>
                      <a:pt x="5" y="194"/>
                    </a:lnTo>
                    <a:lnTo>
                      <a:pt x="5" y="175"/>
                    </a:lnTo>
                    <a:lnTo>
                      <a:pt x="7" y="158"/>
                    </a:lnTo>
                    <a:lnTo>
                      <a:pt x="13" y="121"/>
                    </a:lnTo>
                    <a:lnTo>
                      <a:pt x="18" y="45"/>
                    </a:lnTo>
                    <a:lnTo>
                      <a:pt x="21" y="0"/>
                    </a:lnTo>
                    <a:lnTo>
                      <a:pt x="64" y="3"/>
                    </a:lnTo>
                    <a:lnTo>
                      <a:pt x="106" y="5"/>
                    </a:lnTo>
                    <a:lnTo>
                      <a:pt x="121" y="8"/>
                    </a:lnTo>
                    <a:lnTo>
                      <a:pt x="181" y="14"/>
                    </a:lnTo>
                    <a:lnTo>
                      <a:pt x="251" y="20"/>
                    </a:lnTo>
                    <a:lnTo>
                      <a:pt x="333" y="22"/>
                    </a:lnTo>
                    <a:lnTo>
                      <a:pt x="390" y="25"/>
                    </a:lnTo>
                    <a:lnTo>
                      <a:pt x="411" y="25"/>
                    </a:lnTo>
                    <a:lnTo>
                      <a:pt x="473" y="28"/>
                    </a:lnTo>
                    <a:lnTo>
                      <a:pt x="475" y="37"/>
                    </a:lnTo>
                    <a:lnTo>
                      <a:pt x="483" y="39"/>
                    </a:lnTo>
                    <a:lnTo>
                      <a:pt x="489" y="42"/>
                    </a:lnTo>
                    <a:lnTo>
                      <a:pt x="501" y="48"/>
                    </a:lnTo>
                    <a:lnTo>
                      <a:pt x="504" y="48"/>
                    </a:lnTo>
                    <a:lnTo>
                      <a:pt x="504" y="51"/>
                    </a:lnTo>
                    <a:lnTo>
                      <a:pt x="512" y="56"/>
                    </a:lnTo>
                    <a:lnTo>
                      <a:pt x="514" y="59"/>
                    </a:lnTo>
                    <a:lnTo>
                      <a:pt x="517" y="56"/>
                    </a:lnTo>
                    <a:lnTo>
                      <a:pt x="522" y="56"/>
                    </a:lnTo>
                    <a:lnTo>
                      <a:pt x="525" y="48"/>
                    </a:lnTo>
                    <a:lnTo>
                      <a:pt x="525" y="45"/>
                    </a:lnTo>
                    <a:lnTo>
                      <a:pt x="530" y="45"/>
                    </a:lnTo>
                    <a:lnTo>
                      <a:pt x="530" y="48"/>
                    </a:lnTo>
                    <a:lnTo>
                      <a:pt x="533" y="48"/>
                    </a:lnTo>
                    <a:lnTo>
                      <a:pt x="535" y="45"/>
                    </a:lnTo>
                    <a:lnTo>
                      <a:pt x="540" y="48"/>
                    </a:lnTo>
                    <a:lnTo>
                      <a:pt x="545" y="45"/>
                    </a:lnTo>
                    <a:lnTo>
                      <a:pt x="550" y="48"/>
                    </a:lnTo>
                    <a:lnTo>
                      <a:pt x="553" y="45"/>
                    </a:lnTo>
                    <a:lnTo>
                      <a:pt x="556" y="45"/>
                    </a:lnTo>
                    <a:lnTo>
                      <a:pt x="561" y="48"/>
                    </a:lnTo>
                    <a:lnTo>
                      <a:pt x="566" y="45"/>
                    </a:lnTo>
                    <a:lnTo>
                      <a:pt x="571" y="45"/>
                    </a:lnTo>
                    <a:lnTo>
                      <a:pt x="574" y="48"/>
                    </a:lnTo>
                    <a:lnTo>
                      <a:pt x="576" y="48"/>
                    </a:lnTo>
                    <a:lnTo>
                      <a:pt x="576" y="51"/>
                    </a:lnTo>
                    <a:lnTo>
                      <a:pt x="584" y="56"/>
                    </a:lnTo>
                    <a:lnTo>
                      <a:pt x="587" y="59"/>
                    </a:lnTo>
                    <a:lnTo>
                      <a:pt x="595" y="59"/>
                    </a:lnTo>
                    <a:lnTo>
                      <a:pt x="600" y="59"/>
                    </a:lnTo>
                    <a:lnTo>
                      <a:pt x="600" y="62"/>
                    </a:lnTo>
                    <a:lnTo>
                      <a:pt x="600" y="65"/>
                    </a:lnTo>
                    <a:lnTo>
                      <a:pt x="605" y="62"/>
                    </a:lnTo>
                    <a:lnTo>
                      <a:pt x="610" y="65"/>
                    </a:lnTo>
                    <a:lnTo>
                      <a:pt x="610" y="68"/>
                    </a:lnTo>
                    <a:lnTo>
                      <a:pt x="613" y="71"/>
                    </a:lnTo>
                    <a:lnTo>
                      <a:pt x="620" y="71"/>
                    </a:lnTo>
                    <a:lnTo>
                      <a:pt x="623" y="76"/>
                    </a:lnTo>
                    <a:lnTo>
                      <a:pt x="620" y="76"/>
                    </a:lnTo>
                    <a:lnTo>
                      <a:pt x="620" y="79"/>
                    </a:lnTo>
                    <a:lnTo>
                      <a:pt x="626" y="85"/>
                    </a:lnTo>
                    <a:lnTo>
                      <a:pt x="626" y="87"/>
                    </a:lnTo>
                    <a:lnTo>
                      <a:pt x="628" y="90"/>
                    </a:lnTo>
                    <a:lnTo>
                      <a:pt x="631" y="87"/>
                    </a:lnTo>
                    <a:lnTo>
                      <a:pt x="634" y="87"/>
                    </a:lnTo>
                    <a:lnTo>
                      <a:pt x="639" y="93"/>
                    </a:lnTo>
                    <a:lnTo>
                      <a:pt x="644" y="93"/>
                    </a:lnTo>
                    <a:lnTo>
                      <a:pt x="646" y="93"/>
                    </a:lnTo>
                    <a:lnTo>
                      <a:pt x="646" y="99"/>
                    </a:lnTo>
                    <a:lnTo>
                      <a:pt x="644" y="102"/>
                    </a:lnTo>
                    <a:lnTo>
                      <a:pt x="644" y="107"/>
                    </a:lnTo>
                    <a:lnTo>
                      <a:pt x="644" y="110"/>
                    </a:lnTo>
                    <a:lnTo>
                      <a:pt x="646" y="113"/>
                    </a:lnTo>
                    <a:lnTo>
                      <a:pt x="649" y="116"/>
                    </a:lnTo>
                    <a:lnTo>
                      <a:pt x="651" y="121"/>
                    </a:lnTo>
                    <a:lnTo>
                      <a:pt x="649" y="124"/>
                    </a:lnTo>
                    <a:lnTo>
                      <a:pt x="649" y="127"/>
                    </a:lnTo>
                    <a:lnTo>
                      <a:pt x="649" y="132"/>
                    </a:lnTo>
                    <a:lnTo>
                      <a:pt x="654" y="135"/>
                    </a:lnTo>
                    <a:lnTo>
                      <a:pt x="654" y="147"/>
                    </a:lnTo>
                    <a:lnTo>
                      <a:pt x="659" y="149"/>
                    </a:lnTo>
                    <a:lnTo>
                      <a:pt x="659" y="152"/>
                    </a:lnTo>
                    <a:lnTo>
                      <a:pt x="662" y="152"/>
                    </a:lnTo>
                    <a:lnTo>
                      <a:pt x="664" y="155"/>
                    </a:lnTo>
                    <a:lnTo>
                      <a:pt x="667" y="155"/>
                    </a:lnTo>
                    <a:lnTo>
                      <a:pt x="667" y="163"/>
                    </a:lnTo>
                    <a:lnTo>
                      <a:pt x="664" y="166"/>
                    </a:lnTo>
                    <a:lnTo>
                      <a:pt x="667" y="169"/>
                    </a:lnTo>
                    <a:lnTo>
                      <a:pt x="672" y="177"/>
                    </a:lnTo>
                    <a:lnTo>
                      <a:pt x="670" y="183"/>
                    </a:lnTo>
                    <a:lnTo>
                      <a:pt x="670" y="186"/>
                    </a:lnTo>
                    <a:lnTo>
                      <a:pt x="670" y="189"/>
                    </a:lnTo>
                    <a:lnTo>
                      <a:pt x="667" y="189"/>
                    </a:lnTo>
                    <a:lnTo>
                      <a:pt x="667" y="191"/>
                    </a:lnTo>
                    <a:lnTo>
                      <a:pt x="670" y="194"/>
                    </a:lnTo>
                    <a:lnTo>
                      <a:pt x="670" y="200"/>
                    </a:lnTo>
                    <a:lnTo>
                      <a:pt x="670" y="206"/>
                    </a:lnTo>
                    <a:lnTo>
                      <a:pt x="670" y="208"/>
                    </a:lnTo>
                    <a:lnTo>
                      <a:pt x="672" y="211"/>
                    </a:lnTo>
                    <a:lnTo>
                      <a:pt x="680" y="208"/>
                    </a:lnTo>
                    <a:lnTo>
                      <a:pt x="680" y="211"/>
                    </a:lnTo>
                    <a:lnTo>
                      <a:pt x="675" y="214"/>
                    </a:lnTo>
                    <a:lnTo>
                      <a:pt x="680" y="214"/>
                    </a:lnTo>
                    <a:lnTo>
                      <a:pt x="683" y="217"/>
                    </a:lnTo>
                    <a:lnTo>
                      <a:pt x="685" y="217"/>
                    </a:lnTo>
                    <a:lnTo>
                      <a:pt x="683" y="228"/>
                    </a:lnTo>
                    <a:lnTo>
                      <a:pt x="683" y="234"/>
                    </a:lnTo>
                    <a:lnTo>
                      <a:pt x="688" y="237"/>
                    </a:lnTo>
                    <a:lnTo>
                      <a:pt x="688" y="239"/>
                    </a:lnTo>
                    <a:lnTo>
                      <a:pt x="685" y="237"/>
                    </a:lnTo>
                    <a:lnTo>
                      <a:pt x="685" y="248"/>
                    </a:lnTo>
                    <a:lnTo>
                      <a:pt x="685" y="251"/>
                    </a:lnTo>
                    <a:lnTo>
                      <a:pt x="690" y="254"/>
                    </a:lnTo>
                    <a:lnTo>
                      <a:pt x="688" y="254"/>
                    </a:lnTo>
                    <a:lnTo>
                      <a:pt x="690" y="259"/>
                    </a:lnTo>
                    <a:lnTo>
                      <a:pt x="688" y="265"/>
                    </a:lnTo>
                    <a:lnTo>
                      <a:pt x="690" y="271"/>
                    </a:lnTo>
                    <a:lnTo>
                      <a:pt x="690" y="273"/>
                    </a:lnTo>
                    <a:lnTo>
                      <a:pt x="690" y="279"/>
                    </a:lnTo>
                    <a:lnTo>
                      <a:pt x="690" y="285"/>
                    </a:lnTo>
                    <a:lnTo>
                      <a:pt x="690" y="290"/>
                    </a:lnTo>
                    <a:lnTo>
                      <a:pt x="690" y="293"/>
                    </a:lnTo>
                    <a:lnTo>
                      <a:pt x="690" y="299"/>
                    </a:lnTo>
                    <a:lnTo>
                      <a:pt x="688" y="307"/>
                    </a:lnTo>
                    <a:lnTo>
                      <a:pt x="698" y="319"/>
                    </a:lnTo>
                    <a:lnTo>
                      <a:pt x="701" y="321"/>
                    </a:lnTo>
                    <a:lnTo>
                      <a:pt x="698" y="324"/>
                    </a:lnTo>
                    <a:lnTo>
                      <a:pt x="698" y="333"/>
                    </a:lnTo>
                    <a:lnTo>
                      <a:pt x="701" y="333"/>
                    </a:lnTo>
                    <a:lnTo>
                      <a:pt x="706" y="333"/>
                    </a:lnTo>
                    <a:lnTo>
                      <a:pt x="706" y="327"/>
                    </a:lnTo>
                    <a:lnTo>
                      <a:pt x="706" y="333"/>
                    </a:lnTo>
                    <a:lnTo>
                      <a:pt x="706" y="336"/>
                    </a:lnTo>
                    <a:lnTo>
                      <a:pt x="703" y="338"/>
                    </a:lnTo>
                    <a:lnTo>
                      <a:pt x="709" y="347"/>
                    </a:lnTo>
                    <a:lnTo>
                      <a:pt x="709" y="355"/>
                    </a:lnTo>
                    <a:lnTo>
                      <a:pt x="711" y="355"/>
                    </a:lnTo>
                    <a:lnTo>
                      <a:pt x="711" y="358"/>
                    </a:lnTo>
                    <a:lnTo>
                      <a:pt x="709" y="358"/>
                    </a:lnTo>
                    <a:lnTo>
                      <a:pt x="709" y="361"/>
                    </a:lnTo>
                    <a:lnTo>
                      <a:pt x="711" y="361"/>
                    </a:lnTo>
                    <a:lnTo>
                      <a:pt x="719" y="364"/>
                    </a:lnTo>
                    <a:lnTo>
                      <a:pt x="724" y="369"/>
                    </a:lnTo>
                    <a:lnTo>
                      <a:pt x="724" y="378"/>
                    </a:lnTo>
                    <a:lnTo>
                      <a:pt x="726" y="381"/>
                    </a:lnTo>
                    <a:lnTo>
                      <a:pt x="729" y="383"/>
                    </a:lnTo>
                    <a:lnTo>
                      <a:pt x="729" y="386"/>
                    </a:lnTo>
                    <a:lnTo>
                      <a:pt x="729" y="389"/>
                    </a:lnTo>
                    <a:lnTo>
                      <a:pt x="731" y="392"/>
                    </a:lnTo>
                    <a:lnTo>
                      <a:pt x="737" y="392"/>
                    </a:lnTo>
                    <a:lnTo>
                      <a:pt x="739" y="397"/>
                    </a:lnTo>
                    <a:lnTo>
                      <a:pt x="737" y="397"/>
                    </a:lnTo>
                    <a:lnTo>
                      <a:pt x="698" y="397"/>
                    </a:lnTo>
                    <a:lnTo>
                      <a:pt x="680" y="397"/>
                    </a:lnTo>
                    <a:lnTo>
                      <a:pt x="659" y="397"/>
                    </a:lnTo>
                    <a:lnTo>
                      <a:pt x="641" y="397"/>
                    </a:lnTo>
                    <a:lnTo>
                      <a:pt x="610" y="397"/>
                    </a:lnTo>
                    <a:lnTo>
                      <a:pt x="602" y="397"/>
                    </a:lnTo>
                    <a:lnTo>
                      <a:pt x="564" y="397"/>
                    </a:lnTo>
                    <a:lnTo>
                      <a:pt x="525" y="397"/>
                    </a:lnTo>
                    <a:lnTo>
                      <a:pt x="512" y="397"/>
                    </a:lnTo>
                    <a:lnTo>
                      <a:pt x="486" y="392"/>
                    </a:lnTo>
                    <a:lnTo>
                      <a:pt x="465" y="392"/>
                    </a:lnTo>
                    <a:lnTo>
                      <a:pt x="447" y="392"/>
                    </a:lnTo>
                    <a:lnTo>
                      <a:pt x="416" y="392"/>
                    </a:lnTo>
                    <a:lnTo>
                      <a:pt x="408" y="392"/>
                    </a:lnTo>
                    <a:lnTo>
                      <a:pt x="369" y="389"/>
                    </a:lnTo>
                    <a:lnTo>
                      <a:pt x="320" y="389"/>
                    </a:lnTo>
                    <a:lnTo>
                      <a:pt x="320" y="386"/>
                    </a:lnTo>
                    <a:lnTo>
                      <a:pt x="274" y="386"/>
                    </a:lnTo>
                    <a:lnTo>
                      <a:pt x="222" y="383"/>
                    </a:lnTo>
                    <a:lnTo>
                      <a:pt x="217" y="383"/>
                    </a:lnTo>
                    <a:close/>
                  </a:path>
                </a:pathLst>
              </a:custGeom>
              <a:solidFill>
                <a:srgbClr val="D9E2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268">
                <a:extLst>
                  <a:ext uri="{FF2B5EF4-FFF2-40B4-BE49-F238E27FC236}">
                    <a16:creationId xmlns:a16="http://schemas.microsoft.com/office/drawing/2014/main" id="{3FD39E9D-ACD3-41AB-8010-14F0053D68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9" y="1536"/>
                <a:ext cx="739" cy="397"/>
              </a:xfrm>
              <a:custGeom>
                <a:avLst/>
                <a:gdLst>
                  <a:gd name="T0" fmla="*/ 163 w 739"/>
                  <a:gd name="T1" fmla="*/ 338 h 397"/>
                  <a:gd name="T2" fmla="*/ 168 w 739"/>
                  <a:gd name="T3" fmla="*/ 290 h 397"/>
                  <a:gd name="T4" fmla="*/ 119 w 739"/>
                  <a:gd name="T5" fmla="*/ 254 h 397"/>
                  <a:gd name="T6" fmla="*/ 0 w 739"/>
                  <a:gd name="T7" fmla="*/ 242 h 397"/>
                  <a:gd name="T8" fmla="*/ 7 w 739"/>
                  <a:gd name="T9" fmla="*/ 158 h 397"/>
                  <a:gd name="T10" fmla="*/ 21 w 739"/>
                  <a:gd name="T11" fmla="*/ 0 h 397"/>
                  <a:gd name="T12" fmla="*/ 121 w 739"/>
                  <a:gd name="T13" fmla="*/ 8 h 397"/>
                  <a:gd name="T14" fmla="*/ 333 w 739"/>
                  <a:gd name="T15" fmla="*/ 22 h 397"/>
                  <a:gd name="T16" fmla="*/ 473 w 739"/>
                  <a:gd name="T17" fmla="*/ 28 h 397"/>
                  <a:gd name="T18" fmla="*/ 489 w 739"/>
                  <a:gd name="T19" fmla="*/ 42 h 397"/>
                  <a:gd name="T20" fmla="*/ 504 w 739"/>
                  <a:gd name="T21" fmla="*/ 51 h 397"/>
                  <a:gd name="T22" fmla="*/ 517 w 739"/>
                  <a:gd name="T23" fmla="*/ 56 h 397"/>
                  <a:gd name="T24" fmla="*/ 525 w 739"/>
                  <a:gd name="T25" fmla="*/ 45 h 397"/>
                  <a:gd name="T26" fmla="*/ 533 w 739"/>
                  <a:gd name="T27" fmla="*/ 48 h 397"/>
                  <a:gd name="T28" fmla="*/ 545 w 739"/>
                  <a:gd name="T29" fmla="*/ 45 h 397"/>
                  <a:gd name="T30" fmla="*/ 556 w 739"/>
                  <a:gd name="T31" fmla="*/ 45 h 397"/>
                  <a:gd name="T32" fmla="*/ 571 w 739"/>
                  <a:gd name="T33" fmla="*/ 45 h 397"/>
                  <a:gd name="T34" fmla="*/ 576 w 739"/>
                  <a:gd name="T35" fmla="*/ 51 h 397"/>
                  <a:gd name="T36" fmla="*/ 595 w 739"/>
                  <a:gd name="T37" fmla="*/ 59 h 397"/>
                  <a:gd name="T38" fmla="*/ 600 w 739"/>
                  <a:gd name="T39" fmla="*/ 65 h 397"/>
                  <a:gd name="T40" fmla="*/ 610 w 739"/>
                  <a:gd name="T41" fmla="*/ 68 h 397"/>
                  <a:gd name="T42" fmla="*/ 623 w 739"/>
                  <a:gd name="T43" fmla="*/ 76 h 397"/>
                  <a:gd name="T44" fmla="*/ 626 w 739"/>
                  <a:gd name="T45" fmla="*/ 85 h 397"/>
                  <a:gd name="T46" fmla="*/ 631 w 739"/>
                  <a:gd name="T47" fmla="*/ 87 h 397"/>
                  <a:gd name="T48" fmla="*/ 644 w 739"/>
                  <a:gd name="T49" fmla="*/ 93 h 397"/>
                  <a:gd name="T50" fmla="*/ 644 w 739"/>
                  <a:gd name="T51" fmla="*/ 102 h 397"/>
                  <a:gd name="T52" fmla="*/ 646 w 739"/>
                  <a:gd name="T53" fmla="*/ 113 h 397"/>
                  <a:gd name="T54" fmla="*/ 649 w 739"/>
                  <a:gd name="T55" fmla="*/ 124 h 397"/>
                  <a:gd name="T56" fmla="*/ 654 w 739"/>
                  <a:gd name="T57" fmla="*/ 135 h 397"/>
                  <a:gd name="T58" fmla="*/ 659 w 739"/>
                  <a:gd name="T59" fmla="*/ 152 h 397"/>
                  <a:gd name="T60" fmla="*/ 667 w 739"/>
                  <a:gd name="T61" fmla="*/ 155 h 397"/>
                  <a:gd name="T62" fmla="*/ 667 w 739"/>
                  <a:gd name="T63" fmla="*/ 169 h 397"/>
                  <a:gd name="T64" fmla="*/ 670 w 739"/>
                  <a:gd name="T65" fmla="*/ 186 h 397"/>
                  <a:gd name="T66" fmla="*/ 667 w 739"/>
                  <a:gd name="T67" fmla="*/ 191 h 397"/>
                  <a:gd name="T68" fmla="*/ 670 w 739"/>
                  <a:gd name="T69" fmla="*/ 206 h 397"/>
                  <a:gd name="T70" fmla="*/ 680 w 739"/>
                  <a:gd name="T71" fmla="*/ 208 h 397"/>
                  <a:gd name="T72" fmla="*/ 680 w 739"/>
                  <a:gd name="T73" fmla="*/ 214 h 397"/>
                  <a:gd name="T74" fmla="*/ 683 w 739"/>
                  <a:gd name="T75" fmla="*/ 228 h 397"/>
                  <a:gd name="T76" fmla="*/ 688 w 739"/>
                  <a:gd name="T77" fmla="*/ 239 h 397"/>
                  <a:gd name="T78" fmla="*/ 685 w 739"/>
                  <a:gd name="T79" fmla="*/ 251 h 397"/>
                  <a:gd name="T80" fmla="*/ 690 w 739"/>
                  <a:gd name="T81" fmla="*/ 259 h 397"/>
                  <a:gd name="T82" fmla="*/ 690 w 739"/>
                  <a:gd name="T83" fmla="*/ 273 h 397"/>
                  <a:gd name="T84" fmla="*/ 690 w 739"/>
                  <a:gd name="T85" fmla="*/ 290 h 397"/>
                  <a:gd name="T86" fmla="*/ 688 w 739"/>
                  <a:gd name="T87" fmla="*/ 307 h 397"/>
                  <a:gd name="T88" fmla="*/ 698 w 739"/>
                  <a:gd name="T89" fmla="*/ 324 h 397"/>
                  <a:gd name="T90" fmla="*/ 706 w 739"/>
                  <a:gd name="T91" fmla="*/ 333 h 397"/>
                  <a:gd name="T92" fmla="*/ 706 w 739"/>
                  <a:gd name="T93" fmla="*/ 336 h 397"/>
                  <a:gd name="T94" fmla="*/ 709 w 739"/>
                  <a:gd name="T95" fmla="*/ 355 h 397"/>
                  <a:gd name="T96" fmla="*/ 709 w 739"/>
                  <a:gd name="T97" fmla="*/ 358 h 397"/>
                  <a:gd name="T98" fmla="*/ 719 w 739"/>
                  <a:gd name="T99" fmla="*/ 364 h 397"/>
                  <a:gd name="T100" fmla="*/ 726 w 739"/>
                  <a:gd name="T101" fmla="*/ 381 h 397"/>
                  <a:gd name="T102" fmla="*/ 729 w 739"/>
                  <a:gd name="T103" fmla="*/ 389 h 397"/>
                  <a:gd name="T104" fmla="*/ 739 w 739"/>
                  <a:gd name="T105" fmla="*/ 397 h 397"/>
                  <a:gd name="T106" fmla="*/ 680 w 739"/>
                  <a:gd name="T107" fmla="*/ 397 h 397"/>
                  <a:gd name="T108" fmla="*/ 610 w 739"/>
                  <a:gd name="T109" fmla="*/ 397 h 397"/>
                  <a:gd name="T110" fmla="*/ 525 w 739"/>
                  <a:gd name="T111" fmla="*/ 397 h 397"/>
                  <a:gd name="T112" fmla="*/ 465 w 739"/>
                  <a:gd name="T113" fmla="*/ 392 h 397"/>
                  <a:gd name="T114" fmla="*/ 408 w 739"/>
                  <a:gd name="T115" fmla="*/ 392 h 397"/>
                  <a:gd name="T116" fmla="*/ 320 w 739"/>
                  <a:gd name="T117" fmla="*/ 386 h 397"/>
                  <a:gd name="T118" fmla="*/ 217 w 739"/>
                  <a:gd name="T119" fmla="*/ 383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39" h="397">
                    <a:moveTo>
                      <a:pt x="217" y="383"/>
                    </a:moveTo>
                    <a:lnTo>
                      <a:pt x="160" y="381"/>
                    </a:lnTo>
                    <a:lnTo>
                      <a:pt x="163" y="338"/>
                    </a:lnTo>
                    <a:lnTo>
                      <a:pt x="168" y="324"/>
                    </a:lnTo>
                    <a:lnTo>
                      <a:pt x="168" y="293"/>
                    </a:lnTo>
                    <a:lnTo>
                      <a:pt x="168" y="290"/>
                    </a:lnTo>
                    <a:lnTo>
                      <a:pt x="170" y="256"/>
                    </a:lnTo>
                    <a:lnTo>
                      <a:pt x="121" y="254"/>
                    </a:lnTo>
                    <a:lnTo>
                      <a:pt x="119" y="254"/>
                    </a:lnTo>
                    <a:lnTo>
                      <a:pt x="57" y="248"/>
                    </a:lnTo>
                    <a:lnTo>
                      <a:pt x="41" y="248"/>
                    </a:lnTo>
                    <a:lnTo>
                      <a:pt x="0" y="242"/>
                    </a:lnTo>
                    <a:lnTo>
                      <a:pt x="5" y="194"/>
                    </a:lnTo>
                    <a:lnTo>
                      <a:pt x="5" y="175"/>
                    </a:lnTo>
                    <a:lnTo>
                      <a:pt x="7" y="158"/>
                    </a:lnTo>
                    <a:lnTo>
                      <a:pt x="13" y="121"/>
                    </a:lnTo>
                    <a:lnTo>
                      <a:pt x="18" y="45"/>
                    </a:lnTo>
                    <a:lnTo>
                      <a:pt x="21" y="0"/>
                    </a:lnTo>
                    <a:lnTo>
                      <a:pt x="64" y="3"/>
                    </a:lnTo>
                    <a:lnTo>
                      <a:pt x="106" y="5"/>
                    </a:lnTo>
                    <a:lnTo>
                      <a:pt x="121" y="8"/>
                    </a:lnTo>
                    <a:lnTo>
                      <a:pt x="181" y="14"/>
                    </a:lnTo>
                    <a:lnTo>
                      <a:pt x="251" y="20"/>
                    </a:lnTo>
                    <a:lnTo>
                      <a:pt x="333" y="22"/>
                    </a:lnTo>
                    <a:lnTo>
                      <a:pt x="390" y="25"/>
                    </a:lnTo>
                    <a:lnTo>
                      <a:pt x="411" y="25"/>
                    </a:lnTo>
                    <a:lnTo>
                      <a:pt x="473" y="28"/>
                    </a:lnTo>
                    <a:lnTo>
                      <a:pt x="475" y="37"/>
                    </a:lnTo>
                    <a:lnTo>
                      <a:pt x="483" y="39"/>
                    </a:lnTo>
                    <a:lnTo>
                      <a:pt x="489" y="42"/>
                    </a:lnTo>
                    <a:lnTo>
                      <a:pt x="501" y="48"/>
                    </a:lnTo>
                    <a:lnTo>
                      <a:pt x="504" y="48"/>
                    </a:lnTo>
                    <a:lnTo>
                      <a:pt x="504" y="51"/>
                    </a:lnTo>
                    <a:lnTo>
                      <a:pt x="512" y="56"/>
                    </a:lnTo>
                    <a:lnTo>
                      <a:pt x="514" y="59"/>
                    </a:lnTo>
                    <a:lnTo>
                      <a:pt x="517" y="56"/>
                    </a:lnTo>
                    <a:lnTo>
                      <a:pt x="522" y="56"/>
                    </a:lnTo>
                    <a:lnTo>
                      <a:pt x="525" y="48"/>
                    </a:lnTo>
                    <a:lnTo>
                      <a:pt x="525" y="45"/>
                    </a:lnTo>
                    <a:lnTo>
                      <a:pt x="530" y="45"/>
                    </a:lnTo>
                    <a:lnTo>
                      <a:pt x="530" y="48"/>
                    </a:lnTo>
                    <a:lnTo>
                      <a:pt x="533" y="48"/>
                    </a:lnTo>
                    <a:lnTo>
                      <a:pt x="535" y="45"/>
                    </a:lnTo>
                    <a:lnTo>
                      <a:pt x="540" y="48"/>
                    </a:lnTo>
                    <a:lnTo>
                      <a:pt x="545" y="45"/>
                    </a:lnTo>
                    <a:lnTo>
                      <a:pt x="550" y="48"/>
                    </a:lnTo>
                    <a:lnTo>
                      <a:pt x="553" y="45"/>
                    </a:lnTo>
                    <a:lnTo>
                      <a:pt x="556" y="45"/>
                    </a:lnTo>
                    <a:lnTo>
                      <a:pt x="561" y="48"/>
                    </a:lnTo>
                    <a:lnTo>
                      <a:pt x="566" y="45"/>
                    </a:lnTo>
                    <a:lnTo>
                      <a:pt x="571" y="45"/>
                    </a:lnTo>
                    <a:lnTo>
                      <a:pt x="574" y="48"/>
                    </a:lnTo>
                    <a:lnTo>
                      <a:pt x="576" y="48"/>
                    </a:lnTo>
                    <a:lnTo>
                      <a:pt x="576" y="51"/>
                    </a:lnTo>
                    <a:lnTo>
                      <a:pt x="584" y="56"/>
                    </a:lnTo>
                    <a:lnTo>
                      <a:pt x="587" y="59"/>
                    </a:lnTo>
                    <a:lnTo>
                      <a:pt x="595" y="59"/>
                    </a:lnTo>
                    <a:lnTo>
                      <a:pt x="600" y="59"/>
                    </a:lnTo>
                    <a:lnTo>
                      <a:pt x="600" y="62"/>
                    </a:lnTo>
                    <a:lnTo>
                      <a:pt x="600" y="65"/>
                    </a:lnTo>
                    <a:lnTo>
                      <a:pt x="605" y="62"/>
                    </a:lnTo>
                    <a:lnTo>
                      <a:pt x="610" y="65"/>
                    </a:lnTo>
                    <a:lnTo>
                      <a:pt x="610" y="68"/>
                    </a:lnTo>
                    <a:lnTo>
                      <a:pt x="613" y="71"/>
                    </a:lnTo>
                    <a:lnTo>
                      <a:pt x="620" y="71"/>
                    </a:lnTo>
                    <a:lnTo>
                      <a:pt x="623" y="76"/>
                    </a:lnTo>
                    <a:lnTo>
                      <a:pt x="620" y="76"/>
                    </a:lnTo>
                    <a:lnTo>
                      <a:pt x="620" y="79"/>
                    </a:lnTo>
                    <a:lnTo>
                      <a:pt x="626" y="85"/>
                    </a:lnTo>
                    <a:lnTo>
                      <a:pt x="626" y="87"/>
                    </a:lnTo>
                    <a:lnTo>
                      <a:pt x="628" y="90"/>
                    </a:lnTo>
                    <a:lnTo>
                      <a:pt x="631" y="87"/>
                    </a:lnTo>
                    <a:lnTo>
                      <a:pt x="634" y="87"/>
                    </a:lnTo>
                    <a:lnTo>
                      <a:pt x="639" y="93"/>
                    </a:lnTo>
                    <a:lnTo>
                      <a:pt x="644" y="93"/>
                    </a:lnTo>
                    <a:lnTo>
                      <a:pt x="646" y="93"/>
                    </a:lnTo>
                    <a:lnTo>
                      <a:pt x="646" y="99"/>
                    </a:lnTo>
                    <a:lnTo>
                      <a:pt x="644" y="102"/>
                    </a:lnTo>
                    <a:lnTo>
                      <a:pt x="644" y="107"/>
                    </a:lnTo>
                    <a:lnTo>
                      <a:pt x="644" y="110"/>
                    </a:lnTo>
                    <a:lnTo>
                      <a:pt x="646" y="113"/>
                    </a:lnTo>
                    <a:lnTo>
                      <a:pt x="649" y="116"/>
                    </a:lnTo>
                    <a:lnTo>
                      <a:pt x="651" y="121"/>
                    </a:lnTo>
                    <a:lnTo>
                      <a:pt x="649" y="124"/>
                    </a:lnTo>
                    <a:lnTo>
                      <a:pt x="649" y="127"/>
                    </a:lnTo>
                    <a:lnTo>
                      <a:pt x="649" y="132"/>
                    </a:lnTo>
                    <a:lnTo>
                      <a:pt x="654" y="135"/>
                    </a:lnTo>
                    <a:lnTo>
                      <a:pt x="654" y="147"/>
                    </a:lnTo>
                    <a:lnTo>
                      <a:pt x="659" y="149"/>
                    </a:lnTo>
                    <a:lnTo>
                      <a:pt x="659" y="152"/>
                    </a:lnTo>
                    <a:lnTo>
                      <a:pt x="662" y="152"/>
                    </a:lnTo>
                    <a:lnTo>
                      <a:pt x="664" y="155"/>
                    </a:lnTo>
                    <a:lnTo>
                      <a:pt x="667" y="155"/>
                    </a:lnTo>
                    <a:lnTo>
                      <a:pt x="667" y="163"/>
                    </a:lnTo>
                    <a:lnTo>
                      <a:pt x="664" y="166"/>
                    </a:lnTo>
                    <a:lnTo>
                      <a:pt x="667" y="169"/>
                    </a:lnTo>
                    <a:lnTo>
                      <a:pt x="672" y="177"/>
                    </a:lnTo>
                    <a:lnTo>
                      <a:pt x="670" y="183"/>
                    </a:lnTo>
                    <a:lnTo>
                      <a:pt x="670" y="186"/>
                    </a:lnTo>
                    <a:lnTo>
                      <a:pt x="670" y="189"/>
                    </a:lnTo>
                    <a:lnTo>
                      <a:pt x="667" y="189"/>
                    </a:lnTo>
                    <a:lnTo>
                      <a:pt x="667" y="191"/>
                    </a:lnTo>
                    <a:lnTo>
                      <a:pt x="670" y="194"/>
                    </a:lnTo>
                    <a:lnTo>
                      <a:pt x="670" y="200"/>
                    </a:lnTo>
                    <a:lnTo>
                      <a:pt x="670" y="206"/>
                    </a:lnTo>
                    <a:lnTo>
                      <a:pt x="670" y="208"/>
                    </a:lnTo>
                    <a:lnTo>
                      <a:pt x="672" y="211"/>
                    </a:lnTo>
                    <a:lnTo>
                      <a:pt x="680" y="208"/>
                    </a:lnTo>
                    <a:lnTo>
                      <a:pt x="680" y="211"/>
                    </a:lnTo>
                    <a:lnTo>
                      <a:pt x="675" y="214"/>
                    </a:lnTo>
                    <a:lnTo>
                      <a:pt x="680" y="214"/>
                    </a:lnTo>
                    <a:lnTo>
                      <a:pt x="683" y="217"/>
                    </a:lnTo>
                    <a:lnTo>
                      <a:pt x="685" y="217"/>
                    </a:lnTo>
                    <a:lnTo>
                      <a:pt x="683" y="228"/>
                    </a:lnTo>
                    <a:lnTo>
                      <a:pt x="683" y="234"/>
                    </a:lnTo>
                    <a:lnTo>
                      <a:pt x="688" y="237"/>
                    </a:lnTo>
                    <a:lnTo>
                      <a:pt x="688" y="239"/>
                    </a:lnTo>
                    <a:lnTo>
                      <a:pt x="685" y="237"/>
                    </a:lnTo>
                    <a:lnTo>
                      <a:pt x="685" y="248"/>
                    </a:lnTo>
                    <a:lnTo>
                      <a:pt x="685" y="251"/>
                    </a:lnTo>
                    <a:lnTo>
                      <a:pt x="690" y="254"/>
                    </a:lnTo>
                    <a:lnTo>
                      <a:pt x="688" y="254"/>
                    </a:lnTo>
                    <a:lnTo>
                      <a:pt x="690" y="259"/>
                    </a:lnTo>
                    <a:lnTo>
                      <a:pt x="688" y="265"/>
                    </a:lnTo>
                    <a:lnTo>
                      <a:pt x="690" y="271"/>
                    </a:lnTo>
                    <a:lnTo>
                      <a:pt x="690" y="273"/>
                    </a:lnTo>
                    <a:lnTo>
                      <a:pt x="690" y="279"/>
                    </a:lnTo>
                    <a:lnTo>
                      <a:pt x="690" y="285"/>
                    </a:lnTo>
                    <a:lnTo>
                      <a:pt x="690" y="290"/>
                    </a:lnTo>
                    <a:lnTo>
                      <a:pt x="690" y="293"/>
                    </a:lnTo>
                    <a:lnTo>
                      <a:pt x="690" y="299"/>
                    </a:lnTo>
                    <a:lnTo>
                      <a:pt x="688" y="307"/>
                    </a:lnTo>
                    <a:lnTo>
                      <a:pt x="698" y="319"/>
                    </a:lnTo>
                    <a:lnTo>
                      <a:pt x="701" y="321"/>
                    </a:lnTo>
                    <a:lnTo>
                      <a:pt x="698" y="324"/>
                    </a:lnTo>
                    <a:lnTo>
                      <a:pt x="698" y="333"/>
                    </a:lnTo>
                    <a:lnTo>
                      <a:pt x="701" y="333"/>
                    </a:lnTo>
                    <a:lnTo>
                      <a:pt x="706" y="333"/>
                    </a:lnTo>
                    <a:lnTo>
                      <a:pt x="706" y="327"/>
                    </a:lnTo>
                    <a:lnTo>
                      <a:pt x="706" y="333"/>
                    </a:lnTo>
                    <a:lnTo>
                      <a:pt x="706" y="336"/>
                    </a:lnTo>
                    <a:lnTo>
                      <a:pt x="703" y="338"/>
                    </a:lnTo>
                    <a:lnTo>
                      <a:pt x="709" y="347"/>
                    </a:lnTo>
                    <a:lnTo>
                      <a:pt x="709" y="355"/>
                    </a:lnTo>
                    <a:lnTo>
                      <a:pt x="711" y="355"/>
                    </a:lnTo>
                    <a:lnTo>
                      <a:pt x="711" y="358"/>
                    </a:lnTo>
                    <a:lnTo>
                      <a:pt x="709" y="358"/>
                    </a:lnTo>
                    <a:lnTo>
                      <a:pt x="709" y="361"/>
                    </a:lnTo>
                    <a:lnTo>
                      <a:pt x="711" y="361"/>
                    </a:lnTo>
                    <a:lnTo>
                      <a:pt x="719" y="364"/>
                    </a:lnTo>
                    <a:lnTo>
                      <a:pt x="724" y="369"/>
                    </a:lnTo>
                    <a:lnTo>
                      <a:pt x="724" y="378"/>
                    </a:lnTo>
                    <a:lnTo>
                      <a:pt x="726" y="381"/>
                    </a:lnTo>
                    <a:lnTo>
                      <a:pt x="729" y="383"/>
                    </a:lnTo>
                    <a:lnTo>
                      <a:pt x="729" y="386"/>
                    </a:lnTo>
                    <a:lnTo>
                      <a:pt x="729" y="389"/>
                    </a:lnTo>
                    <a:lnTo>
                      <a:pt x="731" y="392"/>
                    </a:lnTo>
                    <a:lnTo>
                      <a:pt x="737" y="392"/>
                    </a:lnTo>
                    <a:lnTo>
                      <a:pt x="739" y="397"/>
                    </a:lnTo>
                    <a:lnTo>
                      <a:pt x="737" y="397"/>
                    </a:lnTo>
                    <a:lnTo>
                      <a:pt x="698" y="397"/>
                    </a:lnTo>
                    <a:lnTo>
                      <a:pt x="680" y="397"/>
                    </a:lnTo>
                    <a:lnTo>
                      <a:pt x="659" y="397"/>
                    </a:lnTo>
                    <a:lnTo>
                      <a:pt x="641" y="397"/>
                    </a:lnTo>
                    <a:lnTo>
                      <a:pt x="610" y="397"/>
                    </a:lnTo>
                    <a:lnTo>
                      <a:pt x="602" y="397"/>
                    </a:lnTo>
                    <a:lnTo>
                      <a:pt x="564" y="397"/>
                    </a:lnTo>
                    <a:lnTo>
                      <a:pt x="525" y="397"/>
                    </a:lnTo>
                    <a:lnTo>
                      <a:pt x="512" y="397"/>
                    </a:lnTo>
                    <a:lnTo>
                      <a:pt x="486" y="392"/>
                    </a:lnTo>
                    <a:lnTo>
                      <a:pt x="465" y="392"/>
                    </a:lnTo>
                    <a:lnTo>
                      <a:pt x="447" y="392"/>
                    </a:lnTo>
                    <a:lnTo>
                      <a:pt x="416" y="392"/>
                    </a:lnTo>
                    <a:lnTo>
                      <a:pt x="408" y="392"/>
                    </a:lnTo>
                    <a:lnTo>
                      <a:pt x="369" y="389"/>
                    </a:lnTo>
                    <a:lnTo>
                      <a:pt x="320" y="389"/>
                    </a:lnTo>
                    <a:lnTo>
                      <a:pt x="320" y="386"/>
                    </a:lnTo>
                    <a:lnTo>
                      <a:pt x="274" y="386"/>
                    </a:lnTo>
                    <a:lnTo>
                      <a:pt x="222" y="383"/>
                    </a:lnTo>
                    <a:lnTo>
                      <a:pt x="217" y="383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269">
                <a:extLst>
                  <a:ext uri="{FF2B5EF4-FFF2-40B4-BE49-F238E27FC236}">
                    <a16:creationId xmlns:a16="http://schemas.microsoft.com/office/drawing/2014/main" id="{F22B0A0D-CBA6-48C9-8551-C5AA53833C9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33" y="1092"/>
                <a:ext cx="671" cy="550"/>
              </a:xfrm>
              <a:custGeom>
                <a:avLst/>
                <a:gdLst>
                  <a:gd name="T0" fmla="*/ 28 w 671"/>
                  <a:gd name="T1" fmla="*/ 407 h 550"/>
                  <a:gd name="T2" fmla="*/ 62 w 671"/>
                  <a:gd name="T3" fmla="*/ 362 h 550"/>
                  <a:gd name="T4" fmla="*/ 51 w 671"/>
                  <a:gd name="T5" fmla="*/ 334 h 550"/>
                  <a:gd name="T6" fmla="*/ 38 w 671"/>
                  <a:gd name="T7" fmla="*/ 312 h 550"/>
                  <a:gd name="T8" fmla="*/ 142 w 671"/>
                  <a:gd name="T9" fmla="*/ 281 h 550"/>
                  <a:gd name="T10" fmla="*/ 206 w 671"/>
                  <a:gd name="T11" fmla="*/ 272 h 550"/>
                  <a:gd name="T12" fmla="*/ 227 w 671"/>
                  <a:gd name="T13" fmla="*/ 252 h 550"/>
                  <a:gd name="T14" fmla="*/ 258 w 671"/>
                  <a:gd name="T15" fmla="*/ 216 h 550"/>
                  <a:gd name="T16" fmla="*/ 253 w 671"/>
                  <a:gd name="T17" fmla="*/ 185 h 550"/>
                  <a:gd name="T18" fmla="*/ 245 w 671"/>
                  <a:gd name="T19" fmla="*/ 165 h 550"/>
                  <a:gd name="T20" fmla="*/ 266 w 671"/>
                  <a:gd name="T21" fmla="*/ 121 h 550"/>
                  <a:gd name="T22" fmla="*/ 320 w 671"/>
                  <a:gd name="T23" fmla="*/ 39 h 550"/>
                  <a:gd name="T24" fmla="*/ 446 w 671"/>
                  <a:gd name="T25" fmla="*/ 0 h 550"/>
                  <a:gd name="T26" fmla="*/ 449 w 671"/>
                  <a:gd name="T27" fmla="*/ 20 h 550"/>
                  <a:gd name="T28" fmla="*/ 452 w 671"/>
                  <a:gd name="T29" fmla="*/ 34 h 550"/>
                  <a:gd name="T30" fmla="*/ 454 w 671"/>
                  <a:gd name="T31" fmla="*/ 42 h 550"/>
                  <a:gd name="T32" fmla="*/ 457 w 671"/>
                  <a:gd name="T33" fmla="*/ 50 h 550"/>
                  <a:gd name="T34" fmla="*/ 467 w 671"/>
                  <a:gd name="T35" fmla="*/ 67 h 550"/>
                  <a:gd name="T36" fmla="*/ 462 w 671"/>
                  <a:gd name="T37" fmla="*/ 92 h 550"/>
                  <a:gd name="T38" fmla="*/ 462 w 671"/>
                  <a:gd name="T39" fmla="*/ 107 h 550"/>
                  <a:gd name="T40" fmla="*/ 467 w 671"/>
                  <a:gd name="T41" fmla="*/ 121 h 550"/>
                  <a:gd name="T42" fmla="*/ 475 w 671"/>
                  <a:gd name="T43" fmla="*/ 143 h 550"/>
                  <a:gd name="T44" fmla="*/ 475 w 671"/>
                  <a:gd name="T45" fmla="*/ 162 h 550"/>
                  <a:gd name="T46" fmla="*/ 480 w 671"/>
                  <a:gd name="T47" fmla="*/ 165 h 550"/>
                  <a:gd name="T48" fmla="*/ 488 w 671"/>
                  <a:gd name="T49" fmla="*/ 168 h 550"/>
                  <a:gd name="T50" fmla="*/ 498 w 671"/>
                  <a:gd name="T51" fmla="*/ 196 h 550"/>
                  <a:gd name="T52" fmla="*/ 508 w 671"/>
                  <a:gd name="T53" fmla="*/ 258 h 550"/>
                  <a:gd name="T54" fmla="*/ 511 w 671"/>
                  <a:gd name="T55" fmla="*/ 295 h 550"/>
                  <a:gd name="T56" fmla="*/ 519 w 671"/>
                  <a:gd name="T57" fmla="*/ 399 h 550"/>
                  <a:gd name="T58" fmla="*/ 529 w 671"/>
                  <a:gd name="T59" fmla="*/ 443 h 550"/>
                  <a:gd name="T60" fmla="*/ 526 w 671"/>
                  <a:gd name="T61" fmla="*/ 480 h 550"/>
                  <a:gd name="T62" fmla="*/ 511 w 671"/>
                  <a:gd name="T63" fmla="*/ 508 h 550"/>
                  <a:gd name="T64" fmla="*/ 506 w 671"/>
                  <a:gd name="T65" fmla="*/ 511 h 550"/>
                  <a:gd name="T66" fmla="*/ 508 w 671"/>
                  <a:gd name="T67" fmla="*/ 488 h 550"/>
                  <a:gd name="T68" fmla="*/ 475 w 671"/>
                  <a:gd name="T69" fmla="*/ 474 h 550"/>
                  <a:gd name="T70" fmla="*/ 431 w 671"/>
                  <a:gd name="T71" fmla="*/ 454 h 550"/>
                  <a:gd name="T72" fmla="*/ 416 w 671"/>
                  <a:gd name="T73" fmla="*/ 452 h 550"/>
                  <a:gd name="T74" fmla="*/ 408 w 671"/>
                  <a:gd name="T75" fmla="*/ 449 h 550"/>
                  <a:gd name="T76" fmla="*/ 395 w 671"/>
                  <a:gd name="T77" fmla="*/ 437 h 550"/>
                  <a:gd name="T78" fmla="*/ 392 w 671"/>
                  <a:gd name="T79" fmla="*/ 418 h 550"/>
                  <a:gd name="T80" fmla="*/ 390 w 671"/>
                  <a:gd name="T81" fmla="*/ 410 h 550"/>
                  <a:gd name="T82" fmla="*/ 382 w 671"/>
                  <a:gd name="T83" fmla="*/ 407 h 550"/>
                  <a:gd name="T84" fmla="*/ 369 w 671"/>
                  <a:gd name="T85" fmla="*/ 401 h 550"/>
                  <a:gd name="T86" fmla="*/ 353 w 671"/>
                  <a:gd name="T87" fmla="*/ 399 h 550"/>
                  <a:gd name="T88" fmla="*/ 263 w 671"/>
                  <a:gd name="T89" fmla="*/ 418 h 550"/>
                  <a:gd name="T90" fmla="*/ 181 w 671"/>
                  <a:gd name="T91" fmla="*/ 437 h 550"/>
                  <a:gd name="T92" fmla="*/ 123 w 671"/>
                  <a:gd name="T93" fmla="*/ 449 h 550"/>
                  <a:gd name="T94" fmla="*/ 18 w 671"/>
                  <a:gd name="T95" fmla="*/ 469 h 550"/>
                  <a:gd name="T96" fmla="*/ 529 w 671"/>
                  <a:gd name="T97" fmla="*/ 530 h 550"/>
                  <a:gd name="T98" fmla="*/ 529 w 671"/>
                  <a:gd name="T99" fmla="*/ 524 h 550"/>
                  <a:gd name="T100" fmla="*/ 519 w 671"/>
                  <a:gd name="T101" fmla="*/ 533 h 550"/>
                  <a:gd name="T102" fmla="*/ 508 w 671"/>
                  <a:gd name="T103" fmla="*/ 516 h 550"/>
                  <a:gd name="T104" fmla="*/ 521 w 671"/>
                  <a:gd name="T105" fmla="*/ 497 h 550"/>
                  <a:gd name="T106" fmla="*/ 547 w 671"/>
                  <a:gd name="T107" fmla="*/ 486 h 550"/>
                  <a:gd name="T108" fmla="*/ 578 w 671"/>
                  <a:gd name="T109" fmla="*/ 469 h 550"/>
                  <a:gd name="T110" fmla="*/ 635 w 671"/>
                  <a:gd name="T111" fmla="*/ 432 h 550"/>
                  <a:gd name="T112" fmla="*/ 617 w 671"/>
                  <a:gd name="T113" fmla="*/ 460 h 550"/>
                  <a:gd name="T114" fmla="*/ 637 w 671"/>
                  <a:gd name="T115" fmla="*/ 446 h 550"/>
                  <a:gd name="T116" fmla="*/ 666 w 671"/>
                  <a:gd name="T117" fmla="*/ 429 h 550"/>
                  <a:gd name="T118" fmla="*/ 625 w 671"/>
                  <a:gd name="T119" fmla="*/ 474 h 550"/>
                  <a:gd name="T120" fmla="*/ 493 w 671"/>
                  <a:gd name="T121" fmla="*/ 550 h 550"/>
                  <a:gd name="T122" fmla="*/ 501 w 671"/>
                  <a:gd name="T123" fmla="*/ 530 h 550"/>
                  <a:gd name="T124" fmla="*/ 496 w 671"/>
                  <a:gd name="T125" fmla="*/ 550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71" h="550">
                    <a:moveTo>
                      <a:pt x="0" y="440"/>
                    </a:moveTo>
                    <a:lnTo>
                      <a:pt x="23" y="418"/>
                    </a:lnTo>
                    <a:lnTo>
                      <a:pt x="28" y="407"/>
                    </a:lnTo>
                    <a:lnTo>
                      <a:pt x="43" y="396"/>
                    </a:lnTo>
                    <a:lnTo>
                      <a:pt x="49" y="379"/>
                    </a:lnTo>
                    <a:lnTo>
                      <a:pt x="62" y="362"/>
                    </a:lnTo>
                    <a:lnTo>
                      <a:pt x="51" y="342"/>
                    </a:lnTo>
                    <a:lnTo>
                      <a:pt x="57" y="337"/>
                    </a:lnTo>
                    <a:lnTo>
                      <a:pt x="51" y="334"/>
                    </a:lnTo>
                    <a:lnTo>
                      <a:pt x="41" y="331"/>
                    </a:lnTo>
                    <a:lnTo>
                      <a:pt x="41" y="323"/>
                    </a:lnTo>
                    <a:lnTo>
                      <a:pt x="38" y="312"/>
                    </a:lnTo>
                    <a:lnTo>
                      <a:pt x="82" y="289"/>
                    </a:lnTo>
                    <a:lnTo>
                      <a:pt x="121" y="281"/>
                    </a:lnTo>
                    <a:lnTo>
                      <a:pt x="142" y="281"/>
                    </a:lnTo>
                    <a:lnTo>
                      <a:pt x="157" y="289"/>
                    </a:lnTo>
                    <a:lnTo>
                      <a:pt x="173" y="281"/>
                    </a:lnTo>
                    <a:lnTo>
                      <a:pt x="206" y="272"/>
                    </a:lnTo>
                    <a:lnTo>
                      <a:pt x="222" y="261"/>
                    </a:lnTo>
                    <a:lnTo>
                      <a:pt x="222" y="264"/>
                    </a:lnTo>
                    <a:lnTo>
                      <a:pt x="227" y="252"/>
                    </a:lnTo>
                    <a:lnTo>
                      <a:pt x="240" y="238"/>
                    </a:lnTo>
                    <a:lnTo>
                      <a:pt x="258" y="227"/>
                    </a:lnTo>
                    <a:lnTo>
                      <a:pt x="258" y="216"/>
                    </a:lnTo>
                    <a:lnTo>
                      <a:pt x="255" y="211"/>
                    </a:lnTo>
                    <a:lnTo>
                      <a:pt x="250" y="194"/>
                    </a:lnTo>
                    <a:lnTo>
                      <a:pt x="253" y="185"/>
                    </a:lnTo>
                    <a:lnTo>
                      <a:pt x="255" y="182"/>
                    </a:lnTo>
                    <a:lnTo>
                      <a:pt x="253" y="171"/>
                    </a:lnTo>
                    <a:lnTo>
                      <a:pt x="245" y="165"/>
                    </a:lnTo>
                    <a:lnTo>
                      <a:pt x="240" y="171"/>
                    </a:lnTo>
                    <a:lnTo>
                      <a:pt x="235" y="165"/>
                    </a:lnTo>
                    <a:lnTo>
                      <a:pt x="266" y="121"/>
                    </a:lnTo>
                    <a:lnTo>
                      <a:pt x="271" y="104"/>
                    </a:lnTo>
                    <a:lnTo>
                      <a:pt x="297" y="62"/>
                    </a:lnTo>
                    <a:lnTo>
                      <a:pt x="320" y="39"/>
                    </a:lnTo>
                    <a:lnTo>
                      <a:pt x="338" y="28"/>
                    </a:lnTo>
                    <a:lnTo>
                      <a:pt x="395" y="17"/>
                    </a:lnTo>
                    <a:lnTo>
                      <a:pt x="446" y="0"/>
                    </a:lnTo>
                    <a:lnTo>
                      <a:pt x="446" y="3"/>
                    </a:lnTo>
                    <a:lnTo>
                      <a:pt x="449" y="6"/>
                    </a:lnTo>
                    <a:lnTo>
                      <a:pt x="449" y="20"/>
                    </a:lnTo>
                    <a:lnTo>
                      <a:pt x="449" y="22"/>
                    </a:lnTo>
                    <a:lnTo>
                      <a:pt x="452" y="22"/>
                    </a:lnTo>
                    <a:lnTo>
                      <a:pt x="452" y="34"/>
                    </a:lnTo>
                    <a:lnTo>
                      <a:pt x="454" y="39"/>
                    </a:lnTo>
                    <a:lnTo>
                      <a:pt x="452" y="42"/>
                    </a:lnTo>
                    <a:lnTo>
                      <a:pt x="454" y="42"/>
                    </a:lnTo>
                    <a:lnTo>
                      <a:pt x="454" y="45"/>
                    </a:lnTo>
                    <a:lnTo>
                      <a:pt x="454" y="50"/>
                    </a:lnTo>
                    <a:lnTo>
                      <a:pt x="457" y="50"/>
                    </a:lnTo>
                    <a:lnTo>
                      <a:pt x="457" y="56"/>
                    </a:lnTo>
                    <a:lnTo>
                      <a:pt x="467" y="64"/>
                    </a:lnTo>
                    <a:lnTo>
                      <a:pt x="467" y="67"/>
                    </a:lnTo>
                    <a:lnTo>
                      <a:pt x="462" y="75"/>
                    </a:lnTo>
                    <a:lnTo>
                      <a:pt x="470" y="87"/>
                    </a:lnTo>
                    <a:lnTo>
                      <a:pt x="462" y="92"/>
                    </a:lnTo>
                    <a:lnTo>
                      <a:pt x="467" y="98"/>
                    </a:lnTo>
                    <a:lnTo>
                      <a:pt x="462" y="104"/>
                    </a:lnTo>
                    <a:lnTo>
                      <a:pt x="462" y="107"/>
                    </a:lnTo>
                    <a:lnTo>
                      <a:pt x="462" y="112"/>
                    </a:lnTo>
                    <a:lnTo>
                      <a:pt x="467" y="118"/>
                    </a:lnTo>
                    <a:lnTo>
                      <a:pt x="467" y="121"/>
                    </a:lnTo>
                    <a:lnTo>
                      <a:pt x="470" y="129"/>
                    </a:lnTo>
                    <a:lnTo>
                      <a:pt x="472" y="132"/>
                    </a:lnTo>
                    <a:lnTo>
                      <a:pt x="475" y="143"/>
                    </a:lnTo>
                    <a:lnTo>
                      <a:pt x="477" y="146"/>
                    </a:lnTo>
                    <a:lnTo>
                      <a:pt x="477" y="151"/>
                    </a:lnTo>
                    <a:lnTo>
                      <a:pt x="475" y="162"/>
                    </a:lnTo>
                    <a:lnTo>
                      <a:pt x="477" y="168"/>
                    </a:lnTo>
                    <a:lnTo>
                      <a:pt x="480" y="171"/>
                    </a:lnTo>
                    <a:lnTo>
                      <a:pt x="480" y="165"/>
                    </a:lnTo>
                    <a:lnTo>
                      <a:pt x="488" y="162"/>
                    </a:lnTo>
                    <a:lnTo>
                      <a:pt x="488" y="165"/>
                    </a:lnTo>
                    <a:lnTo>
                      <a:pt x="488" y="168"/>
                    </a:lnTo>
                    <a:lnTo>
                      <a:pt x="490" y="168"/>
                    </a:lnTo>
                    <a:lnTo>
                      <a:pt x="493" y="174"/>
                    </a:lnTo>
                    <a:lnTo>
                      <a:pt x="498" y="196"/>
                    </a:lnTo>
                    <a:lnTo>
                      <a:pt x="506" y="241"/>
                    </a:lnTo>
                    <a:lnTo>
                      <a:pt x="508" y="255"/>
                    </a:lnTo>
                    <a:lnTo>
                      <a:pt x="508" y="258"/>
                    </a:lnTo>
                    <a:lnTo>
                      <a:pt x="511" y="264"/>
                    </a:lnTo>
                    <a:lnTo>
                      <a:pt x="513" y="264"/>
                    </a:lnTo>
                    <a:lnTo>
                      <a:pt x="511" y="295"/>
                    </a:lnTo>
                    <a:lnTo>
                      <a:pt x="511" y="348"/>
                    </a:lnTo>
                    <a:lnTo>
                      <a:pt x="513" y="353"/>
                    </a:lnTo>
                    <a:lnTo>
                      <a:pt x="519" y="399"/>
                    </a:lnTo>
                    <a:lnTo>
                      <a:pt x="521" y="412"/>
                    </a:lnTo>
                    <a:lnTo>
                      <a:pt x="526" y="432"/>
                    </a:lnTo>
                    <a:lnTo>
                      <a:pt x="529" y="443"/>
                    </a:lnTo>
                    <a:lnTo>
                      <a:pt x="534" y="449"/>
                    </a:lnTo>
                    <a:lnTo>
                      <a:pt x="519" y="469"/>
                    </a:lnTo>
                    <a:lnTo>
                      <a:pt x="526" y="480"/>
                    </a:lnTo>
                    <a:lnTo>
                      <a:pt x="519" y="494"/>
                    </a:lnTo>
                    <a:lnTo>
                      <a:pt x="519" y="502"/>
                    </a:lnTo>
                    <a:lnTo>
                      <a:pt x="511" y="508"/>
                    </a:lnTo>
                    <a:lnTo>
                      <a:pt x="506" y="522"/>
                    </a:lnTo>
                    <a:lnTo>
                      <a:pt x="506" y="516"/>
                    </a:lnTo>
                    <a:lnTo>
                      <a:pt x="506" y="511"/>
                    </a:lnTo>
                    <a:lnTo>
                      <a:pt x="508" y="497"/>
                    </a:lnTo>
                    <a:lnTo>
                      <a:pt x="508" y="494"/>
                    </a:lnTo>
                    <a:lnTo>
                      <a:pt x="508" y="488"/>
                    </a:lnTo>
                    <a:lnTo>
                      <a:pt x="508" y="486"/>
                    </a:lnTo>
                    <a:lnTo>
                      <a:pt x="477" y="474"/>
                    </a:lnTo>
                    <a:lnTo>
                      <a:pt x="475" y="474"/>
                    </a:lnTo>
                    <a:lnTo>
                      <a:pt x="462" y="471"/>
                    </a:lnTo>
                    <a:lnTo>
                      <a:pt x="433" y="460"/>
                    </a:lnTo>
                    <a:lnTo>
                      <a:pt x="431" y="454"/>
                    </a:lnTo>
                    <a:lnTo>
                      <a:pt x="428" y="452"/>
                    </a:lnTo>
                    <a:lnTo>
                      <a:pt x="421" y="452"/>
                    </a:lnTo>
                    <a:lnTo>
                      <a:pt x="416" y="452"/>
                    </a:lnTo>
                    <a:lnTo>
                      <a:pt x="413" y="449"/>
                    </a:lnTo>
                    <a:lnTo>
                      <a:pt x="410" y="449"/>
                    </a:lnTo>
                    <a:lnTo>
                      <a:pt x="408" y="449"/>
                    </a:lnTo>
                    <a:lnTo>
                      <a:pt x="400" y="443"/>
                    </a:lnTo>
                    <a:lnTo>
                      <a:pt x="400" y="440"/>
                    </a:lnTo>
                    <a:lnTo>
                      <a:pt x="395" y="437"/>
                    </a:lnTo>
                    <a:lnTo>
                      <a:pt x="397" y="432"/>
                    </a:lnTo>
                    <a:lnTo>
                      <a:pt x="395" y="424"/>
                    </a:lnTo>
                    <a:lnTo>
                      <a:pt x="392" y="418"/>
                    </a:lnTo>
                    <a:lnTo>
                      <a:pt x="390" y="418"/>
                    </a:lnTo>
                    <a:lnTo>
                      <a:pt x="390" y="412"/>
                    </a:lnTo>
                    <a:lnTo>
                      <a:pt x="390" y="410"/>
                    </a:lnTo>
                    <a:lnTo>
                      <a:pt x="387" y="410"/>
                    </a:lnTo>
                    <a:lnTo>
                      <a:pt x="387" y="407"/>
                    </a:lnTo>
                    <a:lnTo>
                      <a:pt x="382" y="407"/>
                    </a:lnTo>
                    <a:lnTo>
                      <a:pt x="374" y="410"/>
                    </a:lnTo>
                    <a:lnTo>
                      <a:pt x="372" y="401"/>
                    </a:lnTo>
                    <a:lnTo>
                      <a:pt x="369" y="401"/>
                    </a:lnTo>
                    <a:lnTo>
                      <a:pt x="364" y="399"/>
                    </a:lnTo>
                    <a:lnTo>
                      <a:pt x="361" y="399"/>
                    </a:lnTo>
                    <a:lnTo>
                      <a:pt x="353" y="399"/>
                    </a:lnTo>
                    <a:lnTo>
                      <a:pt x="302" y="410"/>
                    </a:lnTo>
                    <a:lnTo>
                      <a:pt x="299" y="410"/>
                    </a:lnTo>
                    <a:lnTo>
                      <a:pt x="263" y="418"/>
                    </a:lnTo>
                    <a:lnTo>
                      <a:pt x="237" y="424"/>
                    </a:lnTo>
                    <a:lnTo>
                      <a:pt x="232" y="426"/>
                    </a:lnTo>
                    <a:lnTo>
                      <a:pt x="181" y="437"/>
                    </a:lnTo>
                    <a:lnTo>
                      <a:pt x="167" y="440"/>
                    </a:lnTo>
                    <a:lnTo>
                      <a:pt x="134" y="446"/>
                    </a:lnTo>
                    <a:lnTo>
                      <a:pt x="123" y="449"/>
                    </a:lnTo>
                    <a:lnTo>
                      <a:pt x="74" y="460"/>
                    </a:lnTo>
                    <a:lnTo>
                      <a:pt x="62" y="463"/>
                    </a:lnTo>
                    <a:lnTo>
                      <a:pt x="18" y="469"/>
                    </a:lnTo>
                    <a:lnTo>
                      <a:pt x="5" y="471"/>
                    </a:lnTo>
                    <a:lnTo>
                      <a:pt x="0" y="440"/>
                    </a:lnTo>
                    <a:close/>
                    <a:moveTo>
                      <a:pt x="529" y="530"/>
                    </a:moveTo>
                    <a:lnTo>
                      <a:pt x="516" y="536"/>
                    </a:lnTo>
                    <a:lnTo>
                      <a:pt x="529" y="527"/>
                    </a:lnTo>
                    <a:lnTo>
                      <a:pt x="529" y="524"/>
                    </a:lnTo>
                    <a:lnTo>
                      <a:pt x="519" y="524"/>
                    </a:lnTo>
                    <a:lnTo>
                      <a:pt x="513" y="527"/>
                    </a:lnTo>
                    <a:lnTo>
                      <a:pt x="519" y="533"/>
                    </a:lnTo>
                    <a:lnTo>
                      <a:pt x="508" y="536"/>
                    </a:lnTo>
                    <a:lnTo>
                      <a:pt x="506" y="530"/>
                    </a:lnTo>
                    <a:lnTo>
                      <a:pt x="508" y="516"/>
                    </a:lnTo>
                    <a:lnTo>
                      <a:pt x="511" y="508"/>
                    </a:lnTo>
                    <a:lnTo>
                      <a:pt x="526" y="508"/>
                    </a:lnTo>
                    <a:lnTo>
                      <a:pt x="521" y="497"/>
                    </a:lnTo>
                    <a:lnTo>
                      <a:pt x="534" y="488"/>
                    </a:lnTo>
                    <a:lnTo>
                      <a:pt x="545" y="488"/>
                    </a:lnTo>
                    <a:lnTo>
                      <a:pt x="547" y="486"/>
                    </a:lnTo>
                    <a:lnTo>
                      <a:pt x="565" y="483"/>
                    </a:lnTo>
                    <a:lnTo>
                      <a:pt x="570" y="474"/>
                    </a:lnTo>
                    <a:lnTo>
                      <a:pt x="578" y="469"/>
                    </a:lnTo>
                    <a:lnTo>
                      <a:pt x="612" y="460"/>
                    </a:lnTo>
                    <a:lnTo>
                      <a:pt x="632" y="432"/>
                    </a:lnTo>
                    <a:lnTo>
                      <a:pt x="635" y="432"/>
                    </a:lnTo>
                    <a:lnTo>
                      <a:pt x="630" y="437"/>
                    </a:lnTo>
                    <a:lnTo>
                      <a:pt x="627" y="449"/>
                    </a:lnTo>
                    <a:lnTo>
                      <a:pt x="617" y="460"/>
                    </a:lnTo>
                    <a:lnTo>
                      <a:pt x="614" y="469"/>
                    </a:lnTo>
                    <a:lnTo>
                      <a:pt x="625" y="463"/>
                    </a:lnTo>
                    <a:lnTo>
                      <a:pt x="637" y="446"/>
                    </a:lnTo>
                    <a:lnTo>
                      <a:pt x="645" y="443"/>
                    </a:lnTo>
                    <a:lnTo>
                      <a:pt x="656" y="443"/>
                    </a:lnTo>
                    <a:lnTo>
                      <a:pt x="666" y="429"/>
                    </a:lnTo>
                    <a:lnTo>
                      <a:pt x="671" y="429"/>
                    </a:lnTo>
                    <a:lnTo>
                      <a:pt x="668" y="437"/>
                    </a:lnTo>
                    <a:lnTo>
                      <a:pt x="625" y="474"/>
                    </a:lnTo>
                    <a:lnTo>
                      <a:pt x="555" y="513"/>
                    </a:lnTo>
                    <a:lnTo>
                      <a:pt x="529" y="530"/>
                    </a:lnTo>
                    <a:close/>
                    <a:moveTo>
                      <a:pt x="493" y="550"/>
                    </a:moveTo>
                    <a:lnTo>
                      <a:pt x="490" y="547"/>
                    </a:lnTo>
                    <a:lnTo>
                      <a:pt x="496" y="533"/>
                    </a:lnTo>
                    <a:lnTo>
                      <a:pt x="501" y="530"/>
                    </a:lnTo>
                    <a:lnTo>
                      <a:pt x="506" y="533"/>
                    </a:lnTo>
                    <a:lnTo>
                      <a:pt x="498" y="544"/>
                    </a:lnTo>
                    <a:lnTo>
                      <a:pt x="496" y="550"/>
                    </a:lnTo>
                    <a:lnTo>
                      <a:pt x="493" y="55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270">
                <a:extLst>
                  <a:ext uri="{FF2B5EF4-FFF2-40B4-BE49-F238E27FC236}">
                    <a16:creationId xmlns:a16="http://schemas.microsoft.com/office/drawing/2014/main" id="{35E3B0A1-9B85-4DC8-BAB0-1766D60039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3" y="1092"/>
                <a:ext cx="534" cy="522"/>
              </a:xfrm>
              <a:custGeom>
                <a:avLst/>
                <a:gdLst>
                  <a:gd name="T0" fmla="*/ 28 w 534"/>
                  <a:gd name="T1" fmla="*/ 407 h 522"/>
                  <a:gd name="T2" fmla="*/ 62 w 534"/>
                  <a:gd name="T3" fmla="*/ 362 h 522"/>
                  <a:gd name="T4" fmla="*/ 51 w 534"/>
                  <a:gd name="T5" fmla="*/ 334 h 522"/>
                  <a:gd name="T6" fmla="*/ 38 w 534"/>
                  <a:gd name="T7" fmla="*/ 312 h 522"/>
                  <a:gd name="T8" fmla="*/ 142 w 534"/>
                  <a:gd name="T9" fmla="*/ 281 h 522"/>
                  <a:gd name="T10" fmla="*/ 206 w 534"/>
                  <a:gd name="T11" fmla="*/ 272 h 522"/>
                  <a:gd name="T12" fmla="*/ 227 w 534"/>
                  <a:gd name="T13" fmla="*/ 252 h 522"/>
                  <a:gd name="T14" fmla="*/ 258 w 534"/>
                  <a:gd name="T15" fmla="*/ 216 h 522"/>
                  <a:gd name="T16" fmla="*/ 253 w 534"/>
                  <a:gd name="T17" fmla="*/ 185 h 522"/>
                  <a:gd name="T18" fmla="*/ 245 w 534"/>
                  <a:gd name="T19" fmla="*/ 165 h 522"/>
                  <a:gd name="T20" fmla="*/ 266 w 534"/>
                  <a:gd name="T21" fmla="*/ 121 h 522"/>
                  <a:gd name="T22" fmla="*/ 320 w 534"/>
                  <a:gd name="T23" fmla="*/ 39 h 522"/>
                  <a:gd name="T24" fmla="*/ 446 w 534"/>
                  <a:gd name="T25" fmla="*/ 0 h 522"/>
                  <a:gd name="T26" fmla="*/ 449 w 534"/>
                  <a:gd name="T27" fmla="*/ 20 h 522"/>
                  <a:gd name="T28" fmla="*/ 452 w 534"/>
                  <a:gd name="T29" fmla="*/ 34 h 522"/>
                  <a:gd name="T30" fmla="*/ 454 w 534"/>
                  <a:gd name="T31" fmla="*/ 42 h 522"/>
                  <a:gd name="T32" fmla="*/ 457 w 534"/>
                  <a:gd name="T33" fmla="*/ 50 h 522"/>
                  <a:gd name="T34" fmla="*/ 467 w 534"/>
                  <a:gd name="T35" fmla="*/ 67 h 522"/>
                  <a:gd name="T36" fmla="*/ 462 w 534"/>
                  <a:gd name="T37" fmla="*/ 92 h 522"/>
                  <a:gd name="T38" fmla="*/ 462 w 534"/>
                  <a:gd name="T39" fmla="*/ 107 h 522"/>
                  <a:gd name="T40" fmla="*/ 467 w 534"/>
                  <a:gd name="T41" fmla="*/ 121 h 522"/>
                  <a:gd name="T42" fmla="*/ 475 w 534"/>
                  <a:gd name="T43" fmla="*/ 143 h 522"/>
                  <a:gd name="T44" fmla="*/ 475 w 534"/>
                  <a:gd name="T45" fmla="*/ 162 h 522"/>
                  <a:gd name="T46" fmla="*/ 480 w 534"/>
                  <a:gd name="T47" fmla="*/ 165 h 522"/>
                  <a:gd name="T48" fmla="*/ 488 w 534"/>
                  <a:gd name="T49" fmla="*/ 168 h 522"/>
                  <a:gd name="T50" fmla="*/ 498 w 534"/>
                  <a:gd name="T51" fmla="*/ 196 h 522"/>
                  <a:gd name="T52" fmla="*/ 508 w 534"/>
                  <a:gd name="T53" fmla="*/ 258 h 522"/>
                  <a:gd name="T54" fmla="*/ 511 w 534"/>
                  <a:gd name="T55" fmla="*/ 295 h 522"/>
                  <a:gd name="T56" fmla="*/ 519 w 534"/>
                  <a:gd name="T57" fmla="*/ 399 h 522"/>
                  <a:gd name="T58" fmla="*/ 529 w 534"/>
                  <a:gd name="T59" fmla="*/ 443 h 522"/>
                  <a:gd name="T60" fmla="*/ 526 w 534"/>
                  <a:gd name="T61" fmla="*/ 480 h 522"/>
                  <a:gd name="T62" fmla="*/ 511 w 534"/>
                  <a:gd name="T63" fmla="*/ 508 h 522"/>
                  <a:gd name="T64" fmla="*/ 506 w 534"/>
                  <a:gd name="T65" fmla="*/ 511 h 522"/>
                  <a:gd name="T66" fmla="*/ 508 w 534"/>
                  <a:gd name="T67" fmla="*/ 488 h 522"/>
                  <a:gd name="T68" fmla="*/ 475 w 534"/>
                  <a:gd name="T69" fmla="*/ 474 h 522"/>
                  <a:gd name="T70" fmla="*/ 431 w 534"/>
                  <a:gd name="T71" fmla="*/ 454 h 522"/>
                  <a:gd name="T72" fmla="*/ 416 w 534"/>
                  <a:gd name="T73" fmla="*/ 452 h 522"/>
                  <a:gd name="T74" fmla="*/ 408 w 534"/>
                  <a:gd name="T75" fmla="*/ 449 h 522"/>
                  <a:gd name="T76" fmla="*/ 395 w 534"/>
                  <a:gd name="T77" fmla="*/ 437 h 522"/>
                  <a:gd name="T78" fmla="*/ 392 w 534"/>
                  <a:gd name="T79" fmla="*/ 418 h 522"/>
                  <a:gd name="T80" fmla="*/ 390 w 534"/>
                  <a:gd name="T81" fmla="*/ 410 h 522"/>
                  <a:gd name="T82" fmla="*/ 382 w 534"/>
                  <a:gd name="T83" fmla="*/ 407 h 522"/>
                  <a:gd name="T84" fmla="*/ 369 w 534"/>
                  <a:gd name="T85" fmla="*/ 401 h 522"/>
                  <a:gd name="T86" fmla="*/ 353 w 534"/>
                  <a:gd name="T87" fmla="*/ 399 h 522"/>
                  <a:gd name="T88" fmla="*/ 263 w 534"/>
                  <a:gd name="T89" fmla="*/ 418 h 522"/>
                  <a:gd name="T90" fmla="*/ 181 w 534"/>
                  <a:gd name="T91" fmla="*/ 437 h 522"/>
                  <a:gd name="T92" fmla="*/ 123 w 534"/>
                  <a:gd name="T93" fmla="*/ 449 h 522"/>
                  <a:gd name="T94" fmla="*/ 18 w 534"/>
                  <a:gd name="T95" fmla="*/ 469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34" h="522">
                    <a:moveTo>
                      <a:pt x="0" y="440"/>
                    </a:moveTo>
                    <a:lnTo>
                      <a:pt x="23" y="418"/>
                    </a:lnTo>
                    <a:lnTo>
                      <a:pt x="28" y="407"/>
                    </a:lnTo>
                    <a:lnTo>
                      <a:pt x="43" y="396"/>
                    </a:lnTo>
                    <a:lnTo>
                      <a:pt x="49" y="379"/>
                    </a:lnTo>
                    <a:lnTo>
                      <a:pt x="62" y="362"/>
                    </a:lnTo>
                    <a:lnTo>
                      <a:pt x="51" y="342"/>
                    </a:lnTo>
                    <a:lnTo>
                      <a:pt x="57" y="337"/>
                    </a:lnTo>
                    <a:lnTo>
                      <a:pt x="51" y="334"/>
                    </a:lnTo>
                    <a:lnTo>
                      <a:pt x="41" y="331"/>
                    </a:lnTo>
                    <a:lnTo>
                      <a:pt x="41" y="323"/>
                    </a:lnTo>
                    <a:lnTo>
                      <a:pt x="38" y="312"/>
                    </a:lnTo>
                    <a:lnTo>
                      <a:pt x="82" y="289"/>
                    </a:lnTo>
                    <a:lnTo>
                      <a:pt x="121" y="281"/>
                    </a:lnTo>
                    <a:lnTo>
                      <a:pt x="142" y="281"/>
                    </a:lnTo>
                    <a:lnTo>
                      <a:pt x="157" y="289"/>
                    </a:lnTo>
                    <a:lnTo>
                      <a:pt x="173" y="281"/>
                    </a:lnTo>
                    <a:lnTo>
                      <a:pt x="206" y="272"/>
                    </a:lnTo>
                    <a:lnTo>
                      <a:pt x="222" y="261"/>
                    </a:lnTo>
                    <a:lnTo>
                      <a:pt x="222" y="264"/>
                    </a:lnTo>
                    <a:lnTo>
                      <a:pt x="227" y="252"/>
                    </a:lnTo>
                    <a:lnTo>
                      <a:pt x="240" y="238"/>
                    </a:lnTo>
                    <a:lnTo>
                      <a:pt x="258" y="227"/>
                    </a:lnTo>
                    <a:lnTo>
                      <a:pt x="258" y="216"/>
                    </a:lnTo>
                    <a:lnTo>
                      <a:pt x="255" y="211"/>
                    </a:lnTo>
                    <a:lnTo>
                      <a:pt x="250" y="194"/>
                    </a:lnTo>
                    <a:lnTo>
                      <a:pt x="253" y="185"/>
                    </a:lnTo>
                    <a:lnTo>
                      <a:pt x="255" y="182"/>
                    </a:lnTo>
                    <a:lnTo>
                      <a:pt x="253" y="171"/>
                    </a:lnTo>
                    <a:lnTo>
                      <a:pt x="245" y="165"/>
                    </a:lnTo>
                    <a:lnTo>
                      <a:pt x="240" y="171"/>
                    </a:lnTo>
                    <a:lnTo>
                      <a:pt x="235" y="165"/>
                    </a:lnTo>
                    <a:lnTo>
                      <a:pt x="266" y="121"/>
                    </a:lnTo>
                    <a:lnTo>
                      <a:pt x="271" y="104"/>
                    </a:lnTo>
                    <a:lnTo>
                      <a:pt x="297" y="62"/>
                    </a:lnTo>
                    <a:lnTo>
                      <a:pt x="320" y="39"/>
                    </a:lnTo>
                    <a:lnTo>
                      <a:pt x="338" y="28"/>
                    </a:lnTo>
                    <a:lnTo>
                      <a:pt x="395" y="17"/>
                    </a:lnTo>
                    <a:lnTo>
                      <a:pt x="446" y="0"/>
                    </a:lnTo>
                    <a:lnTo>
                      <a:pt x="446" y="3"/>
                    </a:lnTo>
                    <a:lnTo>
                      <a:pt x="449" y="6"/>
                    </a:lnTo>
                    <a:lnTo>
                      <a:pt x="449" y="20"/>
                    </a:lnTo>
                    <a:lnTo>
                      <a:pt x="449" y="22"/>
                    </a:lnTo>
                    <a:lnTo>
                      <a:pt x="452" y="22"/>
                    </a:lnTo>
                    <a:lnTo>
                      <a:pt x="452" y="34"/>
                    </a:lnTo>
                    <a:lnTo>
                      <a:pt x="454" y="39"/>
                    </a:lnTo>
                    <a:lnTo>
                      <a:pt x="452" y="42"/>
                    </a:lnTo>
                    <a:lnTo>
                      <a:pt x="454" y="42"/>
                    </a:lnTo>
                    <a:lnTo>
                      <a:pt x="454" y="45"/>
                    </a:lnTo>
                    <a:lnTo>
                      <a:pt x="454" y="50"/>
                    </a:lnTo>
                    <a:lnTo>
                      <a:pt x="457" y="50"/>
                    </a:lnTo>
                    <a:lnTo>
                      <a:pt x="457" y="56"/>
                    </a:lnTo>
                    <a:lnTo>
                      <a:pt x="467" y="64"/>
                    </a:lnTo>
                    <a:lnTo>
                      <a:pt x="467" y="67"/>
                    </a:lnTo>
                    <a:lnTo>
                      <a:pt x="462" y="75"/>
                    </a:lnTo>
                    <a:lnTo>
                      <a:pt x="470" y="87"/>
                    </a:lnTo>
                    <a:lnTo>
                      <a:pt x="462" y="92"/>
                    </a:lnTo>
                    <a:lnTo>
                      <a:pt x="467" y="98"/>
                    </a:lnTo>
                    <a:lnTo>
                      <a:pt x="462" y="104"/>
                    </a:lnTo>
                    <a:lnTo>
                      <a:pt x="462" y="107"/>
                    </a:lnTo>
                    <a:lnTo>
                      <a:pt x="462" y="112"/>
                    </a:lnTo>
                    <a:lnTo>
                      <a:pt x="467" y="118"/>
                    </a:lnTo>
                    <a:lnTo>
                      <a:pt x="467" y="121"/>
                    </a:lnTo>
                    <a:lnTo>
                      <a:pt x="470" y="129"/>
                    </a:lnTo>
                    <a:lnTo>
                      <a:pt x="472" y="132"/>
                    </a:lnTo>
                    <a:lnTo>
                      <a:pt x="475" y="143"/>
                    </a:lnTo>
                    <a:lnTo>
                      <a:pt x="477" y="146"/>
                    </a:lnTo>
                    <a:lnTo>
                      <a:pt x="477" y="151"/>
                    </a:lnTo>
                    <a:lnTo>
                      <a:pt x="475" y="162"/>
                    </a:lnTo>
                    <a:lnTo>
                      <a:pt x="477" y="168"/>
                    </a:lnTo>
                    <a:lnTo>
                      <a:pt x="480" y="171"/>
                    </a:lnTo>
                    <a:lnTo>
                      <a:pt x="480" y="165"/>
                    </a:lnTo>
                    <a:lnTo>
                      <a:pt x="488" y="162"/>
                    </a:lnTo>
                    <a:lnTo>
                      <a:pt x="488" y="165"/>
                    </a:lnTo>
                    <a:lnTo>
                      <a:pt x="488" y="168"/>
                    </a:lnTo>
                    <a:lnTo>
                      <a:pt x="490" y="168"/>
                    </a:lnTo>
                    <a:lnTo>
                      <a:pt x="493" y="174"/>
                    </a:lnTo>
                    <a:lnTo>
                      <a:pt x="498" y="196"/>
                    </a:lnTo>
                    <a:lnTo>
                      <a:pt x="506" y="241"/>
                    </a:lnTo>
                    <a:lnTo>
                      <a:pt x="508" y="255"/>
                    </a:lnTo>
                    <a:lnTo>
                      <a:pt x="508" y="258"/>
                    </a:lnTo>
                    <a:lnTo>
                      <a:pt x="511" y="264"/>
                    </a:lnTo>
                    <a:lnTo>
                      <a:pt x="513" y="264"/>
                    </a:lnTo>
                    <a:lnTo>
                      <a:pt x="511" y="295"/>
                    </a:lnTo>
                    <a:lnTo>
                      <a:pt x="511" y="348"/>
                    </a:lnTo>
                    <a:lnTo>
                      <a:pt x="513" y="353"/>
                    </a:lnTo>
                    <a:lnTo>
                      <a:pt x="519" y="399"/>
                    </a:lnTo>
                    <a:lnTo>
                      <a:pt x="521" y="412"/>
                    </a:lnTo>
                    <a:lnTo>
                      <a:pt x="526" y="432"/>
                    </a:lnTo>
                    <a:lnTo>
                      <a:pt x="529" y="443"/>
                    </a:lnTo>
                    <a:lnTo>
                      <a:pt x="534" y="449"/>
                    </a:lnTo>
                    <a:lnTo>
                      <a:pt x="519" y="469"/>
                    </a:lnTo>
                    <a:lnTo>
                      <a:pt x="526" y="480"/>
                    </a:lnTo>
                    <a:lnTo>
                      <a:pt x="519" y="494"/>
                    </a:lnTo>
                    <a:lnTo>
                      <a:pt x="519" y="502"/>
                    </a:lnTo>
                    <a:lnTo>
                      <a:pt x="511" y="508"/>
                    </a:lnTo>
                    <a:lnTo>
                      <a:pt x="506" y="522"/>
                    </a:lnTo>
                    <a:lnTo>
                      <a:pt x="506" y="516"/>
                    </a:lnTo>
                    <a:lnTo>
                      <a:pt x="506" y="511"/>
                    </a:lnTo>
                    <a:lnTo>
                      <a:pt x="508" y="497"/>
                    </a:lnTo>
                    <a:lnTo>
                      <a:pt x="508" y="494"/>
                    </a:lnTo>
                    <a:lnTo>
                      <a:pt x="508" y="488"/>
                    </a:lnTo>
                    <a:lnTo>
                      <a:pt x="508" y="486"/>
                    </a:lnTo>
                    <a:lnTo>
                      <a:pt x="477" y="474"/>
                    </a:lnTo>
                    <a:lnTo>
                      <a:pt x="475" y="474"/>
                    </a:lnTo>
                    <a:lnTo>
                      <a:pt x="462" y="471"/>
                    </a:lnTo>
                    <a:lnTo>
                      <a:pt x="433" y="460"/>
                    </a:lnTo>
                    <a:lnTo>
                      <a:pt x="431" y="454"/>
                    </a:lnTo>
                    <a:lnTo>
                      <a:pt x="428" y="452"/>
                    </a:lnTo>
                    <a:lnTo>
                      <a:pt x="421" y="452"/>
                    </a:lnTo>
                    <a:lnTo>
                      <a:pt x="416" y="452"/>
                    </a:lnTo>
                    <a:lnTo>
                      <a:pt x="413" y="449"/>
                    </a:lnTo>
                    <a:lnTo>
                      <a:pt x="410" y="449"/>
                    </a:lnTo>
                    <a:lnTo>
                      <a:pt x="408" y="449"/>
                    </a:lnTo>
                    <a:lnTo>
                      <a:pt x="400" y="443"/>
                    </a:lnTo>
                    <a:lnTo>
                      <a:pt x="400" y="440"/>
                    </a:lnTo>
                    <a:lnTo>
                      <a:pt x="395" y="437"/>
                    </a:lnTo>
                    <a:lnTo>
                      <a:pt x="397" y="432"/>
                    </a:lnTo>
                    <a:lnTo>
                      <a:pt x="395" y="424"/>
                    </a:lnTo>
                    <a:lnTo>
                      <a:pt x="392" y="418"/>
                    </a:lnTo>
                    <a:lnTo>
                      <a:pt x="390" y="418"/>
                    </a:lnTo>
                    <a:lnTo>
                      <a:pt x="390" y="412"/>
                    </a:lnTo>
                    <a:lnTo>
                      <a:pt x="390" y="410"/>
                    </a:lnTo>
                    <a:lnTo>
                      <a:pt x="387" y="410"/>
                    </a:lnTo>
                    <a:lnTo>
                      <a:pt x="387" y="407"/>
                    </a:lnTo>
                    <a:lnTo>
                      <a:pt x="382" y="407"/>
                    </a:lnTo>
                    <a:lnTo>
                      <a:pt x="374" y="410"/>
                    </a:lnTo>
                    <a:lnTo>
                      <a:pt x="372" y="401"/>
                    </a:lnTo>
                    <a:lnTo>
                      <a:pt x="369" y="401"/>
                    </a:lnTo>
                    <a:lnTo>
                      <a:pt x="364" y="399"/>
                    </a:lnTo>
                    <a:lnTo>
                      <a:pt x="361" y="399"/>
                    </a:lnTo>
                    <a:lnTo>
                      <a:pt x="353" y="399"/>
                    </a:lnTo>
                    <a:lnTo>
                      <a:pt x="302" y="410"/>
                    </a:lnTo>
                    <a:lnTo>
                      <a:pt x="299" y="410"/>
                    </a:lnTo>
                    <a:lnTo>
                      <a:pt x="263" y="418"/>
                    </a:lnTo>
                    <a:lnTo>
                      <a:pt x="237" y="424"/>
                    </a:lnTo>
                    <a:lnTo>
                      <a:pt x="232" y="426"/>
                    </a:lnTo>
                    <a:lnTo>
                      <a:pt x="181" y="437"/>
                    </a:lnTo>
                    <a:lnTo>
                      <a:pt x="167" y="440"/>
                    </a:lnTo>
                    <a:lnTo>
                      <a:pt x="134" y="446"/>
                    </a:lnTo>
                    <a:lnTo>
                      <a:pt x="123" y="449"/>
                    </a:lnTo>
                    <a:lnTo>
                      <a:pt x="74" y="460"/>
                    </a:lnTo>
                    <a:lnTo>
                      <a:pt x="62" y="463"/>
                    </a:lnTo>
                    <a:lnTo>
                      <a:pt x="18" y="469"/>
                    </a:lnTo>
                    <a:lnTo>
                      <a:pt x="5" y="471"/>
                    </a:lnTo>
                    <a:lnTo>
                      <a:pt x="0" y="44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271">
                <a:extLst>
                  <a:ext uri="{FF2B5EF4-FFF2-40B4-BE49-F238E27FC236}">
                    <a16:creationId xmlns:a16="http://schemas.microsoft.com/office/drawing/2014/main" id="{3C83EB90-60A1-434D-BA82-CFBBD87BAD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9" y="1521"/>
                <a:ext cx="165" cy="107"/>
              </a:xfrm>
              <a:custGeom>
                <a:avLst/>
                <a:gdLst>
                  <a:gd name="T0" fmla="*/ 23 w 165"/>
                  <a:gd name="T1" fmla="*/ 101 h 107"/>
                  <a:gd name="T2" fmla="*/ 10 w 165"/>
                  <a:gd name="T3" fmla="*/ 107 h 107"/>
                  <a:gd name="T4" fmla="*/ 23 w 165"/>
                  <a:gd name="T5" fmla="*/ 98 h 107"/>
                  <a:gd name="T6" fmla="*/ 23 w 165"/>
                  <a:gd name="T7" fmla="*/ 95 h 107"/>
                  <a:gd name="T8" fmla="*/ 13 w 165"/>
                  <a:gd name="T9" fmla="*/ 95 h 107"/>
                  <a:gd name="T10" fmla="*/ 7 w 165"/>
                  <a:gd name="T11" fmla="*/ 98 h 107"/>
                  <a:gd name="T12" fmla="*/ 13 w 165"/>
                  <a:gd name="T13" fmla="*/ 104 h 107"/>
                  <a:gd name="T14" fmla="*/ 2 w 165"/>
                  <a:gd name="T15" fmla="*/ 107 h 107"/>
                  <a:gd name="T16" fmla="*/ 0 w 165"/>
                  <a:gd name="T17" fmla="*/ 101 h 107"/>
                  <a:gd name="T18" fmla="*/ 2 w 165"/>
                  <a:gd name="T19" fmla="*/ 87 h 107"/>
                  <a:gd name="T20" fmla="*/ 5 w 165"/>
                  <a:gd name="T21" fmla="*/ 79 h 107"/>
                  <a:gd name="T22" fmla="*/ 20 w 165"/>
                  <a:gd name="T23" fmla="*/ 79 h 107"/>
                  <a:gd name="T24" fmla="*/ 15 w 165"/>
                  <a:gd name="T25" fmla="*/ 68 h 107"/>
                  <a:gd name="T26" fmla="*/ 28 w 165"/>
                  <a:gd name="T27" fmla="*/ 59 h 107"/>
                  <a:gd name="T28" fmla="*/ 39 w 165"/>
                  <a:gd name="T29" fmla="*/ 59 h 107"/>
                  <a:gd name="T30" fmla="*/ 41 w 165"/>
                  <a:gd name="T31" fmla="*/ 57 h 107"/>
                  <a:gd name="T32" fmla="*/ 59 w 165"/>
                  <a:gd name="T33" fmla="*/ 54 h 107"/>
                  <a:gd name="T34" fmla="*/ 64 w 165"/>
                  <a:gd name="T35" fmla="*/ 45 h 107"/>
                  <a:gd name="T36" fmla="*/ 72 w 165"/>
                  <a:gd name="T37" fmla="*/ 40 h 107"/>
                  <a:gd name="T38" fmla="*/ 106 w 165"/>
                  <a:gd name="T39" fmla="*/ 31 h 107"/>
                  <a:gd name="T40" fmla="*/ 126 w 165"/>
                  <a:gd name="T41" fmla="*/ 3 h 107"/>
                  <a:gd name="T42" fmla="*/ 129 w 165"/>
                  <a:gd name="T43" fmla="*/ 3 h 107"/>
                  <a:gd name="T44" fmla="*/ 124 w 165"/>
                  <a:gd name="T45" fmla="*/ 8 h 107"/>
                  <a:gd name="T46" fmla="*/ 121 w 165"/>
                  <a:gd name="T47" fmla="*/ 20 h 107"/>
                  <a:gd name="T48" fmla="*/ 111 w 165"/>
                  <a:gd name="T49" fmla="*/ 31 h 107"/>
                  <a:gd name="T50" fmla="*/ 108 w 165"/>
                  <a:gd name="T51" fmla="*/ 40 h 107"/>
                  <a:gd name="T52" fmla="*/ 119 w 165"/>
                  <a:gd name="T53" fmla="*/ 34 h 107"/>
                  <a:gd name="T54" fmla="*/ 131 w 165"/>
                  <a:gd name="T55" fmla="*/ 17 h 107"/>
                  <a:gd name="T56" fmla="*/ 139 w 165"/>
                  <a:gd name="T57" fmla="*/ 14 h 107"/>
                  <a:gd name="T58" fmla="*/ 150 w 165"/>
                  <a:gd name="T59" fmla="*/ 14 h 107"/>
                  <a:gd name="T60" fmla="*/ 160 w 165"/>
                  <a:gd name="T61" fmla="*/ 0 h 107"/>
                  <a:gd name="T62" fmla="*/ 165 w 165"/>
                  <a:gd name="T63" fmla="*/ 0 h 107"/>
                  <a:gd name="T64" fmla="*/ 162 w 165"/>
                  <a:gd name="T65" fmla="*/ 8 h 107"/>
                  <a:gd name="T66" fmla="*/ 119 w 165"/>
                  <a:gd name="T67" fmla="*/ 45 h 107"/>
                  <a:gd name="T68" fmla="*/ 49 w 165"/>
                  <a:gd name="T69" fmla="*/ 84 h 107"/>
                  <a:gd name="T70" fmla="*/ 23 w 165"/>
                  <a:gd name="T71" fmla="*/ 10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5" h="107">
                    <a:moveTo>
                      <a:pt x="23" y="101"/>
                    </a:moveTo>
                    <a:lnTo>
                      <a:pt x="10" y="107"/>
                    </a:lnTo>
                    <a:lnTo>
                      <a:pt x="23" y="98"/>
                    </a:lnTo>
                    <a:lnTo>
                      <a:pt x="23" y="95"/>
                    </a:lnTo>
                    <a:lnTo>
                      <a:pt x="13" y="95"/>
                    </a:lnTo>
                    <a:lnTo>
                      <a:pt x="7" y="98"/>
                    </a:lnTo>
                    <a:lnTo>
                      <a:pt x="13" y="104"/>
                    </a:lnTo>
                    <a:lnTo>
                      <a:pt x="2" y="107"/>
                    </a:lnTo>
                    <a:lnTo>
                      <a:pt x="0" y="101"/>
                    </a:lnTo>
                    <a:lnTo>
                      <a:pt x="2" y="87"/>
                    </a:lnTo>
                    <a:lnTo>
                      <a:pt x="5" y="79"/>
                    </a:lnTo>
                    <a:lnTo>
                      <a:pt x="20" y="79"/>
                    </a:lnTo>
                    <a:lnTo>
                      <a:pt x="15" y="68"/>
                    </a:lnTo>
                    <a:lnTo>
                      <a:pt x="28" y="59"/>
                    </a:lnTo>
                    <a:lnTo>
                      <a:pt x="39" y="59"/>
                    </a:lnTo>
                    <a:lnTo>
                      <a:pt x="41" y="57"/>
                    </a:lnTo>
                    <a:lnTo>
                      <a:pt x="59" y="54"/>
                    </a:lnTo>
                    <a:lnTo>
                      <a:pt x="64" y="45"/>
                    </a:lnTo>
                    <a:lnTo>
                      <a:pt x="72" y="40"/>
                    </a:lnTo>
                    <a:lnTo>
                      <a:pt x="106" y="31"/>
                    </a:lnTo>
                    <a:lnTo>
                      <a:pt x="126" y="3"/>
                    </a:lnTo>
                    <a:lnTo>
                      <a:pt x="129" y="3"/>
                    </a:lnTo>
                    <a:lnTo>
                      <a:pt x="124" y="8"/>
                    </a:lnTo>
                    <a:lnTo>
                      <a:pt x="121" y="20"/>
                    </a:lnTo>
                    <a:lnTo>
                      <a:pt x="111" y="31"/>
                    </a:lnTo>
                    <a:lnTo>
                      <a:pt x="108" y="40"/>
                    </a:lnTo>
                    <a:lnTo>
                      <a:pt x="119" y="34"/>
                    </a:lnTo>
                    <a:lnTo>
                      <a:pt x="131" y="17"/>
                    </a:lnTo>
                    <a:lnTo>
                      <a:pt x="139" y="14"/>
                    </a:lnTo>
                    <a:lnTo>
                      <a:pt x="150" y="14"/>
                    </a:lnTo>
                    <a:lnTo>
                      <a:pt x="160" y="0"/>
                    </a:lnTo>
                    <a:lnTo>
                      <a:pt x="165" y="0"/>
                    </a:lnTo>
                    <a:lnTo>
                      <a:pt x="162" y="8"/>
                    </a:lnTo>
                    <a:lnTo>
                      <a:pt x="119" y="45"/>
                    </a:lnTo>
                    <a:lnTo>
                      <a:pt x="49" y="84"/>
                    </a:lnTo>
                    <a:lnTo>
                      <a:pt x="23" y="101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272">
                <a:extLst>
                  <a:ext uri="{FF2B5EF4-FFF2-40B4-BE49-F238E27FC236}">
                    <a16:creationId xmlns:a16="http://schemas.microsoft.com/office/drawing/2014/main" id="{48309842-3721-49CE-8EF0-DD837538A3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3" y="1622"/>
                <a:ext cx="16" cy="20"/>
              </a:xfrm>
              <a:custGeom>
                <a:avLst/>
                <a:gdLst>
                  <a:gd name="T0" fmla="*/ 3 w 16"/>
                  <a:gd name="T1" fmla="*/ 20 h 20"/>
                  <a:gd name="T2" fmla="*/ 0 w 16"/>
                  <a:gd name="T3" fmla="*/ 17 h 20"/>
                  <a:gd name="T4" fmla="*/ 6 w 16"/>
                  <a:gd name="T5" fmla="*/ 3 h 20"/>
                  <a:gd name="T6" fmla="*/ 11 w 16"/>
                  <a:gd name="T7" fmla="*/ 0 h 20"/>
                  <a:gd name="T8" fmla="*/ 16 w 16"/>
                  <a:gd name="T9" fmla="*/ 3 h 20"/>
                  <a:gd name="T10" fmla="*/ 8 w 16"/>
                  <a:gd name="T11" fmla="*/ 14 h 20"/>
                  <a:gd name="T12" fmla="*/ 6 w 16"/>
                  <a:gd name="T13" fmla="*/ 20 h 20"/>
                  <a:gd name="T14" fmla="*/ 3 w 16"/>
                  <a:gd name="T1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0">
                    <a:moveTo>
                      <a:pt x="3" y="20"/>
                    </a:moveTo>
                    <a:lnTo>
                      <a:pt x="0" y="17"/>
                    </a:lnTo>
                    <a:lnTo>
                      <a:pt x="6" y="3"/>
                    </a:lnTo>
                    <a:lnTo>
                      <a:pt x="11" y="0"/>
                    </a:lnTo>
                    <a:lnTo>
                      <a:pt x="16" y="3"/>
                    </a:lnTo>
                    <a:lnTo>
                      <a:pt x="8" y="14"/>
                    </a:lnTo>
                    <a:lnTo>
                      <a:pt x="6" y="20"/>
                    </a:lnTo>
                    <a:lnTo>
                      <a:pt x="3" y="20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273">
                <a:extLst>
                  <a:ext uri="{FF2B5EF4-FFF2-40B4-BE49-F238E27FC236}">
                    <a16:creationId xmlns:a16="http://schemas.microsoft.com/office/drawing/2014/main" id="{94B1878D-20C3-4ED6-9CE4-83E8330C0B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3" y="1092"/>
                <a:ext cx="534" cy="523"/>
              </a:xfrm>
              <a:custGeom>
                <a:avLst/>
                <a:gdLst>
                  <a:gd name="T0" fmla="*/ 28 w 534"/>
                  <a:gd name="T1" fmla="*/ 408 h 523"/>
                  <a:gd name="T2" fmla="*/ 62 w 534"/>
                  <a:gd name="T3" fmla="*/ 363 h 523"/>
                  <a:gd name="T4" fmla="*/ 51 w 534"/>
                  <a:gd name="T5" fmla="*/ 335 h 523"/>
                  <a:gd name="T6" fmla="*/ 38 w 534"/>
                  <a:gd name="T7" fmla="*/ 312 h 523"/>
                  <a:gd name="T8" fmla="*/ 142 w 534"/>
                  <a:gd name="T9" fmla="*/ 281 h 523"/>
                  <a:gd name="T10" fmla="*/ 206 w 534"/>
                  <a:gd name="T11" fmla="*/ 273 h 523"/>
                  <a:gd name="T12" fmla="*/ 227 w 534"/>
                  <a:gd name="T13" fmla="*/ 253 h 523"/>
                  <a:gd name="T14" fmla="*/ 258 w 534"/>
                  <a:gd name="T15" fmla="*/ 217 h 523"/>
                  <a:gd name="T16" fmla="*/ 253 w 534"/>
                  <a:gd name="T17" fmla="*/ 186 h 523"/>
                  <a:gd name="T18" fmla="*/ 245 w 534"/>
                  <a:gd name="T19" fmla="*/ 166 h 523"/>
                  <a:gd name="T20" fmla="*/ 266 w 534"/>
                  <a:gd name="T21" fmla="*/ 121 h 523"/>
                  <a:gd name="T22" fmla="*/ 320 w 534"/>
                  <a:gd name="T23" fmla="*/ 39 h 523"/>
                  <a:gd name="T24" fmla="*/ 446 w 534"/>
                  <a:gd name="T25" fmla="*/ 0 h 523"/>
                  <a:gd name="T26" fmla="*/ 449 w 534"/>
                  <a:gd name="T27" fmla="*/ 20 h 523"/>
                  <a:gd name="T28" fmla="*/ 452 w 534"/>
                  <a:gd name="T29" fmla="*/ 34 h 523"/>
                  <a:gd name="T30" fmla="*/ 454 w 534"/>
                  <a:gd name="T31" fmla="*/ 42 h 523"/>
                  <a:gd name="T32" fmla="*/ 457 w 534"/>
                  <a:gd name="T33" fmla="*/ 51 h 523"/>
                  <a:gd name="T34" fmla="*/ 467 w 534"/>
                  <a:gd name="T35" fmla="*/ 68 h 523"/>
                  <a:gd name="T36" fmla="*/ 462 w 534"/>
                  <a:gd name="T37" fmla="*/ 93 h 523"/>
                  <a:gd name="T38" fmla="*/ 462 w 534"/>
                  <a:gd name="T39" fmla="*/ 107 h 523"/>
                  <a:gd name="T40" fmla="*/ 467 w 534"/>
                  <a:gd name="T41" fmla="*/ 121 h 523"/>
                  <a:gd name="T42" fmla="*/ 475 w 534"/>
                  <a:gd name="T43" fmla="*/ 143 h 523"/>
                  <a:gd name="T44" fmla="*/ 475 w 534"/>
                  <a:gd name="T45" fmla="*/ 163 h 523"/>
                  <a:gd name="T46" fmla="*/ 480 w 534"/>
                  <a:gd name="T47" fmla="*/ 166 h 523"/>
                  <a:gd name="T48" fmla="*/ 488 w 534"/>
                  <a:gd name="T49" fmla="*/ 169 h 523"/>
                  <a:gd name="T50" fmla="*/ 498 w 534"/>
                  <a:gd name="T51" fmla="*/ 197 h 523"/>
                  <a:gd name="T52" fmla="*/ 508 w 534"/>
                  <a:gd name="T53" fmla="*/ 259 h 523"/>
                  <a:gd name="T54" fmla="*/ 511 w 534"/>
                  <a:gd name="T55" fmla="*/ 295 h 523"/>
                  <a:gd name="T56" fmla="*/ 519 w 534"/>
                  <a:gd name="T57" fmla="*/ 399 h 523"/>
                  <a:gd name="T58" fmla="*/ 529 w 534"/>
                  <a:gd name="T59" fmla="*/ 445 h 523"/>
                  <a:gd name="T60" fmla="*/ 527 w 534"/>
                  <a:gd name="T61" fmla="*/ 481 h 523"/>
                  <a:gd name="T62" fmla="*/ 511 w 534"/>
                  <a:gd name="T63" fmla="*/ 509 h 523"/>
                  <a:gd name="T64" fmla="*/ 506 w 534"/>
                  <a:gd name="T65" fmla="*/ 512 h 523"/>
                  <a:gd name="T66" fmla="*/ 508 w 534"/>
                  <a:gd name="T67" fmla="*/ 490 h 523"/>
                  <a:gd name="T68" fmla="*/ 475 w 534"/>
                  <a:gd name="T69" fmla="*/ 476 h 523"/>
                  <a:gd name="T70" fmla="*/ 431 w 534"/>
                  <a:gd name="T71" fmla="*/ 456 h 523"/>
                  <a:gd name="T72" fmla="*/ 416 w 534"/>
                  <a:gd name="T73" fmla="*/ 453 h 523"/>
                  <a:gd name="T74" fmla="*/ 408 w 534"/>
                  <a:gd name="T75" fmla="*/ 450 h 523"/>
                  <a:gd name="T76" fmla="*/ 395 w 534"/>
                  <a:gd name="T77" fmla="*/ 439 h 523"/>
                  <a:gd name="T78" fmla="*/ 392 w 534"/>
                  <a:gd name="T79" fmla="*/ 419 h 523"/>
                  <a:gd name="T80" fmla="*/ 390 w 534"/>
                  <a:gd name="T81" fmla="*/ 411 h 523"/>
                  <a:gd name="T82" fmla="*/ 382 w 534"/>
                  <a:gd name="T83" fmla="*/ 408 h 523"/>
                  <a:gd name="T84" fmla="*/ 369 w 534"/>
                  <a:gd name="T85" fmla="*/ 402 h 523"/>
                  <a:gd name="T86" fmla="*/ 353 w 534"/>
                  <a:gd name="T87" fmla="*/ 399 h 523"/>
                  <a:gd name="T88" fmla="*/ 263 w 534"/>
                  <a:gd name="T89" fmla="*/ 419 h 523"/>
                  <a:gd name="T90" fmla="*/ 181 w 534"/>
                  <a:gd name="T91" fmla="*/ 439 h 523"/>
                  <a:gd name="T92" fmla="*/ 124 w 534"/>
                  <a:gd name="T93" fmla="*/ 450 h 523"/>
                  <a:gd name="T94" fmla="*/ 18 w 534"/>
                  <a:gd name="T95" fmla="*/ 470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34" h="523">
                    <a:moveTo>
                      <a:pt x="0" y="442"/>
                    </a:moveTo>
                    <a:lnTo>
                      <a:pt x="23" y="419"/>
                    </a:lnTo>
                    <a:lnTo>
                      <a:pt x="28" y="408"/>
                    </a:lnTo>
                    <a:lnTo>
                      <a:pt x="43" y="397"/>
                    </a:lnTo>
                    <a:lnTo>
                      <a:pt x="49" y="380"/>
                    </a:lnTo>
                    <a:lnTo>
                      <a:pt x="62" y="363"/>
                    </a:lnTo>
                    <a:lnTo>
                      <a:pt x="51" y="343"/>
                    </a:lnTo>
                    <a:lnTo>
                      <a:pt x="57" y="338"/>
                    </a:lnTo>
                    <a:lnTo>
                      <a:pt x="51" y="335"/>
                    </a:lnTo>
                    <a:lnTo>
                      <a:pt x="41" y="332"/>
                    </a:lnTo>
                    <a:lnTo>
                      <a:pt x="41" y="324"/>
                    </a:lnTo>
                    <a:lnTo>
                      <a:pt x="38" y="312"/>
                    </a:lnTo>
                    <a:lnTo>
                      <a:pt x="82" y="290"/>
                    </a:lnTo>
                    <a:lnTo>
                      <a:pt x="121" y="281"/>
                    </a:lnTo>
                    <a:lnTo>
                      <a:pt x="142" y="281"/>
                    </a:lnTo>
                    <a:lnTo>
                      <a:pt x="157" y="290"/>
                    </a:lnTo>
                    <a:lnTo>
                      <a:pt x="173" y="281"/>
                    </a:lnTo>
                    <a:lnTo>
                      <a:pt x="206" y="273"/>
                    </a:lnTo>
                    <a:lnTo>
                      <a:pt x="222" y="261"/>
                    </a:lnTo>
                    <a:lnTo>
                      <a:pt x="222" y="264"/>
                    </a:lnTo>
                    <a:lnTo>
                      <a:pt x="227" y="253"/>
                    </a:lnTo>
                    <a:lnTo>
                      <a:pt x="240" y="239"/>
                    </a:lnTo>
                    <a:lnTo>
                      <a:pt x="258" y="228"/>
                    </a:lnTo>
                    <a:lnTo>
                      <a:pt x="258" y="217"/>
                    </a:lnTo>
                    <a:lnTo>
                      <a:pt x="256" y="211"/>
                    </a:lnTo>
                    <a:lnTo>
                      <a:pt x="250" y="194"/>
                    </a:lnTo>
                    <a:lnTo>
                      <a:pt x="253" y="186"/>
                    </a:lnTo>
                    <a:lnTo>
                      <a:pt x="256" y="183"/>
                    </a:lnTo>
                    <a:lnTo>
                      <a:pt x="253" y="172"/>
                    </a:lnTo>
                    <a:lnTo>
                      <a:pt x="245" y="166"/>
                    </a:lnTo>
                    <a:lnTo>
                      <a:pt x="240" y="172"/>
                    </a:lnTo>
                    <a:lnTo>
                      <a:pt x="235" y="166"/>
                    </a:lnTo>
                    <a:lnTo>
                      <a:pt x="266" y="121"/>
                    </a:lnTo>
                    <a:lnTo>
                      <a:pt x="271" y="104"/>
                    </a:lnTo>
                    <a:lnTo>
                      <a:pt x="297" y="62"/>
                    </a:lnTo>
                    <a:lnTo>
                      <a:pt x="320" y="39"/>
                    </a:lnTo>
                    <a:lnTo>
                      <a:pt x="338" y="28"/>
                    </a:lnTo>
                    <a:lnTo>
                      <a:pt x="395" y="17"/>
                    </a:lnTo>
                    <a:lnTo>
                      <a:pt x="446" y="0"/>
                    </a:lnTo>
                    <a:lnTo>
                      <a:pt x="446" y="3"/>
                    </a:lnTo>
                    <a:lnTo>
                      <a:pt x="449" y="6"/>
                    </a:lnTo>
                    <a:lnTo>
                      <a:pt x="449" y="20"/>
                    </a:lnTo>
                    <a:lnTo>
                      <a:pt x="449" y="22"/>
                    </a:lnTo>
                    <a:lnTo>
                      <a:pt x="452" y="22"/>
                    </a:lnTo>
                    <a:lnTo>
                      <a:pt x="452" y="34"/>
                    </a:lnTo>
                    <a:lnTo>
                      <a:pt x="454" y="39"/>
                    </a:lnTo>
                    <a:lnTo>
                      <a:pt x="452" y="42"/>
                    </a:lnTo>
                    <a:lnTo>
                      <a:pt x="454" y="42"/>
                    </a:lnTo>
                    <a:lnTo>
                      <a:pt x="454" y="45"/>
                    </a:lnTo>
                    <a:lnTo>
                      <a:pt x="454" y="51"/>
                    </a:lnTo>
                    <a:lnTo>
                      <a:pt x="457" y="51"/>
                    </a:lnTo>
                    <a:lnTo>
                      <a:pt x="457" y="56"/>
                    </a:lnTo>
                    <a:lnTo>
                      <a:pt x="467" y="65"/>
                    </a:lnTo>
                    <a:lnTo>
                      <a:pt x="467" y="68"/>
                    </a:lnTo>
                    <a:lnTo>
                      <a:pt x="462" y="76"/>
                    </a:lnTo>
                    <a:lnTo>
                      <a:pt x="470" y="87"/>
                    </a:lnTo>
                    <a:lnTo>
                      <a:pt x="462" y="93"/>
                    </a:lnTo>
                    <a:lnTo>
                      <a:pt x="467" y="98"/>
                    </a:lnTo>
                    <a:lnTo>
                      <a:pt x="462" y="104"/>
                    </a:lnTo>
                    <a:lnTo>
                      <a:pt x="462" y="107"/>
                    </a:lnTo>
                    <a:lnTo>
                      <a:pt x="462" y="112"/>
                    </a:lnTo>
                    <a:lnTo>
                      <a:pt x="467" y="118"/>
                    </a:lnTo>
                    <a:lnTo>
                      <a:pt x="467" y="121"/>
                    </a:lnTo>
                    <a:lnTo>
                      <a:pt x="470" y="129"/>
                    </a:lnTo>
                    <a:lnTo>
                      <a:pt x="472" y="132"/>
                    </a:lnTo>
                    <a:lnTo>
                      <a:pt x="475" y="143"/>
                    </a:lnTo>
                    <a:lnTo>
                      <a:pt x="477" y="146"/>
                    </a:lnTo>
                    <a:lnTo>
                      <a:pt x="477" y="152"/>
                    </a:lnTo>
                    <a:lnTo>
                      <a:pt x="475" y="163"/>
                    </a:lnTo>
                    <a:lnTo>
                      <a:pt x="477" y="169"/>
                    </a:lnTo>
                    <a:lnTo>
                      <a:pt x="480" y="172"/>
                    </a:lnTo>
                    <a:lnTo>
                      <a:pt x="480" y="166"/>
                    </a:lnTo>
                    <a:lnTo>
                      <a:pt x="488" y="163"/>
                    </a:lnTo>
                    <a:lnTo>
                      <a:pt x="488" y="166"/>
                    </a:lnTo>
                    <a:lnTo>
                      <a:pt x="488" y="169"/>
                    </a:lnTo>
                    <a:lnTo>
                      <a:pt x="490" y="169"/>
                    </a:lnTo>
                    <a:lnTo>
                      <a:pt x="493" y="174"/>
                    </a:lnTo>
                    <a:lnTo>
                      <a:pt x="498" y="197"/>
                    </a:lnTo>
                    <a:lnTo>
                      <a:pt x="506" y="242"/>
                    </a:lnTo>
                    <a:lnTo>
                      <a:pt x="508" y="256"/>
                    </a:lnTo>
                    <a:lnTo>
                      <a:pt x="508" y="259"/>
                    </a:lnTo>
                    <a:lnTo>
                      <a:pt x="511" y="264"/>
                    </a:lnTo>
                    <a:lnTo>
                      <a:pt x="513" y="264"/>
                    </a:lnTo>
                    <a:lnTo>
                      <a:pt x="511" y="295"/>
                    </a:lnTo>
                    <a:lnTo>
                      <a:pt x="511" y="349"/>
                    </a:lnTo>
                    <a:lnTo>
                      <a:pt x="513" y="355"/>
                    </a:lnTo>
                    <a:lnTo>
                      <a:pt x="519" y="399"/>
                    </a:lnTo>
                    <a:lnTo>
                      <a:pt x="521" y="413"/>
                    </a:lnTo>
                    <a:lnTo>
                      <a:pt x="527" y="433"/>
                    </a:lnTo>
                    <a:lnTo>
                      <a:pt x="529" y="445"/>
                    </a:lnTo>
                    <a:lnTo>
                      <a:pt x="534" y="450"/>
                    </a:lnTo>
                    <a:lnTo>
                      <a:pt x="519" y="470"/>
                    </a:lnTo>
                    <a:lnTo>
                      <a:pt x="527" y="481"/>
                    </a:lnTo>
                    <a:lnTo>
                      <a:pt x="519" y="495"/>
                    </a:lnTo>
                    <a:lnTo>
                      <a:pt x="519" y="504"/>
                    </a:lnTo>
                    <a:lnTo>
                      <a:pt x="511" y="509"/>
                    </a:lnTo>
                    <a:lnTo>
                      <a:pt x="506" y="523"/>
                    </a:lnTo>
                    <a:lnTo>
                      <a:pt x="506" y="518"/>
                    </a:lnTo>
                    <a:lnTo>
                      <a:pt x="506" y="512"/>
                    </a:lnTo>
                    <a:lnTo>
                      <a:pt x="508" y="498"/>
                    </a:lnTo>
                    <a:lnTo>
                      <a:pt x="508" y="495"/>
                    </a:lnTo>
                    <a:lnTo>
                      <a:pt x="508" y="490"/>
                    </a:lnTo>
                    <a:lnTo>
                      <a:pt x="508" y="487"/>
                    </a:lnTo>
                    <a:lnTo>
                      <a:pt x="477" y="476"/>
                    </a:lnTo>
                    <a:lnTo>
                      <a:pt x="475" y="476"/>
                    </a:lnTo>
                    <a:lnTo>
                      <a:pt x="462" y="473"/>
                    </a:lnTo>
                    <a:lnTo>
                      <a:pt x="433" y="461"/>
                    </a:lnTo>
                    <a:lnTo>
                      <a:pt x="431" y="456"/>
                    </a:lnTo>
                    <a:lnTo>
                      <a:pt x="428" y="453"/>
                    </a:lnTo>
                    <a:lnTo>
                      <a:pt x="421" y="453"/>
                    </a:lnTo>
                    <a:lnTo>
                      <a:pt x="416" y="453"/>
                    </a:lnTo>
                    <a:lnTo>
                      <a:pt x="413" y="450"/>
                    </a:lnTo>
                    <a:lnTo>
                      <a:pt x="410" y="450"/>
                    </a:lnTo>
                    <a:lnTo>
                      <a:pt x="408" y="450"/>
                    </a:lnTo>
                    <a:lnTo>
                      <a:pt x="400" y="445"/>
                    </a:lnTo>
                    <a:lnTo>
                      <a:pt x="400" y="442"/>
                    </a:lnTo>
                    <a:lnTo>
                      <a:pt x="395" y="439"/>
                    </a:lnTo>
                    <a:lnTo>
                      <a:pt x="397" y="433"/>
                    </a:lnTo>
                    <a:lnTo>
                      <a:pt x="395" y="425"/>
                    </a:lnTo>
                    <a:lnTo>
                      <a:pt x="392" y="419"/>
                    </a:lnTo>
                    <a:lnTo>
                      <a:pt x="390" y="419"/>
                    </a:lnTo>
                    <a:lnTo>
                      <a:pt x="390" y="413"/>
                    </a:lnTo>
                    <a:lnTo>
                      <a:pt x="390" y="411"/>
                    </a:lnTo>
                    <a:lnTo>
                      <a:pt x="387" y="411"/>
                    </a:lnTo>
                    <a:lnTo>
                      <a:pt x="387" y="408"/>
                    </a:lnTo>
                    <a:lnTo>
                      <a:pt x="382" y="408"/>
                    </a:lnTo>
                    <a:lnTo>
                      <a:pt x="374" y="411"/>
                    </a:lnTo>
                    <a:lnTo>
                      <a:pt x="372" y="402"/>
                    </a:lnTo>
                    <a:lnTo>
                      <a:pt x="369" y="402"/>
                    </a:lnTo>
                    <a:lnTo>
                      <a:pt x="364" y="399"/>
                    </a:lnTo>
                    <a:lnTo>
                      <a:pt x="361" y="399"/>
                    </a:lnTo>
                    <a:lnTo>
                      <a:pt x="353" y="399"/>
                    </a:lnTo>
                    <a:lnTo>
                      <a:pt x="302" y="411"/>
                    </a:lnTo>
                    <a:lnTo>
                      <a:pt x="299" y="411"/>
                    </a:lnTo>
                    <a:lnTo>
                      <a:pt x="263" y="419"/>
                    </a:lnTo>
                    <a:lnTo>
                      <a:pt x="237" y="425"/>
                    </a:lnTo>
                    <a:lnTo>
                      <a:pt x="232" y="428"/>
                    </a:lnTo>
                    <a:lnTo>
                      <a:pt x="181" y="439"/>
                    </a:lnTo>
                    <a:lnTo>
                      <a:pt x="168" y="442"/>
                    </a:lnTo>
                    <a:lnTo>
                      <a:pt x="134" y="447"/>
                    </a:lnTo>
                    <a:lnTo>
                      <a:pt x="124" y="450"/>
                    </a:lnTo>
                    <a:lnTo>
                      <a:pt x="74" y="461"/>
                    </a:lnTo>
                    <a:lnTo>
                      <a:pt x="62" y="464"/>
                    </a:lnTo>
                    <a:lnTo>
                      <a:pt x="18" y="470"/>
                    </a:lnTo>
                    <a:lnTo>
                      <a:pt x="5" y="473"/>
                    </a:lnTo>
                    <a:lnTo>
                      <a:pt x="0" y="442"/>
                    </a:lnTo>
                    <a:close/>
                  </a:path>
                </a:pathLst>
              </a:custGeom>
              <a:solidFill>
                <a:srgbClr val="E3E9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274">
                <a:extLst>
                  <a:ext uri="{FF2B5EF4-FFF2-40B4-BE49-F238E27FC236}">
                    <a16:creationId xmlns:a16="http://schemas.microsoft.com/office/drawing/2014/main" id="{8F380C6D-9152-46A3-85A8-0B6B6E90B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3" y="1092"/>
                <a:ext cx="534" cy="523"/>
              </a:xfrm>
              <a:custGeom>
                <a:avLst/>
                <a:gdLst>
                  <a:gd name="T0" fmla="*/ 28 w 534"/>
                  <a:gd name="T1" fmla="*/ 408 h 523"/>
                  <a:gd name="T2" fmla="*/ 62 w 534"/>
                  <a:gd name="T3" fmla="*/ 363 h 523"/>
                  <a:gd name="T4" fmla="*/ 51 w 534"/>
                  <a:gd name="T5" fmla="*/ 335 h 523"/>
                  <a:gd name="T6" fmla="*/ 38 w 534"/>
                  <a:gd name="T7" fmla="*/ 312 h 523"/>
                  <a:gd name="T8" fmla="*/ 142 w 534"/>
                  <a:gd name="T9" fmla="*/ 281 h 523"/>
                  <a:gd name="T10" fmla="*/ 206 w 534"/>
                  <a:gd name="T11" fmla="*/ 273 h 523"/>
                  <a:gd name="T12" fmla="*/ 227 w 534"/>
                  <a:gd name="T13" fmla="*/ 253 h 523"/>
                  <a:gd name="T14" fmla="*/ 258 w 534"/>
                  <a:gd name="T15" fmla="*/ 217 h 523"/>
                  <a:gd name="T16" fmla="*/ 253 w 534"/>
                  <a:gd name="T17" fmla="*/ 186 h 523"/>
                  <a:gd name="T18" fmla="*/ 245 w 534"/>
                  <a:gd name="T19" fmla="*/ 166 h 523"/>
                  <a:gd name="T20" fmla="*/ 266 w 534"/>
                  <a:gd name="T21" fmla="*/ 121 h 523"/>
                  <a:gd name="T22" fmla="*/ 320 w 534"/>
                  <a:gd name="T23" fmla="*/ 39 h 523"/>
                  <a:gd name="T24" fmla="*/ 446 w 534"/>
                  <a:gd name="T25" fmla="*/ 0 h 523"/>
                  <a:gd name="T26" fmla="*/ 449 w 534"/>
                  <a:gd name="T27" fmla="*/ 20 h 523"/>
                  <a:gd name="T28" fmla="*/ 452 w 534"/>
                  <a:gd name="T29" fmla="*/ 34 h 523"/>
                  <a:gd name="T30" fmla="*/ 454 w 534"/>
                  <a:gd name="T31" fmla="*/ 42 h 523"/>
                  <a:gd name="T32" fmla="*/ 457 w 534"/>
                  <a:gd name="T33" fmla="*/ 51 h 523"/>
                  <a:gd name="T34" fmla="*/ 467 w 534"/>
                  <a:gd name="T35" fmla="*/ 68 h 523"/>
                  <a:gd name="T36" fmla="*/ 462 w 534"/>
                  <a:gd name="T37" fmla="*/ 93 h 523"/>
                  <a:gd name="T38" fmla="*/ 462 w 534"/>
                  <a:gd name="T39" fmla="*/ 107 h 523"/>
                  <a:gd name="T40" fmla="*/ 467 w 534"/>
                  <a:gd name="T41" fmla="*/ 121 h 523"/>
                  <a:gd name="T42" fmla="*/ 475 w 534"/>
                  <a:gd name="T43" fmla="*/ 143 h 523"/>
                  <a:gd name="T44" fmla="*/ 475 w 534"/>
                  <a:gd name="T45" fmla="*/ 163 h 523"/>
                  <a:gd name="T46" fmla="*/ 480 w 534"/>
                  <a:gd name="T47" fmla="*/ 166 h 523"/>
                  <a:gd name="T48" fmla="*/ 488 w 534"/>
                  <a:gd name="T49" fmla="*/ 169 h 523"/>
                  <a:gd name="T50" fmla="*/ 498 w 534"/>
                  <a:gd name="T51" fmla="*/ 197 h 523"/>
                  <a:gd name="T52" fmla="*/ 508 w 534"/>
                  <a:gd name="T53" fmla="*/ 259 h 523"/>
                  <a:gd name="T54" fmla="*/ 511 w 534"/>
                  <a:gd name="T55" fmla="*/ 295 h 523"/>
                  <a:gd name="T56" fmla="*/ 519 w 534"/>
                  <a:gd name="T57" fmla="*/ 399 h 523"/>
                  <a:gd name="T58" fmla="*/ 529 w 534"/>
                  <a:gd name="T59" fmla="*/ 445 h 523"/>
                  <a:gd name="T60" fmla="*/ 527 w 534"/>
                  <a:gd name="T61" fmla="*/ 481 h 523"/>
                  <a:gd name="T62" fmla="*/ 511 w 534"/>
                  <a:gd name="T63" fmla="*/ 509 h 523"/>
                  <a:gd name="T64" fmla="*/ 506 w 534"/>
                  <a:gd name="T65" fmla="*/ 512 h 523"/>
                  <a:gd name="T66" fmla="*/ 508 w 534"/>
                  <a:gd name="T67" fmla="*/ 490 h 523"/>
                  <a:gd name="T68" fmla="*/ 475 w 534"/>
                  <a:gd name="T69" fmla="*/ 476 h 523"/>
                  <a:gd name="T70" fmla="*/ 431 w 534"/>
                  <a:gd name="T71" fmla="*/ 456 h 523"/>
                  <a:gd name="T72" fmla="*/ 416 w 534"/>
                  <a:gd name="T73" fmla="*/ 453 h 523"/>
                  <a:gd name="T74" fmla="*/ 408 w 534"/>
                  <a:gd name="T75" fmla="*/ 450 h 523"/>
                  <a:gd name="T76" fmla="*/ 395 w 534"/>
                  <a:gd name="T77" fmla="*/ 439 h 523"/>
                  <a:gd name="T78" fmla="*/ 392 w 534"/>
                  <a:gd name="T79" fmla="*/ 419 h 523"/>
                  <a:gd name="T80" fmla="*/ 390 w 534"/>
                  <a:gd name="T81" fmla="*/ 411 h 523"/>
                  <a:gd name="T82" fmla="*/ 382 w 534"/>
                  <a:gd name="T83" fmla="*/ 408 h 523"/>
                  <a:gd name="T84" fmla="*/ 369 w 534"/>
                  <a:gd name="T85" fmla="*/ 402 h 523"/>
                  <a:gd name="T86" fmla="*/ 353 w 534"/>
                  <a:gd name="T87" fmla="*/ 399 h 523"/>
                  <a:gd name="T88" fmla="*/ 263 w 534"/>
                  <a:gd name="T89" fmla="*/ 419 h 523"/>
                  <a:gd name="T90" fmla="*/ 181 w 534"/>
                  <a:gd name="T91" fmla="*/ 439 h 523"/>
                  <a:gd name="T92" fmla="*/ 124 w 534"/>
                  <a:gd name="T93" fmla="*/ 450 h 523"/>
                  <a:gd name="T94" fmla="*/ 18 w 534"/>
                  <a:gd name="T95" fmla="*/ 470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34" h="523">
                    <a:moveTo>
                      <a:pt x="0" y="442"/>
                    </a:moveTo>
                    <a:lnTo>
                      <a:pt x="23" y="419"/>
                    </a:lnTo>
                    <a:lnTo>
                      <a:pt x="28" y="408"/>
                    </a:lnTo>
                    <a:lnTo>
                      <a:pt x="43" y="397"/>
                    </a:lnTo>
                    <a:lnTo>
                      <a:pt x="49" y="380"/>
                    </a:lnTo>
                    <a:lnTo>
                      <a:pt x="62" y="363"/>
                    </a:lnTo>
                    <a:lnTo>
                      <a:pt x="51" y="343"/>
                    </a:lnTo>
                    <a:lnTo>
                      <a:pt x="57" y="338"/>
                    </a:lnTo>
                    <a:lnTo>
                      <a:pt x="51" y="335"/>
                    </a:lnTo>
                    <a:lnTo>
                      <a:pt x="41" y="332"/>
                    </a:lnTo>
                    <a:lnTo>
                      <a:pt x="41" y="324"/>
                    </a:lnTo>
                    <a:lnTo>
                      <a:pt x="38" y="312"/>
                    </a:lnTo>
                    <a:lnTo>
                      <a:pt x="82" y="290"/>
                    </a:lnTo>
                    <a:lnTo>
                      <a:pt x="121" y="281"/>
                    </a:lnTo>
                    <a:lnTo>
                      <a:pt x="142" y="281"/>
                    </a:lnTo>
                    <a:lnTo>
                      <a:pt x="157" y="290"/>
                    </a:lnTo>
                    <a:lnTo>
                      <a:pt x="173" y="281"/>
                    </a:lnTo>
                    <a:lnTo>
                      <a:pt x="206" y="273"/>
                    </a:lnTo>
                    <a:lnTo>
                      <a:pt x="222" y="261"/>
                    </a:lnTo>
                    <a:lnTo>
                      <a:pt x="222" y="264"/>
                    </a:lnTo>
                    <a:lnTo>
                      <a:pt x="227" y="253"/>
                    </a:lnTo>
                    <a:lnTo>
                      <a:pt x="240" y="239"/>
                    </a:lnTo>
                    <a:lnTo>
                      <a:pt x="258" y="228"/>
                    </a:lnTo>
                    <a:lnTo>
                      <a:pt x="258" y="217"/>
                    </a:lnTo>
                    <a:lnTo>
                      <a:pt x="256" y="211"/>
                    </a:lnTo>
                    <a:lnTo>
                      <a:pt x="250" y="194"/>
                    </a:lnTo>
                    <a:lnTo>
                      <a:pt x="253" y="186"/>
                    </a:lnTo>
                    <a:lnTo>
                      <a:pt x="256" y="183"/>
                    </a:lnTo>
                    <a:lnTo>
                      <a:pt x="253" y="172"/>
                    </a:lnTo>
                    <a:lnTo>
                      <a:pt x="245" y="166"/>
                    </a:lnTo>
                    <a:lnTo>
                      <a:pt x="240" y="172"/>
                    </a:lnTo>
                    <a:lnTo>
                      <a:pt x="235" y="166"/>
                    </a:lnTo>
                    <a:lnTo>
                      <a:pt x="266" y="121"/>
                    </a:lnTo>
                    <a:lnTo>
                      <a:pt x="271" y="104"/>
                    </a:lnTo>
                    <a:lnTo>
                      <a:pt x="297" y="62"/>
                    </a:lnTo>
                    <a:lnTo>
                      <a:pt x="320" y="39"/>
                    </a:lnTo>
                    <a:lnTo>
                      <a:pt x="338" y="28"/>
                    </a:lnTo>
                    <a:lnTo>
                      <a:pt x="395" y="17"/>
                    </a:lnTo>
                    <a:lnTo>
                      <a:pt x="446" y="0"/>
                    </a:lnTo>
                    <a:lnTo>
                      <a:pt x="446" y="3"/>
                    </a:lnTo>
                    <a:lnTo>
                      <a:pt x="449" y="6"/>
                    </a:lnTo>
                    <a:lnTo>
                      <a:pt x="449" y="20"/>
                    </a:lnTo>
                    <a:lnTo>
                      <a:pt x="449" y="22"/>
                    </a:lnTo>
                    <a:lnTo>
                      <a:pt x="452" y="22"/>
                    </a:lnTo>
                    <a:lnTo>
                      <a:pt x="452" y="34"/>
                    </a:lnTo>
                    <a:lnTo>
                      <a:pt x="454" y="39"/>
                    </a:lnTo>
                    <a:lnTo>
                      <a:pt x="452" y="42"/>
                    </a:lnTo>
                    <a:lnTo>
                      <a:pt x="454" y="42"/>
                    </a:lnTo>
                    <a:lnTo>
                      <a:pt x="454" y="45"/>
                    </a:lnTo>
                    <a:lnTo>
                      <a:pt x="454" y="51"/>
                    </a:lnTo>
                    <a:lnTo>
                      <a:pt x="457" y="51"/>
                    </a:lnTo>
                    <a:lnTo>
                      <a:pt x="457" y="56"/>
                    </a:lnTo>
                    <a:lnTo>
                      <a:pt x="467" y="65"/>
                    </a:lnTo>
                    <a:lnTo>
                      <a:pt x="467" y="68"/>
                    </a:lnTo>
                    <a:lnTo>
                      <a:pt x="462" y="76"/>
                    </a:lnTo>
                    <a:lnTo>
                      <a:pt x="470" y="87"/>
                    </a:lnTo>
                    <a:lnTo>
                      <a:pt x="462" y="93"/>
                    </a:lnTo>
                    <a:lnTo>
                      <a:pt x="467" y="98"/>
                    </a:lnTo>
                    <a:lnTo>
                      <a:pt x="462" y="104"/>
                    </a:lnTo>
                    <a:lnTo>
                      <a:pt x="462" y="107"/>
                    </a:lnTo>
                    <a:lnTo>
                      <a:pt x="462" y="112"/>
                    </a:lnTo>
                    <a:lnTo>
                      <a:pt x="467" y="118"/>
                    </a:lnTo>
                    <a:lnTo>
                      <a:pt x="467" y="121"/>
                    </a:lnTo>
                    <a:lnTo>
                      <a:pt x="470" y="129"/>
                    </a:lnTo>
                    <a:lnTo>
                      <a:pt x="472" y="132"/>
                    </a:lnTo>
                    <a:lnTo>
                      <a:pt x="475" y="143"/>
                    </a:lnTo>
                    <a:lnTo>
                      <a:pt x="477" y="146"/>
                    </a:lnTo>
                    <a:lnTo>
                      <a:pt x="477" y="152"/>
                    </a:lnTo>
                    <a:lnTo>
                      <a:pt x="475" y="163"/>
                    </a:lnTo>
                    <a:lnTo>
                      <a:pt x="477" y="169"/>
                    </a:lnTo>
                    <a:lnTo>
                      <a:pt x="480" y="172"/>
                    </a:lnTo>
                    <a:lnTo>
                      <a:pt x="480" y="166"/>
                    </a:lnTo>
                    <a:lnTo>
                      <a:pt x="488" y="163"/>
                    </a:lnTo>
                    <a:lnTo>
                      <a:pt x="488" y="166"/>
                    </a:lnTo>
                    <a:lnTo>
                      <a:pt x="488" y="169"/>
                    </a:lnTo>
                    <a:lnTo>
                      <a:pt x="490" y="169"/>
                    </a:lnTo>
                    <a:lnTo>
                      <a:pt x="493" y="174"/>
                    </a:lnTo>
                    <a:lnTo>
                      <a:pt x="498" y="197"/>
                    </a:lnTo>
                    <a:lnTo>
                      <a:pt x="506" y="242"/>
                    </a:lnTo>
                    <a:lnTo>
                      <a:pt x="508" y="256"/>
                    </a:lnTo>
                    <a:lnTo>
                      <a:pt x="508" y="259"/>
                    </a:lnTo>
                    <a:lnTo>
                      <a:pt x="511" y="264"/>
                    </a:lnTo>
                    <a:lnTo>
                      <a:pt x="513" y="264"/>
                    </a:lnTo>
                    <a:lnTo>
                      <a:pt x="511" y="295"/>
                    </a:lnTo>
                    <a:lnTo>
                      <a:pt x="511" y="349"/>
                    </a:lnTo>
                    <a:lnTo>
                      <a:pt x="513" y="355"/>
                    </a:lnTo>
                    <a:lnTo>
                      <a:pt x="519" y="399"/>
                    </a:lnTo>
                    <a:lnTo>
                      <a:pt x="521" y="413"/>
                    </a:lnTo>
                    <a:lnTo>
                      <a:pt x="527" y="433"/>
                    </a:lnTo>
                    <a:lnTo>
                      <a:pt x="529" y="445"/>
                    </a:lnTo>
                    <a:lnTo>
                      <a:pt x="534" y="450"/>
                    </a:lnTo>
                    <a:lnTo>
                      <a:pt x="519" y="470"/>
                    </a:lnTo>
                    <a:lnTo>
                      <a:pt x="527" y="481"/>
                    </a:lnTo>
                    <a:lnTo>
                      <a:pt x="519" y="495"/>
                    </a:lnTo>
                    <a:lnTo>
                      <a:pt x="519" y="504"/>
                    </a:lnTo>
                    <a:lnTo>
                      <a:pt x="511" y="509"/>
                    </a:lnTo>
                    <a:lnTo>
                      <a:pt x="506" y="523"/>
                    </a:lnTo>
                    <a:lnTo>
                      <a:pt x="506" y="518"/>
                    </a:lnTo>
                    <a:lnTo>
                      <a:pt x="506" y="512"/>
                    </a:lnTo>
                    <a:lnTo>
                      <a:pt x="508" y="498"/>
                    </a:lnTo>
                    <a:lnTo>
                      <a:pt x="508" y="495"/>
                    </a:lnTo>
                    <a:lnTo>
                      <a:pt x="508" y="490"/>
                    </a:lnTo>
                    <a:lnTo>
                      <a:pt x="508" y="487"/>
                    </a:lnTo>
                    <a:lnTo>
                      <a:pt x="477" y="476"/>
                    </a:lnTo>
                    <a:lnTo>
                      <a:pt x="475" y="476"/>
                    </a:lnTo>
                    <a:lnTo>
                      <a:pt x="462" y="473"/>
                    </a:lnTo>
                    <a:lnTo>
                      <a:pt x="433" y="461"/>
                    </a:lnTo>
                    <a:lnTo>
                      <a:pt x="431" y="456"/>
                    </a:lnTo>
                    <a:lnTo>
                      <a:pt x="428" y="453"/>
                    </a:lnTo>
                    <a:lnTo>
                      <a:pt x="421" y="453"/>
                    </a:lnTo>
                    <a:lnTo>
                      <a:pt x="416" y="453"/>
                    </a:lnTo>
                    <a:lnTo>
                      <a:pt x="413" y="450"/>
                    </a:lnTo>
                    <a:lnTo>
                      <a:pt x="410" y="450"/>
                    </a:lnTo>
                    <a:lnTo>
                      <a:pt x="408" y="450"/>
                    </a:lnTo>
                    <a:lnTo>
                      <a:pt x="400" y="445"/>
                    </a:lnTo>
                    <a:lnTo>
                      <a:pt x="400" y="442"/>
                    </a:lnTo>
                    <a:lnTo>
                      <a:pt x="395" y="439"/>
                    </a:lnTo>
                    <a:lnTo>
                      <a:pt x="397" y="433"/>
                    </a:lnTo>
                    <a:lnTo>
                      <a:pt x="395" y="425"/>
                    </a:lnTo>
                    <a:lnTo>
                      <a:pt x="392" y="419"/>
                    </a:lnTo>
                    <a:lnTo>
                      <a:pt x="390" y="419"/>
                    </a:lnTo>
                    <a:lnTo>
                      <a:pt x="390" y="413"/>
                    </a:lnTo>
                    <a:lnTo>
                      <a:pt x="390" y="411"/>
                    </a:lnTo>
                    <a:lnTo>
                      <a:pt x="387" y="411"/>
                    </a:lnTo>
                    <a:lnTo>
                      <a:pt x="387" y="408"/>
                    </a:lnTo>
                    <a:lnTo>
                      <a:pt x="382" y="408"/>
                    </a:lnTo>
                    <a:lnTo>
                      <a:pt x="374" y="411"/>
                    </a:lnTo>
                    <a:lnTo>
                      <a:pt x="372" y="402"/>
                    </a:lnTo>
                    <a:lnTo>
                      <a:pt x="369" y="402"/>
                    </a:lnTo>
                    <a:lnTo>
                      <a:pt x="364" y="399"/>
                    </a:lnTo>
                    <a:lnTo>
                      <a:pt x="361" y="399"/>
                    </a:lnTo>
                    <a:lnTo>
                      <a:pt x="353" y="399"/>
                    </a:lnTo>
                    <a:lnTo>
                      <a:pt x="302" y="411"/>
                    </a:lnTo>
                    <a:lnTo>
                      <a:pt x="299" y="411"/>
                    </a:lnTo>
                    <a:lnTo>
                      <a:pt x="263" y="419"/>
                    </a:lnTo>
                    <a:lnTo>
                      <a:pt x="237" y="425"/>
                    </a:lnTo>
                    <a:lnTo>
                      <a:pt x="232" y="428"/>
                    </a:lnTo>
                    <a:lnTo>
                      <a:pt x="181" y="439"/>
                    </a:lnTo>
                    <a:lnTo>
                      <a:pt x="168" y="442"/>
                    </a:lnTo>
                    <a:lnTo>
                      <a:pt x="134" y="447"/>
                    </a:lnTo>
                    <a:lnTo>
                      <a:pt x="124" y="450"/>
                    </a:lnTo>
                    <a:lnTo>
                      <a:pt x="74" y="461"/>
                    </a:lnTo>
                    <a:lnTo>
                      <a:pt x="62" y="464"/>
                    </a:lnTo>
                    <a:lnTo>
                      <a:pt x="18" y="470"/>
                    </a:lnTo>
                    <a:lnTo>
                      <a:pt x="5" y="473"/>
                    </a:lnTo>
                    <a:lnTo>
                      <a:pt x="0" y="442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275">
                <a:extLst>
                  <a:ext uri="{FF2B5EF4-FFF2-40B4-BE49-F238E27FC236}">
                    <a16:creationId xmlns:a16="http://schemas.microsoft.com/office/drawing/2014/main" id="{AC84658B-8866-4277-80F3-F94E6E491B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" y="1522"/>
                <a:ext cx="168" cy="106"/>
              </a:xfrm>
              <a:custGeom>
                <a:avLst/>
                <a:gdLst>
                  <a:gd name="T0" fmla="*/ 24 w 168"/>
                  <a:gd name="T1" fmla="*/ 101 h 106"/>
                  <a:gd name="T2" fmla="*/ 10 w 168"/>
                  <a:gd name="T3" fmla="*/ 106 h 106"/>
                  <a:gd name="T4" fmla="*/ 24 w 168"/>
                  <a:gd name="T5" fmla="*/ 98 h 106"/>
                  <a:gd name="T6" fmla="*/ 24 w 168"/>
                  <a:gd name="T7" fmla="*/ 96 h 106"/>
                  <a:gd name="T8" fmla="*/ 13 w 168"/>
                  <a:gd name="T9" fmla="*/ 96 h 106"/>
                  <a:gd name="T10" fmla="*/ 8 w 168"/>
                  <a:gd name="T11" fmla="*/ 98 h 106"/>
                  <a:gd name="T12" fmla="*/ 13 w 168"/>
                  <a:gd name="T13" fmla="*/ 104 h 106"/>
                  <a:gd name="T14" fmla="*/ 3 w 168"/>
                  <a:gd name="T15" fmla="*/ 106 h 106"/>
                  <a:gd name="T16" fmla="*/ 0 w 168"/>
                  <a:gd name="T17" fmla="*/ 101 h 106"/>
                  <a:gd name="T18" fmla="*/ 3 w 168"/>
                  <a:gd name="T19" fmla="*/ 87 h 106"/>
                  <a:gd name="T20" fmla="*/ 5 w 168"/>
                  <a:gd name="T21" fmla="*/ 79 h 106"/>
                  <a:gd name="T22" fmla="*/ 21 w 168"/>
                  <a:gd name="T23" fmla="*/ 79 h 106"/>
                  <a:gd name="T24" fmla="*/ 16 w 168"/>
                  <a:gd name="T25" fmla="*/ 68 h 106"/>
                  <a:gd name="T26" fmla="*/ 29 w 168"/>
                  <a:gd name="T27" fmla="*/ 59 h 106"/>
                  <a:gd name="T28" fmla="*/ 40 w 168"/>
                  <a:gd name="T29" fmla="*/ 59 h 106"/>
                  <a:gd name="T30" fmla="*/ 42 w 168"/>
                  <a:gd name="T31" fmla="*/ 56 h 106"/>
                  <a:gd name="T32" fmla="*/ 61 w 168"/>
                  <a:gd name="T33" fmla="*/ 53 h 106"/>
                  <a:gd name="T34" fmla="*/ 66 w 168"/>
                  <a:gd name="T35" fmla="*/ 45 h 106"/>
                  <a:gd name="T36" fmla="*/ 73 w 168"/>
                  <a:gd name="T37" fmla="*/ 40 h 106"/>
                  <a:gd name="T38" fmla="*/ 108 w 168"/>
                  <a:gd name="T39" fmla="*/ 31 h 106"/>
                  <a:gd name="T40" fmla="*/ 129 w 168"/>
                  <a:gd name="T41" fmla="*/ 3 h 106"/>
                  <a:gd name="T42" fmla="*/ 131 w 168"/>
                  <a:gd name="T43" fmla="*/ 3 h 106"/>
                  <a:gd name="T44" fmla="*/ 126 w 168"/>
                  <a:gd name="T45" fmla="*/ 9 h 106"/>
                  <a:gd name="T46" fmla="*/ 124 w 168"/>
                  <a:gd name="T47" fmla="*/ 20 h 106"/>
                  <a:gd name="T48" fmla="*/ 113 w 168"/>
                  <a:gd name="T49" fmla="*/ 31 h 106"/>
                  <a:gd name="T50" fmla="*/ 110 w 168"/>
                  <a:gd name="T51" fmla="*/ 40 h 106"/>
                  <a:gd name="T52" fmla="*/ 121 w 168"/>
                  <a:gd name="T53" fmla="*/ 34 h 106"/>
                  <a:gd name="T54" fmla="*/ 134 w 168"/>
                  <a:gd name="T55" fmla="*/ 17 h 106"/>
                  <a:gd name="T56" fmla="*/ 142 w 168"/>
                  <a:gd name="T57" fmla="*/ 15 h 106"/>
                  <a:gd name="T58" fmla="*/ 152 w 168"/>
                  <a:gd name="T59" fmla="*/ 15 h 106"/>
                  <a:gd name="T60" fmla="*/ 163 w 168"/>
                  <a:gd name="T61" fmla="*/ 0 h 106"/>
                  <a:gd name="T62" fmla="*/ 168 w 168"/>
                  <a:gd name="T63" fmla="*/ 0 h 106"/>
                  <a:gd name="T64" fmla="*/ 165 w 168"/>
                  <a:gd name="T65" fmla="*/ 9 h 106"/>
                  <a:gd name="T66" fmla="*/ 121 w 168"/>
                  <a:gd name="T67" fmla="*/ 45 h 106"/>
                  <a:gd name="T68" fmla="*/ 50 w 168"/>
                  <a:gd name="T69" fmla="*/ 85 h 106"/>
                  <a:gd name="T70" fmla="*/ 24 w 168"/>
                  <a:gd name="T71" fmla="*/ 10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8" h="106">
                    <a:moveTo>
                      <a:pt x="24" y="101"/>
                    </a:moveTo>
                    <a:lnTo>
                      <a:pt x="10" y="106"/>
                    </a:lnTo>
                    <a:lnTo>
                      <a:pt x="24" y="98"/>
                    </a:lnTo>
                    <a:lnTo>
                      <a:pt x="24" y="96"/>
                    </a:lnTo>
                    <a:lnTo>
                      <a:pt x="13" y="96"/>
                    </a:lnTo>
                    <a:lnTo>
                      <a:pt x="8" y="98"/>
                    </a:lnTo>
                    <a:lnTo>
                      <a:pt x="13" y="104"/>
                    </a:lnTo>
                    <a:lnTo>
                      <a:pt x="3" y="106"/>
                    </a:lnTo>
                    <a:lnTo>
                      <a:pt x="0" y="101"/>
                    </a:lnTo>
                    <a:lnTo>
                      <a:pt x="3" y="87"/>
                    </a:lnTo>
                    <a:lnTo>
                      <a:pt x="5" y="79"/>
                    </a:lnTo>
                    <a:lnTo>
                      <a:pt x="21" y="79"/>
                    </a:lnTo>
                    <a:lnTo>
                      <a:pt x="16" y="68"/>
                    </a:lnTo>
                    <a:lnTo>
                      <a:pt x="29" y="59"/>
                    </a:lnTo>
                    <a:lnTo>
                      <a:pt x="40" y="59"/>
                    </a:lnTo>
                    <a:lnTo>
                      <a:pt x="42" y="56"/>
                    </a:lnTo>
                    <a:lnTo>
                      <a:pt x="61" y="53"/>
                    </a:lnTo>
                    <a:lnTo>
                      <a:pt x="66" y="45"/>
                    </a:lnTo>
                    <a:lnTo>
                      <a:pt x="73" y="40"/>
                    </a:lnTo>
                    <a:lnTo>
                      <a:pt x="108" y="31"/>
                    </a:lnTo>
                    <a:lnTo>
                      <a:pt x="129" y="3"/>
                    </a:lnTo>
                    <a:lnTo>
                      <a:pt x="131" y="3"/>
                    </a:lnTo>
                    <a:lnTo>
                      <a:pt x="126" y="9"/>
                    </a:lnTo>
                    <a:lnTo>
                      <a:pt x="124" y="20"/>
                    </a:lnTo>
                    <a:lnTo>
                      <a:pt x="113" y="31"/>
                    </a:lnTo>
                    <a:lnTo>
                      <a:pt x="110" y="40"/>
                    </a:lnTo>
                    <a:lnTo>
                      <a:pt x="121" y="34"/>
                    </a:lnTo>
                    <a:lnTo>
                      <a:pt x="134" y="17"/>
                    </a:lnTo>
                    <a:lnTo>
                      <a:pt x="142" y="15"/>
                    </a:lnTo>
                    <a:lnTo>
                      <a:pt x="152" y="15"/>
                    </a:lnTo>
                    <a:lnTo>
                      <a:pt x="163" y="0"/>
                    </a:lnTo>
                    <a:lnTo>
                      <a:pt x="168" y="0"/>
                    </a:lnTo>
                    <a:lnTo>
                      <a:pt x="165" y="9"/>
                    </a:lnTo>
                    <a:lnTo>
                      <a:pt x="121" y="45"/>
                    </a:lnTo>
                    <a:lnTo>
                      <a:pt x="50" y="85"/>
                    </a:lnTo>
                    <a:lnTo>
                      <a:pt x="24" y="101"/>
                    </a:lnTo>
                    <a:close/>
                  </a:path>
                </a:pathLst>
              </a:custGeom>
              <a:solidFill>
                <a:srgbClr val="E3E9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276">
                <a:extLst>
                  <a:ext uri="{FF2B5EF4-FFF2-40B4-BE49-F238E27FC236}">
                    <a16:creationId xmlns:a16="http://schemas.microsoft.com/office/drawing/2014/main" id="{2E125AAE-D112-4E69-A24E-6C744458FC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" y="1522"/>
                <a:ext cx="168" cy="106"/>
              </a:xfrm>
              <a:custGeom>
                <a:avLst/>
                <a:gdLst>
                  <a:gd name="T0" fmla="*/ 24 w 168"/>
                  <a:gd name="T1" fmla="*/ 101 h 106"/>
                  <a:gd name="T2" fmla="*/ 10 w 168"/>
                  <a:gd name="T3" fmla="*/ 106 h 106"/>
                  <a:gd name="T4" fmla="*/ 24 w 168"/>
                  <a:gd name="T5" fmla="*/ 98 h 106"/>
                  <a:gd name="T6" fmla="*/ 24 w 168"/>
                  <a:gd name="T7" fmla="*/ 96 h 106"/>
                  <a:gd name="T8" fmla="*/ 13 w 168"/>
                  <a:gd name="T9" fmla="*/ 96 h 106"/>
                  <a:gd name="T10" fmla="*/ 8 w 168"/>
                  <a:gd name="T11" fmla="*/ 98 h 106"/>
                  <a:gd name="T12" fmla="*/ 13 w 168"/>
                  <a:gd name="T13" fmla="*/ 104 h 106"/>
                  <a:gd name="T14" fmla="*/ 3 w 168"/>
                  <a:gd name="T15" fmla="*/ 106 h 106"/>
                  <a:gd name="T16" fmla="*/ 0 w 168"/>
                  <a:gd name="T17" fmla="*/ 101 h 106"/>
                  <a:gd name="T18" fmla="*/ 3 w 168"/>
                  <a:gd name="T19" fmla="*/ 87 h 106"/>
                  <a:gd name="T20" fmla="*/ 5 w 168"/>
                  <a:gd name="T21" fmla="*/ 79 h 106"/>
                  <a:gd name="T22" fmla="*/ 21 w 168"/>
                  <a:gd name="T23" fmla="*/ 79 h 106"/>
                  <a:gd name="T24" fmla="*/ 16 w 168"/>
                  <a:gd name="T25" fmla="*/ 68 h 106"/>
                  <a:gd name="T26" fmla="*/ 29 w 168"/>
                  <a:gd name="T27" fmla="*/ 59 h 106"/>
                  <a:gd name="T28" fmla="*/ 40 w 168"/>
                  <a:gd name="T29" fmla="*/ 59 h 106"/>
                  <a:gd name="T30" fmla="*/ 42 w 168"/>
                  <a:gd name="T31" fmla="*/ 56 h 106"/>
                  <a:gd name="T32" fmla="*/ 61 w 168"/>
                  <a:gd name="T33" fmla="*/ 53 h 106"/>
                  <a:gd name="T34" fmla="*/ 66 w 168"/>
                  <a:gd name="T35" fmla="*/ 45 h 106"/>
                  <a:gd name="T36" fmla="*/ 73 w 168"/>
                  <a:gd name="T37" fmla="*/ 40 h 106"/>
                  <a:gd name="T38" fmla="*/ 108 w 168"/>
                  <a:gd name="T39" fmla="*/ 31 h 106"/>
                  <a:gd name="T40" fmla="*/ 129 w 168"/>
                  <a:gd name="T41" fmla="*/ 3 h 106"/>
                  <a:gd name="T42" fmla="*/ 131 w 168"/>
                  <a:gd name="T43" fmla="*/ 3 h 106"/>
                  <a:gd name="T44" fmla="*/ 126 w 168"/>
                  <a:gd name="T45" fmla="*/ 9 h 106"/>
                  <a:gd name="T46" fmla="*/ 124 w 168"/>
                  <a:gd name="T47" fmla="*/ 20 h 106"/>
                  <a:gd name="T48" fmla="*/ 113 w 168"/>
                  <a:gd name="T49" fmla="*/ 31 h 106"/>
                  <a:gd name="T50" fmla="*/ 110 w 168"/>
                  <a:gd name="T51" fmla="*/ 40 h 106"/>
                  <a:gd name="T52" fmla="*/ 121 w 168"/>
                  <a:gd name="T53" fmla="*/ 34 h 106"/>
                  <a:gd name="T54" fmla="*/ 134 w 168"/>
                  <a:gd name="T55" fmla="*/ 17 h 106"/>
                  <a:gd name="T56" fmla="*/ 142 w 168"/>
                  <a:gd name="T57" fmla="*/ 15 h 106"/>
                  <a:gd name="T58" fmla="*/ 152 w 168"/>
                  <a:gd name="T59" fmla="*/ 15 h 106"/>
                  <a:gd name="T60" fmla="*/ 163 w 168"/>
                  <a:gd name="T61" fmla="*/ 0 h 106"/>
                  <a:gd name="T62" fmla="*/ 168 w 168"/>
                  <a:gd name="T63" fmla="*/ 0 h 106"/>
                  <a:gd name="T64" fmla="*/ 165 w 168"/>
                  <a:gd name="T65" fmla="*/ 9 h 106"/>
                  <a:gd name="T66" fmla="*/ 121 w 168"/>
                  <a:gd name="T67" fmla="*/ 45 h 106"/>
                  <a:gd name="T68" fmla="*/ 50 w 168"/>
                  <a:gd name="T69" fmla="*/ 85 h 106"/>
                  <a:gd name="T70" fmla="*/ 24 w 168"/>
                  <a:gd name="T71" fmla="*/ 10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8" h="106">
                    <a:moveTo>
                      <a:pt x="24" y="101"/>
                    </a:moveTo>
                    <a:lnTo>
                      <a:pt x="10" y="106"/>
                    </a:lnTo>
                    <a:lnTo>
                      <a:pt x="24" y="98"/>
                    </a:lnTo>
                    <a:lnTo>
                      <a:pt x="24" y="96"/>
                    </a:lnTo>
                    <a:lnTo>
                      <a:pt x="13" y="96"/>
                    </a:lnTo>
                    <a:lnTo>
                      <a:pt x="8" y="98"/>
                    </a:lnTo>
                    <a:lnTo>
                      <a:pt x="13" y="104"/>
                    </a:lnTo>
                    <a:lnTo>
                      <a:pt x="3" y="106"/>
                    </a:lnTo>
                    <a:lnTo>
                      <a:pt x="0" y="101"/>
                    </a:lnTo>
                    <a:lnTo>
                      <a:pt x="3" y="87"/>
                    </a:lnTo>
                    <a:lnTo>
                      <a:pt x="5" y="79"/>
                    </a:lnTo>
                    <a:lnTo>
                      <a:pt x="21" y="79"/>
                    </a:lnTo>
                    <a:lnTo>
                      <a:pt x="16" y="68"/>
                    </a:lnTo>
                    <a:lnTo>
                      <a:pt x="29" y="59"/>
                    </a:lnTo>
                    <a:lnTo>
                      <a:pt x="40" y="59"/>
                    </a:lnTo>
                    <a:lnTo>
                      <a:pt x="42" y="56"/>
                    </a:lnTo>
                    <a:lnTo>
                      <a:pt x="61" y="53"/>
                    </a:lnTo>
                    <a:lnTo>
                      <a:pt x="66" y="45"/>
                    </a:lnTo>
                    <a:lnTo>
                      <a:pt x="73" y="40"/>
                    </a:lnTo>
                    <a:lnTo>
                      <a:pt x="108" y="31"/>
                    </a:lnTo>
                    <a:lnTo>
                      <a:pt x="129" y="3"/>
                    </a:lnTo>
                    <a:lnTo>
                      <a:pt x="131" y="3"/>
                    </a:lnTo>
                    <a:lnTo>
                      <a:pt x="126" y="9"/>
                    </a:lnTo>
                    <a:lnTo>
                      <a:pt x="124" y="20"/>
                    </a:lnTo>
                    <a:lnTo>
                      <a:pt x="113" y="31"/>
                    </a:lnTo>
                    <a:lnTo>
                      <a:pt x="110" y="40"/>
                    </a:lnTo>
                    <a:lnTo>
                      <a:pt x="121" y="34"/>
                    </a:lnTo>
                    <a:lnTo>
                      <a:pt x="134" y="17"/>
                    </a:lnTo>
                    <a:lnTo>
                      <a:pt x="142" y="15"/>
                    </a:lnTo>
                    <a:lnTo>
                      <a:pt x="152" y="15"/>
                    </a:lnTo>
                    <a:lnTo>
                      <a:pt x="163" y="0"/>
                    </a:lnTo>
                    <a:lnTo>
                      <a:pt x="168" y="0"/>
                    </a:lnTo>
                    <a:lnTo>
                      <a:pt x="165" y="9"/>
                    </a:lnTo>
                    <a:lnTo>
                      <a:pt x="121" y="45"/>
                    </a:lnTo>
                    <a:lnTo>
                      <a:pt x="50" y="85"/>
                    </a:lnTo>
                    <a:lnTo>
                      <a:pt x="24" y="101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277">
                <a:extLst>
                  <a:ext uri="{FF2B5EF4-FFF2-40B4-BE49-F238E27FC236}">
                    <a16:creationId xmlns:a16="http://schemas.microsoft.com/office/drawing/2014/main" id="{9B68EBB5-73A9-42E6-9251-ADFC6E26E8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" y="1622"/>
                <a:ext cx="12" cy="20"/>
              </a:xfrm>
              <a:custGeom>
                <a:avLst/>
                <a:gdLst>
                  <a:gd name="T0" fmla="*/ 2 w 12"/>
                  <a:gd name="T1" fmla="*/ 20 h 20"/>
                  <a:gd name="T2" fmla="*/ 0 w 12"/>
                  <a:gd name="T3" fmla="*/ 17 h 20"/>
                  <a:gd name="T4" fmla="*/ 4 w 12"/>
                  <a:gd name="T5" fmla="*/ 3 h 20"/>
                  <a:gd name="T6" fmla="*/ 8 w 12"/>
                  <a:gd name="T7" fmla="*/ 0 h 20"/>
                  <a:gd name="T8" fmla="*/ 12 w 12"/>
                  <a:gd name="T9" fmla="*/ 3 h 20"/>
                  <a:gd name="T10" fmla="*/ 6 w 12"/>
                  <a:gd name="T11" fmla="*/ 14 h 20"/>
                  <a:gd name="T12" fmla="*/ 4 w 12"/>
                  <a:gd name="T13" fmla="*/ 20 h 20"/>
                  <a:gd name="T14" fmla="*/ 2 w 12"/>
                  <a:gd name="T1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20">
                    <a:moveTo>
                      <a:pt x="2" y="20"/>
                    </a:moveTo>
                    <a:lnTo>
                      <a:pt x="0" y="17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12" y="3"/>
                    </a:lnTo>
                    <a:lnTo>
                      <a:pt x="6" y="14"/>
                    </a:lnTo>
                    <a:lnTo>
                      <a:pt x="4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278">
                <a:extLst>
                  <a:ext uri="{FF2B5EF4-FFF2-40B4-BE49-F238E27FC236}">
                    <a16:creationId xmlns:a16="http://schemas.microsoft.com/office/drawing/2014/main" id="{0CEBA114-0F07-41EE-88CE-5AE2EDD61A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" y="1622"/>
                <a:ext cx="12" cy="20"/>
              </a:xfrm>
              <a:custGeom>
                <a:avLst/>
                <a:gdLst>
                  <a:gd name="T0" fmla="*/ 2 w 12"/>
                  <a:gd name="T1" fmla="*/ 20 h 20"/>
                  <a:gd name="T2" fmla="*/ 0 w 12"/>
                  <a:gd name="T3" fmla="*/ 17 h 20"/>
                  <a:gd name="T4" fmla="*/ 4 w 12"/>
                  <a:gd name="T5" fmla="*/ 3 h 20"/>
                  <a:gd name="T6" fmla="*/ 8 w 12"/>
                  <a:gd name="T7" fmla="*/ 0 h 20"/>
                  <a:gd name="T8" fmla="*/ 12 w 12"/>
                  <a:gd name="T9" fmla="*/ 3 h 20"/>
                  <a:gd name="T10" fmla="*/ 6 w 12"/>
                  <a:gd name="T11" fmla="*/ 14 h 20"/>
                  <a:gd name="T12" fmla="*/ 4 w 12"/>
                  <a:gd name="T13" fmla="*/ 20 h 20"/>
                  <a:gd name="T14" fmla="*/ 2 w 12"/>
                  <a:gd name="T1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20">
                    <a:moveTo>
                      <a:pt x="2" y="20"/>
                    </a:moveTo>
                    <a:lnTo>
                      <a:pt x="0" y="17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12" y="3"/>
                    </a:lnTo>
                    <a:lnTo>
                      <a:pt x="6" y="14"/>
                    </a:lnTo>
                    <a:lnTo>
                      <a:pt x="4" y="20"/>
                    </a:lnTo>
                    <a:lnTo>
                      <a:pt x="2" y="20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279">
                <a:extLst>
                  <a:ext uri="{FF2B5EF4-FFF2-40B4-BE49-F238E27FC236}">
                    <a16:creationId xmlns:a16="http://schemas.microsoft.com/office/drawing/2014/main" id="{980C8082-6FE5-4BEC-B4BC-8E63A1523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0" y="1489"/>
                <a:ext cx="522" cy="358"/>
              </a:xfrm>
              <a:custGeom>
                <a:avLst/>
                <a:gdLst>
                  <a:gd name="T0" fmla="*/ 228 w 522"/>
                  <a:gd name="T1" fmla="*/ 322 h 358"/>
                  <a:gd name="T2" fmla="*/ 178 w 522"/>
                  <a:gd name="T3" fmla="*/ 330 h 358"/>
                  <a:gd name="T4" fmla="*/ 108 w 522"/>
                  <a:gd name="T5" fmla="*/ 347 h 358"/>
                  <a:gd name="T6" fmla="*/ 42 w 522"/>
                  <a:gd name="T7" fmla="*/ 358 h 358"/>
                  <a:gd name="T8" fmla="*/ 35 w 522"/>
                  <a:gd name="T9" fmla="*/ 305 h 358"/>
                  <a:gd name="T10" fmla="*/ 24 w 522"/>
                  <a:gd name="T11" fmla="*/ 246 h 358"/>
                  <a:gd name="T12" fmla="*/ 16 w 522"/>
                  <a:gd name="T13" fmla="*/ 190 h 358"/>
                  <a:gd name="T14" fmla="*/ 3 w 522"/>
                  <a:gd name="T15" fmla="*/ 104 h 358"/>
                  <a:gd name="T16" fmla="*/ 63 w 522"/>
                  <a:gd name="T17" fmla="*/ 73 h 358"/>
                  <a:gd name="T18" fmla="*/ 134 w 522"/>
                  <a:gd name="T19" fmla="*/ 62 h 358"/>
                  <a:gd name="T20" fmla="*/ 228 w 522"/>
                  <a:gd name="T21" fmla="*/ 43 h 358"/>
                  <a:gd name="T22" fmla="*/ 298 w 522"/>
                  <a:gd name="T23" fmla="*/ 26 h 358"/>
                  <a:gd name="T24" fmla="*/ 364 w 522"/>
                  <a:gd name="T25" fmla="*/ 11 h 358"/>
                  <a:gd name="T26" fmla="*/ 426 w 522"/>
                  <a:gd name="T27" fmla="*/ 0 h 358"/>
                  <a:gd name="T28" fmla="*/ 437 w 522"/>
                  <a:gd name="T29" fmla="*/ 11 h 358"/>
                  <a:gd name="T30" fmla="*/ 449 w 522"/>
                  <a:gd name="T31" fmla="*/ 11 h 358"/>
                  <a:gd name="T32" fmla="*/ 452 w 522"/>
                  <a:gd name="T33" fmla="*/ 20 h 358"/>
                  <a:gd name="T34" fmla="*/ 460 w 522"/>
                  <a:gd name="T35" fmla="*/ 34 h 358"/>
                  <a:gd name="T36" fmla="*/ 463 w 522"/>
                  <a:gd name="T37" fmla="*/ 45 h 358"/>
                  <a:gd name="T38" fmla="*/ 476 w 522"/>
                  <a:gd name="T39" fmla="*/ 51 h 358"/>
                  <a:gd name="T40" fmla="*/ 491 w 522"/>
                  <a:gd name="T41" fmla="*/ 54 h 358"/>
                  <a:gd name="T42" fmla="*/ 491 w 522"/>
                  <a:gd name="T43" fmla="*/ 67 h 358"/>
                  <a:gd name="T44" fmla="*/ 484 w 522"/>
                  <a:gd name="T45" fmla="*/ 81 h 358"/>
                  <a:gd name="T46" fmla="*/ 478 w 522"/>
                  <a:gd name="T47" fmla="*/ 96 h 358"/>
                  <a:gd name="T48" fmla="*/ 478 w 522"/>
                  <a:gd name="T49" fmla="*/ 104 h 358"/>
                  <a:gd name="T50" fmla="*/ 470 w 522"/>
                  <a:gd name="T51" fmla="*/ 112 h 358"/>
                  <a:gd name="T52" fmla="*/ 476 w 522"/>
                  <a:gd name="T53" fmla="*/ 126 h 358"/>
                  <a:gd name="T54" fmla="*/ 476 w 522"/>
                  <a:gd name="T55" fmla="*/ 132 h 358"/>
                  <a:gd name="T56" fmla="*/ 473 w 522"/>
                  <a:gd name="T57" fmla="*/ 137 h 358"/>
                  <a:gd name="T58" fmla="*/ 470 w 522"/>
                  <a:gd name="T59" fmla="*/ 151 h 358"/>
                  <a:gd name="T60" fmla="*/ 473 w 522"/>
                  <a:gd name="T61" fmla="*/ 157 h 358"/>
                  <a:gd name="T62" fmla="*/ 476 w 522"/>
                  <a:gd name="T63" fmla="*/ 163 h 358"/>
                  <a:gd name="T64" fmla="*/ 486 w 522"/>
                  <a:gd name="T65" fmla="*/ 168 h 358"/>
                  <a:gd name="T66" fmla="*/ 494 w 522"/>
                  <a:gd name="T67" fmla="*/ 179 h 358"/>
                  <a:gd name="T68" fmla="*/ 502 w 522"/>
                  <a:gd name="T69" fmla="*/ 188 h 358"/>
                  <a:gd name="T70" fmla="*/ 512 w 522"/>
                  <a:gd name="T71" fmla="*/ 193 h 358"/>
                  <a:gd name="T72" fmla="*/ 522 w 522"/>
                  <a:gd name="T73" fmla="*/ 204 h 358"/>
                  <a:gd name="T74" fmla="*/ 504 w 522"/>
                  <a:gd name="T75" fmla="*/ 219 h 358"/>
                  <a:gd name="T76" fmla="*/ 499 w 522"/>
                  <a:gd name="T77" fmla="*/ 233 h 358"/>
                  <a:gd name="T78" fmla="*/ 494 w 522"/>
                  <a:gd name="T79" fmla="*/ 238 h 358"/>
                  <a:gd name="T80" fmla="*/ 491 w 522"/>
                  <a:gd name="T81" fmla="*/ 244 h 358"/>
                  <a:gd name="T82" fmla="*/ 476 w 522"/>
                  <a:gd name="T83" fmla="*/ 260 h 358"/>
                  <a:gd name="T84" fmla="*/ 455 w 522"/>
                  <a:gd name="T85" fmla="*/ 257 h 358"/>
                  <a:gd name="T86" fmla="*/ 444 w 522"/>
                  <a:gd name="T87" fmla="*/ 274 h 358"/>
                  <a:gd name="T88" fmla="*/ 405 w 522"/>
                  <a:gd name="T89" fmla="*/ 283 h 358"/>
                  <a:gd name="T90" fmla="*/ 343 w 522"/>
                  <a:gd name="T91" fmla="*/ 300 h 358"/>
                  <a:gd name="T92" fmla="*/ 301 w 522"/>
                  <a:gd name="T93" fmla="*/ 308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2" h="358">
                    <a:moveTo>
                      <a:pt x="301" y="308"/>
                    </a:moveTo>
                    <a:lnTo>
                      <a:pt x="249" y="319"/>
                    </a:lnTo>
                    <a:lnTo>
                      <a:pt x="228" y="322"/>
                    </a:lnTo>
                    <a:lnTo>
                      <a:pt x="225" y="322"/>
                    </a:lnTo>
                    <a:lnTo>
                      <a:pt x="186" y="330"/>
                    </a:lnTo>
                    <a:lnTo>
                      <a:pt x="178" y="330"/>
                    </a:lnTo>
                    <a:lnTo>
                      <a:pt x="139" y="342"/>
                    </a:lnTo>
                    <a:lnTo>
                      <a:pt x="134" y="342"/>
                    </a:lnTo>
                    <a:lnTo>
                      <a:pt x="108" y="347"/>
                    </a:lnTo>
                    <a:lnTo>
                      <a:pt x="94" y="347"/>
                    </a:lnTo>
                    <a:lnTo>
                      <a:pt x="50" y="358"/>
                    </a:lnTo>
                    <a:lnTo>
                      <a:pt x="42" y="358"/>
                    </a:lnTo>
                    <a:lnTo>
                      <a:pt x="40" y="327"/>
                    </a:lnTo>
                    <a:lnTo>
                      <a:pt x="37" y="322"/>
                    </a:lnTo>
                    <a:lnTo>
                      <a:pt x="35" y="305"/>
                    </a:lnTo>
                    <a:lnTo>
                      <a:pt x="29" y="277"/>
                    </a:lnTo>
                    <a:lnTo>
                      <a:pt x="27" y="266"/>
                    </a:lnTo>
                    <a:lnTo>
                      <a:pt x="24" y="246"/>
                    </a:lnTo>
                    <a:lnTo>
                      <a:pt x="21" y="221"/>
                    </a:lnTo>
                    <a:lnTo>
                      <a:pt x="21" y="219"/>
                    </a:lnTo>
                    <a:lnTo>
                      <a:pt x="16" y="190"/>
                    </a:lnTo>
                    <a:lnTo>
                      <a:pt x="9" y="149"/>
                    </a:lnTo>
                    <a:lnTo>
                      <a:pt x="9" y="146"/>
                    </a:lnTo>
                    <a:lnTo>
                      <a:pt x="3" y="104"/>
                    </a:lnTo>
                    <a:lnTo>
                      <a:pt x="0" y="87"/>
                    </a:lnTo>
                    <a:lnTo>
                      <a:pt x="58" y="43"/>
                    </a:lnTo>
                    <a:lnTo>
                      <a:pt x="63" y="73"/>
                    </a:lnTo>
                    <a:lnTo>
                      <a:pt x="76" y="70"/>
                    </a:lnTo>
                    <a:lnTo>
                      <a:pt x="121" y="65"/>
                    </a:lnTo>
                    <a:lnTo>
                      <a:pt x="134" y="62"/>
                    </a:lnTo>
                    <a:lnTo>
                      <a:pt x="183" y="51"/>
                    </a:lnTo>
                    <a:lnTo>
                      <a:pt x="194" y="48"/>
                    </a:lnTo>
                    <a:lnTo>
                      <a:pt x="228" y="43"/>
                    </a:lnTo>
                    <a:lnTo>
                      <a:pt x="241" y="40"/>
                    </a:lnTo>
                    <a:lnTo>
                      <a:pt x="293" y="28"/>
                    </a:lnTo>
                    <a:lnTo>
                      <a:pt x="298" y="26"/>
                    </a:lnTo>
                    <a:lnTo>
                      <a:pt x="324" y="20"/>
                    </a:lnTo>
                    <a:lnTo>
                      <a:pt x="361" y="11"/>
                    </a:lnTo>
                    <a:lnTo>
                      <a:pt x="364" y="11"/>
                    </a:lnTo>
                    <a:lnTo>
                      <a:pt x="416" y="0"/>
                    </a:lnTo>
                    <a:lnTo>
                      <a:pt x="423" y="0"/>
                    </a:lnTo>
                    <a:lnTo>
                      <a:pt x="426" y="0"/>
                    </a:lnTo>
                    <a:lnTo>
                      <a:pt x="431" y="3"/>
                    </a:lnTo>
                    <a:lnTo>
                      <a:pt x="434" y="3"/>
                    </a:lnTo>
                    <a:lnTo>
                      <a:pt x="437" y="11"/>
                    </a:lnTo>
                    <a:lnTo>
                      <a:pt x="444" y="9"/>
                    </a:lnTo>
                    <a:lnTo>
                      <a:pt x="449" y="9"/>
                    </a:lnTo>
                    <a:lnTo>
                      <a:pt x="449" y="11"/>
                    </a:lnTo>
                    <a:lnTo>
                      <a:pt x="452" y="11"/>
                    </a:lnTo>
                    <a:lnTo>
                      <a:pt x="452" y="14"/>
                    </a:lnTo>
                    <a:lnTo>
                      <a:pt x="452" y="20"/>
                    </a:lnTo>
                    <a:lnTo>
                      <a:pt x="455" y="20"/>
                    </a:lnTo>
                    <a:lnTo>
                      <a:pt x="457" y="26"/>
                    </a:lnTo>
                    <a:lnTo>
                      <a:pt x="460" y="34"/>
                    </a:lnTo>
                    <a:lnTo>
                      <a:pt x="457" y="40"/>
                    </a:lnTo>
                    <a:lnTo>
                      <a:pt x="463" y="43"/>
                    </a:lnTo>
                    <a:lnTo>
                      <a:pt x="463" y="45"/>
                    </a:lnTo>
                    <a:lnTo>
                      <a:pt x="470" y="51"/>
                    </a:lnTo>
                    <a:lnTo>
                      <a:pt x="473" y="51"/>
                    </a:lnTo>
                    <a:lnTo>
                      <a:pt x="476" y="51"/>
                    </a:lnTo>
                    <a:lnTo>
                      <a:pt x="478" y="54"/>
                    </a:lnTo>
                    <a:lnTo>
                      <a:pt x="484" y="54"/>
                    </a:lnTo>
                    <a:lnTo>
                      <a:pt x="491" y="54"/>
                    </a:lnTo>
                    <a:lnTo>
                      <a:pt x="494" y="56"/>
                    </a:lnTo>
                    <a:lnTo>
                      <a:pt x="496" y="62"/>
                    </a:lnTo>
                    <a:lnTo>
                      <a:pt x="491" y="67"/>
                    </a:lnTo>
                    <a:lnTo>
                      <a:pt x="491" y="70"/>
                    </a:lnTo>
                    <a:lnTo>
                      <a:pt x="486" y="70"/>
                    </a:lnTo>
                    <a:lnTo>
                      <a:pt x="484" y="81"/>
                    </a:lnTo>
                    <a:lnTo>
                      <a:pt x="484" y="90"/>
                    </a:lnTo>
                    <a:lnTo>
                      <a:pt x="481" y="93"/>
                    </a:lnTo>
                    <a:lnTo>
                      <a:pt x="478" y="96"/>
                    </a:lnTo>
                    <a:lnTo>
                      <a:pt x="478" y="98"/>
                    </a:lnTo>
                    <a:lnTo>
                      <a:pt x="481" y="98"/>
                    </a:lnTo>
                    <a:lnTo>
                      <a:pt x="478" y="104"/>
                    </a:lnTo>
                    <a:lnTo>
                      <a:pt x="476" y="107"/>
                    </a:lnTo>
                    <a:lnTo>
                      <a:pt x="473" y="110"/>
                    </a:lnTo>
                    <a:lnTo>
                      <a:pt x="470" y="112"/>
                    </a:lnTo>
                    <a:lnTo>
                      <a:pt x="470" y="115"/>
                    </a:lnTo>
                    <a:lnTo>
                      <a:pt x="476" y="123"/>
                    </a:lnTo>
                    <a:lnTo>
                      <a:pt x="476" y="126"/>
                    </a:lnTo>
                    <a:lnTo>
                      <a:pt x="478" y="126"/>
                    </a:lnTo>
                    <a:lnTo>
                      <a:pt x="476" y="129"/>
                    </a:lnTo>
                    <a:lnTo>
                      <a:pt x="476" y="132"/>
                    </a:lnTo>
                    <a:lnTo>
                      <a:pt x="476" y="134"/>
                    </a:lnTo>
                    <a:lnTo>
                      <a:pt x="476" y="137"/>
                    </a:lnTo>
                    <a:lnTo>
                      <a:pt x="473" y="137"/>
                    </a:lnTo>
                    <a:lnTo>
                      <a:pt x="470" y="140"/>
                    </a:lnTo>
                    <a:lnTo>
                      <a:pt x="470" y="146"/>
                    </a:lnTo>
                    <a:lnTo>
                      <a:pt x="470" y="151"/>
                    </a:lnTo>
                    <a:lnTo>
                      <a:pt x="473" y="151"/>
                    </a:lnTo>
                    <a:lnTo>
                      <a:pt x="470" y="154"/>
                    </a:lnTo>
                    <a:lnTo>
                      <a:pt x="473" y="157"/>
                    </a:lnTo>
                    <a:lnTo>
                      <a:pt x="473" y="160"/>
                    </a:lnTo>
                    <a:lnTo>
                      <a:pt x="473" y="163"/>
                    </a:lnTo>
                    <a:lnTo>
                      <a:pt x="476" y="163"/>
                    </a:lnTo>
                    <a:lnTo>
                      <a:pt x="481" y="163"/>
                    </a:lnTo>
                    <a:lnTo>
                      <a:pt x="484" y="163"/>
                    </a:lnTo>
                    <a:lnTo>
                      <a:pt x="486" y="168"/>
                    </a:lnTo>
                    <a:lnTo>
                      <a:pt x="486" y="174"/>
                    </a:lnTo>
                    <a:lnTo>
                      <a:pt x="491" y="177"/>
                    </a:lnTo>
                    <a:lnTo>
                      <a:pt x="494" y="179"/>
                    </a:lnTo>
                    <a:lnTo>
                      <a:pt x="496" y="179"/>
                    </a:lnTo>
                    <a:lnTo>
                      <a:pt x="499" y="188"/>
                    </a:lnTo>
                    <a:lnTo>
                      <a:pt x="502" y="188"/>
                    </a:lnTo>
                    <a:lnTo>
                      <a:pt x="502" y="190"/>
                    </a:lnTo>
                    <a:lnTo>
                      <a:pt x="510" y="190"/>
                    </a:lnTo>
                    <a:lnTo>
                      <a:pt x="512" y="193"/>
                    </a:lnTo>
                    <a:lnTo>
                      <a:pt x="520" y="199"/>
                    </a:lnTo>
                    <a:lnTo>
                      <a:pt x="522" y="202"/>
                    </a:lnTo>
                    <a:lnTo>
                      <a:pt x="522" y="204"/>
                    </a:lnTo>
                    <a:lnTo>
                      <a:pt x="515" y="210"/>
                    </a:lnTo>
                    <a:lnTo>
                      <a:pt x="515" y="216"/>
                    </a:lnTo>
                    <a:lnTo>
                      <a:pt x="504" y="219"/>
                    </a:lnTo>
                    <a:lnTo>
                      <a:pt x="504" y="221"/>
                    </a:lnTo>
                    <a:lnTo>
                      <a:pt x="499" y="230"/>
                    </a:lnTo>
                    <a:lnTo>
                      <a:pt x="499" y="233"/>
                    </a:lnTo>
                    <a:lnTo>
                      <a:pt x="496" y="233"/>
                    </a:lnTo>
                    <a:lnTo>
                      <a:pt x="494" y="235"/>
                    </a:lnTo>
                    <a:lnTo>
                      <a:pt x="494" y="238"/>
                    </a:lnTo>
                    <a:lnTo>
                      <a:pt x="496" y="241"/>
                    </a:lnTo>
                    <a:lnTo>
                      <a:pt x="496" y="244"/>
                    </a:lnTo>
                    <a:lnTo>
                      <a:pt x="491" y="244"/>
                    </a:lnTo>
                    <a:lnTo>
                      <a:pt x="486" y="252"/>
                    </a:lnTo>
                    <a:lnTo>
                      <a:pt x="478" y="252"/>
                    </a:lnTo>
                    <a:lnTo>
                      <a:pt x="476" y="260"/>
                    </a:lnTo>
                    <a:lnTo>
                      <a:pt x="470" y="257"/>
                    </a:lnTo>
                    <a:lnTo>
                      <a:pt x="460" y="257"/>
                    </a:lnTo>
                    <a:lnTo>
                      <a:pt x="455" y="257"/>
                    </a:lnTo>
                    <a:lnTo>
                      <a:pt x="452" y="260"/>
                    </a:lnTo>
                    <a:lnTo>
                      <a:pt x="449" y="266"/>
                    </a:lnTo>
                    <a:lnTo>
                      <a:pt x="444" y="274"/>
                    </a:lnTo>
                    <a:lnTo>
                      <a:pt x="444" y="277"/>
                    </a:lnTo>
                    <a:lnTo>
                      <a:pt x="416" y="283"/>
                    </a:lnTo>
                    <a:lnTo>
                      <a:pt x="405" y="283"/>
                    </a:lnTo>
                    <a:lnTo>
                      <a:pt x="379" y="289"/>
                    </a:lnTo>
                    <a:lnTo>
                      <a:pt x="361" y="297"/>
                    </a:lnTo>
                    <a:lnTo>
                      <a:pt x="343" y="300"/>
                    </a:lnTo>
                    <a:lnTo>
                      <a:pt x="322" y="302"/>
                    </a:lnTo>
                    <a:lnTo>
                      <a:pt x="303" y="308"/>
                    </a:lnTo>
                    <a:lnTo>
                      <a:pt x="301" y="308"/>
                    </a:lnTo>
                    <a:close/>
                  </a:path>
                </a:pathLst>
              </a:custGeom>
              <a:solidFill>
                <a:srgbClr val="F6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280">
                <a:extLst>
                  <a:ext uri="{FF2B5EF4-FFF2-40B4-BE49-F238E27FC236}">
                    <a16:creationId xmlns:a16="http://schemas.microsoft.com/office/drawing/2014/main" id="{41E7B869-8034-49E6-A94B-6B7CD81BB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0" y="1489"/>
                <a:ext cx="522" cy="358"/>
              </a:xfrm>
              <a:custGeom>
                <a:avLst/>
                <a:gdLst>
                  <a:gd name="T0" fmla="*/ 228 w 522"/>
                  <a:gd name="T1" fmla="*/ 322 h 358"/>
                  <a:gd name="T2" fmla="*/ 178 w 522"/>
                  <a:gd name="T3" fmla="*/ 330 h 358"/>
                  <a:gd name="T4" fmla="*/ 108 w 522"/>
                  <a:gd name="T5" fmla="*/ 347 h 358"/>
                  <a:gd name="T6" fmla="*/ 42 w 522"/>
                  <a:gd name="T7" fmla="*/ 358 h 358"/>
                  <a:gd name="T8" fmla="*/ 35 w 522"/>
                  <a:gd name="T9" fmla="*/ 305 h 358"/>
                  <a:gd name="T10" fmla="*/ 24 w 522"/>
                  <a:gd name="T11" fmla="*/ 246 h 358"/>
                  <a:gd name="T12" fmla="*/ 16 w 522"/>
                  <a:gd name="T13" fmla="*/ 190 h 358"/>
                  <a:gd name="T14" fmla="*/ 3 w 522"/>
                  <a:gd name="T15" fmla="*/ 104 h 358"/>
                  <a:gd name="T16" fmla="*/ 63 w 522"/>
                  <a:gd name="T17" fmla="*/ 73 h 358"/>
                  <a:gd name="T18" fmla="*/ 134 w 522"/>
                  <a:gd name="T19" fmla="*/ 62 h 358"/>
                  <a:gd name="T20" fmla="*/ 228 w 522"/>
                  <a:gd name="T21" fmla="*/ 43 h 358"/>
                  <a:gd name="T22" fmla="*/ 298 w 522"/>
                  <a:gd name="T23" fmla="*/ 26 h 358"/>
                  <a:gd name="T24" fmla="*/ 364 w 522"/>
                  <a:gd name="T25" fmla="*/ 11 h 358"/>
                  <a:gd name="T26" fmla="*/ 426 w 522"/>
                  <a:gd name="T27" fmla="*/ 0 h 358"/>
                  <a:gd name="T28" fmla="*/ 437 w 522"/>
                  <a:gd name="T29" fmla="*/ 11 h 358"/>
                  <a:gd name="T30" fmla="*/ 449 w 522"/>
                  <a:gd name="T31" fmla="*/ 11 h 358"/>
                  <a:gd name="T32" fmla="*/ 452 w 522"/>
                  <a:gd name="T33" fmla="*/ 20 h 358"/>
                  <a:gd name="T34" fmla="*/ 460 w 522"/>
                  <a:gd name="T35" fmla="*/ 34 h 358"/>
                  <a:gd name="T36" fmla="*/ 463 w 522"/>
                  <a:gd name="T37" fmla="*/ 45 h 358"/>
                  <a:gd name="T38" fmla="*/ 476 w 522"/>
                  <a:gd name="T39" fmla="*/ 51 h 358"/>
                  <a:gd name="T40" fmla="*/ 491 w 522"/>
                  <a:gd name="T41" fmla="*/ 54 h 358"/>
                  <a:gd name="T42" fmla="*/ 491 w 522"/>
                  <a:gd name="T43" fmla="*/ 67 h 358"/>
                  <a:gd name="T44" fmla="*/ 484 w 522"/>
                  <a:gd name="T45" fmla="*/ 81 h 358"/>
                  <a:gd name="T46" fmla="*/ 478 w 522"/>
                  <a:gd name="T47" fmla="*/ 96 h 358"/>
                  <a:gd name="T48" fmla="*/ 478 w 522"/>
                  <a:gd name="T49" fmla="*/ 104 h 358"/>
                  <a:gd name="T50" fmla="*/ 470 w 522"/>
                  <a:gd name="T51" fmla="*/ 112 h 358"/>
                  <a:gd name="T52" fmla="*/ 476 w 522"/>
                  <a:gd name="T53" fmla="*/ 126 h 358"/>
                  <a:gd name="T54" fmla="*/ 476 w 522"/>
                  <a:gd name="T55" fmla="*/ 132 h 358"/>
                  <a:gd name="T56" fmla="*/ 473 w 522"/>
                  <a:gd name="T57" fmla="*/ 137 h 358"/>
                  <a:gd name="T58" fmla="*/ 470 w 522"/>
                  <a:gd name="T59" fmla="*/ 151 h 358"/>
                  <a:gd name="T60" fmla="*/ 473 w 522"/>
                  <a:gd name="T61" fmla="*/ 157 h 358"/>
                  <a:gd name="T62" fmla="*/ 476 w 522"/>
                  <a:gd name="T63" fmla="*/ 163 h 358"/>
                  <a:gd name="T64" fmla="*/ 486 w 522"/>
                  <a:gd name="T65" fmla="*/ 168 h 358"/>
                  <a:gd name="T66" fmla="*/ 494 w 522"/>
                  <a:gd name="T67" fmla="*/ 179 h 358"/>
                  <a:gd name="T68" fmla="*/ 502 w 522"/>
                  <a:gd name="T69" fmla="*/ 188 h 358"/>
                  <a:gd name="T70" fmla="*/ 512 w 522"/>
                  <a:gd name="T71" fmla="*/ 193 h 358"/>
                  <a:gd name="T72" fmla="*/ 522 w 522"/>
                  <a:gd name="T73" fmla="*/ 204 h 358"/>
                  <a:gd name="T74" fmla="*/ 504 w 522"/>
                  <a:gd name="T75" fmla="*/ 219 h 358"/>
                  <a:gd name="T76" fmla="*/ 499 w 522"/>
                  <a:gd name="T77" fmla="*/ 233 h 358"/>
                  <a:gd name="T78" fmla="*/ 494 w 522"/>
                  <a:gd name="T79" fmla="*/ 238 h 358"/>
                  <a:gd name="T80" fmla="*/ 491 w 522"/>
                  <a:gd name="T81" fmla="*/ 244 h 358"/>
                  <a:gd name="T82" fmla="*/ 476 w 522"/>
                  <a:gd name="T83" fmla="*/ 260 h 358"/>
                  <a:gd name="T84" fmla="*/ 455 w 522"/>
                  <a:gd name="T85" fmla="*/ 257 h 358"/>
                  <a:gd name="T86" fmla="*/ 444 w 522"/>
                  <a:gd name="T87" fmla="*/ 274 h 358"/>
                  <a:gd name="T88" fmla="*/ 405 w 522"/>
                  <a:gd name="T89" fmla="*/ 283 h 358"/>
                  <a:gd name="T90" fmla="*/ 343 w 522"/>
                  <a:gd name="T91" fmla="*/ 300 h 358"/>
                  <a:gd name="T92" fmla="*/ 301 w 522"/>
                  <a:gd name="T93" fmla="*/ 308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2" h="358">
                    <a:moveTo>
                      <a:pt x="301" y="308"/>
                    </a:moveTo>
                    <a:lnTo>
                      <a:pt x="249" y="319"/>
                    </a:lnTo>
                    <a:lnTo>
                      <a:pt x="228" y="322"/>
                    </a:lnTo>
                    <a:lnTo>
                      <a:pt x="225" y="322"/>
                    </a:lnTo>
                    <a:lnTo>
                      <a:pt x="186" y="330"/>
                    </a:lnTo>
                    <a:lnTo>
                      <a:pt x="178" y="330"/>
                    </a:lnTo>
                    <a:lnTo>
                      <a:pt x="139" y="342"/>
                    </a:lnTo>
                    <a:lnTo>
                      <a:pt x="134" y="342"/>
                    </a:lnTo>
                    <a:lnTo>
                      <a:pt x="108" y="347"/>
                    </a:lnTo>
                    <a:lnTo>
                      <a:pt x="94" y="347"/>
                    </a:lnTo>
                    <a:lnTo>
                      <a:pt x="50" y="358"/>
                    </a:lnTo>
                    <a:lnTo>
                      <a:pt x="42" y="358"/>
                    </a:lnTo>
                    <a:lnTo>
                      <a:pt x="40" y="327"/>
                    </a:lnTo>
                    <a:lnTo>
                      <a:pt x="37" y="322"/>
                    </a:lnTo>
                    <a:lnTo>
                      <a:pt x="35" y="305"/>
                    </a:lnTo>
                    <a:lnTo>
                      <a:pt x="29" y="277"/>
                    </a:lnTo>
                    <a:lnTo>
                      <a:pt x="27" y="266"/>
                    </a:lnTo>
                    <a:lnTo>
                      <a:pt x="24" y="246"/>
                    </a:lnTo>
                    <a:lnTo>
                      <a:pt x="21" y="221"/>
                    </a:lnTo>
                    <a:lnTo>
                      <a:pt x="21" y="219"/>
                    </a:lnTo>
                    <a:lnTo>
                      <a:pt x="16" y="190"/>
                    </a:lnTo>
                    <a:lnTo>
                      <a:pt x="9" y="149"/>
                    </a:lnTo>
                    <a:lnTo>
                      <a:pt x="9" y="146"/>
                    </a:lnTo>
                    <a:lnTo>
                      <a:pt x="3" y="104"/>
                    </a:lnTo>
                    <a:lnTo>
                      <a:pt x="0" y="87"/>
                    </a:lnTo>
                    <a:lnTo>
                      <a:pt x="58" y="43"/>
                    </a:lnTo>
                    <a:lnTo>
                      <a:pt x="63" y="73"/>
                    </a:lnTo>
                    <a:lnTo>
                      <a:pt x="76" y="70"/>
                    </a:lnTo>
                    <a:lnTo>
                      <a:pt x="121" y="65"/>
                    </a:lnTo>
                    <a:lnTo>
                      <a:pt x="134" y="62"/>
                    </a:lnTo>
                    <a:lnTo>
                      <a:pt x="183" y="51"/>
                    </a:lnTo>
                    <a:lnTo>
                      <a:pt x="194" y="48"/>
                    </a:lnTo>
                    <a:lnTo>
                      <a:pt x="228" y="43"/>
                    </a:lnTo>
                    <a:lnTo>
                      <a:pt x="241" y="40"/>
                    </a:lnTo>
                    <a:lnTo>
                      <a:pt x="293" y="28"/>
                    </a:lnTo>
                    <a:lnTo>
                      <a:pt x="298" y="26"/>
                    </a:lnTo>
                    <a:lnTo>
                      <a:pt x="324" y="20"/>
                    </a:lnTo>
                    <a:lnTo>
                      <a:pt x="361" y="11"/>
                    </a:lnTo>
                    <a:lnTo>
                      <a:pt x="364" y="11"/>
                    </a:lnTo>
                    <a:lnTo>
                      <a:pt x="416" y="0"/>
                    </a:lnTo>
                    <a:lnTo>
                      <a:pt x="423" y="0"/>
                    </a:lnTo>
                    <a:lnTo>
                      <a:pt x="426" y="0"/>
                    </a:lnTo>
                    <a:lnTo>
                      <a:pt x="431" y="3"/>
                    </a:lnTo>
                    <a:lnTo>
                      <a:pt x="434" y="3"/>
                    </a:lnTo>
                    <a:lnTo>
                      <a:pt x="437" y="11"/>
                    </a:lnTo>
                    <a:lnTo>
                      <a:pt x="444" y="9"/>
                    </a:lnTo>
                    <a:lnTo>
                      <a:pt x="449" y="9"/>
                    </a:lnTo>
                    <a:lnTo>
                      <a:pt x="449" y="11"/>
                    </a:lnTo>
                    <a:lnTo>
                      <a:pt x="452" y="11"/>
                    </a:lnTo>
                    <a:lnTo>
                      <a:pt x="452" y="14"/>
                    </a:lnTo>
                    <a:lnTo>
                      <a:pt x="452" y="20"/>
                    </a:lnTo>
                    <a:lnTo>
                      <a:pt x="455" y="20"/>
                    </a:lnTo>
                    <a:lnTo>
                      <a:pt x="457" y="26"/>
                    </a:lnTo>
                    <a:lnTo>
                      <a:pt x="460" y="34"/>
                    </a:lnTo>
                    <a:lnTo>
                      <a:pt x="457" y="40"/>
                    </a:lnTo>
                    <a:lnTo>
                      <a:pt x="463" y="43"/>
                    </a:lnTo>
                    <a:lnTo>
                      <a:pt x="463" y="45"/>
                    </a:lnTo>
                    <a:lnTo>
                      <a:pt x="470" y="51"/>
                    </a:lnTo>
                    <a:lnTo>
                      <a:pt x="473" y="51"/>
                    </a:lnTo>
                    <a:lnTo>
                      <a:pt x="476" y="51"/>
                    </a:lnTo>
                    <a:lnTo>
                      <a:pt x="478" y="54"/>
                    </a:lnTo>
                    <a:lnTo>
                      <a:pt x="484" y="54"/>
                    </a:lnTo>
                    <a:lnTo>
                      <a:pt x="491" y="54"/>
                    </a:lnTo>
                    <a:lnTo>
                      <a:pt x="494" y="56"/>
                    </a:lnTo>
                    <a:lnTo>
                      <a:pt x="496" y="62"/>
                    </a:lnTo>
                    <a:lnTo>
                      <a:pt x="491" y="67"/>
                    </a:lnTo>
                    <a:lnTo>
                      <a:pt x="491" y="70"/>
                    </a:lnTo>
                    <a:lnTo>
                      <a:pt x="486" y="70"/>
                    </a:lnTo>
                    <a:lnTo>
                      <a:pt x="484" y="81"/>
                    </a:lnTo>
                    <a:lnTo>
                      <a:pt x="484" y="90"/>
                    </a:lnTo>
                    <a:lnTo>
                      <a:pt x="481" y="93"/>
                    </a:lnTo>
                    <a:lnTo>
                      <a:pt x="478" y="96"/>
                    </a:lnTo>
                    <a:lnTo>
                      <a:pt x="478" y="98"/>
                    </a:lnTo>
                    <a:lnTo>
                      <a:pt x="481" y="98"/>
                    </a:lnTo>
                    <a:lnTo>
                      <a:pt x="478" y="104"/>
                    </a:lnTo>
                    <a:lnTo>
                      <a:pt x="476" y="107"/>
                    </a:lnTo>
                    <a:lnTo>
                      <a:pt x="473" y="110"/>
                    </a:lnTo>
                    <a:lnTo>
                      <a:pt x="470" y="112"/>
                    </a:lnTo>
                    <a:lnTo>
                      <a:pt x="470" y="115"/>
                    </a:lnTo>
                    <a:lnTo>
                      <a:pt x="476" y="123"/>
                    </a:lnTo>
                    <a:lnTo>
                      <a:pt x="476" y="126"/>
                    </a:lnTo>
                    <a:lnTo>
                      <a:pt x="478" y="126"/>
                    </a:lnTo>
                    <a:lnTo>
                      <a:pt x="476" y="129"/>
                    </a:lnTo>
                    <a:lnTo>
                      <a:pt x="476" y="132"/>
                    </a:lnTo>
                    <a:lnTo>
                      <a:pt x="476" y="134"/>
                    </a:lnTo>
                    <a:lnTo>
                      <a:pt x="476" y="137"/>
                    </a:lnTo>
                    <a:lnTo>
                      <a:pt x="473" y="137"/>
                    </a:lnTo>
                    <a:lnTo>
                      <a:pt x="470" y="140"/>
                    </a:lnTo>
                    <a:lnTo>
                      <a:pt x="470" y="146"/>
                    </a:lnTo>
                    <a:lnTo>
                      <a:pt x="470" y="151"/>
                    </a:lnTo>
                    <a:lnTo>
                      <a:pt x="473" y="151"/>
                    </a:lnTo>
                    <a:lnTo>
                      <a:pt x="470" y="154"/>
                    </a:lnTo>
                    <a:lnTo>
                      <a:pt x="473" y="157"/>
                    </a:lnTo>
                    <a:lnTo>
                      <a:pt x="473" y="160"/>
                    </a:lnTo>
                    <a:lnTo>
                      <a:pt x="473" y="163"/>
                    </a:lnTo>
                    <a:lnTo>
                      <a:pt x="476" y="163"/>
                    </a:lnTo>
                    <a:lnTo>
                      <a:pt x="481" y="163"/>
                    </a:lnTo>
                    <a:lnTo>
                      <a:pt x="484" y="163"/>
                    </a:lnTo>
                    <a:lnTo>
                      <a:pt x="486" y="168"/>
                    </a:lnTo>
                    <a:lnTo>
                      <a:pt x="486" y="174"/>
                    </a:lnTo>
                    <a:lnTo>
                      <a:pt x="491" y="177"/>
                    </a:lnTo>
                    <a:lnTo>
                      <a:pt x="494" y="179"/>
                    </a:lnTo>
                    <a:lnTo>
                      <a:pt x="496" y="179"/>
                    </a:lnTo>
                    <a:lnTo>
                      <a:pt x="499" y="188"/>
                    </a:lnTo>
                    <a:lnTo>
                      <a:pt x="502" y="188"/>
                    </a:lnTo>
                    <a:lnTo>
                      <a:pt x="502" y="190"/>
                    </a:lnTo>
                    <a:lnTo>
                      <a:pt x="510" y="190"/>
                    </a:lnTo>
                    <a:lnTo>
                      <a:pt x="512" y="193"/>
                    </a:lnTo>
                    <a:lnTo>
                      <a:pt x="520" y="199"/>
                    </a:lnTo>
                    <a:lnTo>
                      <a:pt x="522" y="202"/>
                    </a:lnTo>
                    <a:lnTo>
                      <a:pt x="522" y="204"/>
                    </a:lnTo>
                    <a:lnTo>
                      <a:pt x="515" y="210"/>
                    </a:lnTo>
                    <a:lnTo>
                      <a:pt x="515" y="216"/>
                    </a:lnTo>
                    <a:lnTo>
                      <a:pt x="504" y="219"/>
                    </a:lnTo>
                    <a:lnTo>
                      <a:pt x="504" y="221"/>
                    </a:lnTo>
                    <a:lnTo>
                      <a:pt x="499" y="230"/>
                    </a:lnTo>
                    <a:lnTo>
                      <a:pt x="499" y="233"/>
                    </a:lnTo>
                    <a:lnTo>
                      <a:pt x="496" y="233"/>
                    </a:lnTo>
                    <a:lnTo>
                      <a:pt x="494" y="235"/>
                    </a:lnTo>
                    <a:lnTo>
                      <a:pt x="494" y="238"/>
                    </a:lnTo>
                    <a:lnTo>
                      <a:pt x="496" y="241"/>
                    </a:lnTo>
                    <a:lnTo>
                      <a:pt x="496" y="244"/>
                    </a:lnTo>
                    <a:lnTo>
                      <a:pt x="491" y="244"/>
                    </a:lnTo>
                    <a:lnTo>
                      <a:pt x="486" y="252"/>
                    </a:lnTo>
                    <a:lnTo>
                      <a:pt x="478" y="252"/>
                    </a:lnTo>
                    <a:lnTo>
                      <a:pt x="476" y="260"/>
                    </a:lnTo>
                    <a:lnTo>
                      <a:pt x="470" y="257"/>
                    </a:lnTo>
                    <a:lnTo>
                      <a:pt x="460" y="257"/>
                    </a:lnTo>
                    <a:lnTo>
                      <a:pt x="455" y="257"/>
                    </a:lnTo>
                    <a:lnTo>
                      <a:pt x="452" y="260"/>
                    </a:lnTo>
                    <a:lnTo>
                      <a:pt x="449" y="266"/>
                    </a:lnTo>
                    <a:lnTo>
                      <a:pt x="444" y="274"/>
                    </a:lnTo>
                    <a:lnTo>
                      <a:pt x="444" y="277"/>
                    </a:lnTo>
                    <a:lnTo>
                      <a:pt x="416" y="283"/>
                    </a:lnTo>
                    <a:lnTo>
                      <a:pt x="405" y="283"/>
                    </a:lnTo>
                    <a:lnTo>
                      <a:pt x="379" y="289"/>
                    </a:lnTo>
                    <a:lnTo>
                      <a:pt x="361" y="297"/>
                    </a:lnTo>
                    <a:lnTo>
                      <a:pt x="343" y="300"/>
                    </a:lnTo>
                    <a:lnTo>
                      <a:pt x="322" y="302"/>
                    </a:lnTo>
                    <a:lnTo>
                      <a:pt x="303" y="308"/>
                    </a:lnTo>
                    <a:lnTo>
                      <a:pt x="301" y="308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281">
                <a:extLst>
                  <a:ext uri="{FF2B5EF4-FFF2-40B4-BE49-F238E27FC236}">
                    <a16:creationId xmlns:a16="http://schemas.microsoft.com/office/drawing/2014/main" id="{F8EEC2B8-F85B-4A26-BFA9-47697FD497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2" y="1410"/>
                <a:ext cx="156" cy="165"/>
              </a:xfrm>
              <a:custGeom>
                <a:avLst/>
                <a:gdLst>
                  <a:gd name="T0" fmla="*/ 8 w 156"/>
                  <a:gd name="T1" fmla="*/ 97 h 165"/>
                  <a:gd name="T2" fmla="*/ 6 w 156"/>
                  <a:gd name="T3" fmla="*/ 83 h 165"/>
                  <a:gd name="T4" fmla="*/ 0 w 156"/>
                  <a:gd name="T5" fmla="*/ 37 h 165"/>
                  <a:gd name="T6" fmla="*/ 37 w 156"/>
                  <a:gd name="T7" fmla="*/ 26 h 165"/>
                  <a:gd name="T8" fmla="*/ 40 w 156"/>
                  <a:gd name="T9" fmla="*/ 26 h 165"/>
                  <a:gd name="T10" fmla="*/ 56 w 156"/>
                  <a:gd name="T11" fmla="*/ 23 h 165"/>
                  <a:gd name="T12" fmla="*/ 56 w 156"/>
                  <a:gd name="T13" fmla="*/ 26 h 165"/>
                  <a:gd name="T14" fmla="*/ 61 w 156"/>
                  <a:gd name="T15" fmla="*/ 26 h 165"/>
                  <a:gd name="T16" fmla="*/ 61 w 156"/>
                  <a:gd name="T17" fmla="*/ 20 h 165"/>
                  <a:gd name="T18" fmla="*/ 74 w 156"/>
                  <a:gd name="T19" fmla="*/ 20 h 165"/>
                  <a:gd name="T20" fmla="*/ 77 w 156"/>
                  <a:gd name="T21" fmla="*/ 17 h 165"/>
                  <a:gd name="T22" fmla="*/ 79 w 156"/>
                  <a:gd name="T23" fmla="*/ 17 h 165"/>
                  <a:gd name="T24" fmla="*/ 111 w 156"/>
                  <a:gd name="T25" fmla="*/ 6 h 165"/>
                  <a:gd name="T26" fmla="*/ 114 w 156"/>
                  <a:gd name="T27" fmla="*/ 6 h 165"/>
                  <a:gd name="T28" fmla="*/ 137 w 156"/>
                  <a:gd name="T29" fmla="*/ 0 h 165"/>
                  <a:gd name="T30" fmla="*/ 140 w 156"/>
                  <a:gd name="T31" fmla="*/ 3 h 165"/>
                  <a:gd name="T32" fmla="*/ 148 w 156"/>
                  <a:gd name="T33" fmla="*/ 37 h 165"/>
                  <a:gd name="T34" fmla="*/ 148 w 156"/>
                  <a:gd name="T35" fmla="*/ 46 h 165"/>
                  <a:gd name="T36" fmla="*/ 153 w 156"/>
                  <a:gd name="T37" fmla="*/ 49 h 165"/>
                  <a:gd name="T38" fmla="*/ 156 w 156"/>
                  <a:gd name="T39" fmla="*/ 71 h 165"/>
                  <a:gd name="T40" fmla="*/ 153 w 156"/>
                  <a:gd name="T41" fmla="*/ 74 h 165"/>
                  <a:gd name="T42" fmla="*/ 156 w 156"/>
                  <a:gd name="T43" fmla="*/ 83 h 165"/>
                  <a:gd name="T44" fmla="*/ 156 w 156"/>
                  <a:gd name="T45" fmla="*/ 86 h 165"/>
                  <a:gd name="T46" fmla="*/ 153 w 156"/>
                  <a:gd name="T47" fmla="*/ 86 h 165"/>
                  <a:gd name="T48" fmla="*/ 119 w 156"/>
                  <a:gd name="T49" fmla="*/ 103 h 165"/>
                  <a:gd name="T50" fmla="*/ 116 w 156"/>
                  <a:gd name="T51" fmla="*/ 103 h 165"/>
                  <a:gd name="T52" fmla="*/ 111 w 156"/>
                  <a:gd name="T53" fmla="*/ 91 h 165"/>
                  <a:gd name="T54" fmla="*/ 114 w 156"/>
                  <a:gd name="T55" fmla="*/ 103 h 165"/>
                  <a:gd name="T56" fmla="*/ 100 w 156"/>
                  <a:gd name="T57" fmla="*/ 109 h 165"/>
                  <a:gd name="T58" fmla="*/ 66 w 156"/>
                  <a:gd name="T59" fmla="*/ 114 h 165"/>
                  <a:gd name="T60" fmla="*/ 56 w 156"/>
                  <a:gd name="T61" fmla="*/ 134 h 165"/>
                  <a:gd name="T62" fmla="*/ 13 w 156"/>
                  <a:gd name="T63" fmla="*/ 165 h 165"/>
                  <a:gd name="T64" fmla="*/ 6 w 156"/>
                  <a:gd name="T65" fmla="*/ 154 h 165"/>
                  <a:gd name="T66" fmla="*/ 22 w 156"/>
                  <a:gd name="T67" fmla="*/ 134 h 165"/>
                  <a:gd name="T68" fmla="*/ 16 w 156"/>
                  <a:gd name="T69" fmla="*/ 129 h 165"/>
                  <a:gd name="T70" fmla="*/ 13 w 156"/>
                  <a:gd name="T71" fmla="*/ 117 h 165"/>
                  <a:gd name="T72" fmla="*/ 8 w 156"/>
                  <a:gd name="T73" fmla="*/ 97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6" h="165">
                    <a:moveTo>
                      <a:pt x="8" y="97"/>
                    </a:moveTo>
                    <a:lnTo>
                      <a:pt x="6" y="83"/>
                    </a:lnTo>
                    <a:lnTo>
                      <a:pt x="0" y="37"/>
                    </a:lnTo>
                    <a:lnTo>
                      <a:pt x="37" y="26"/>
                    </a:lnTo>
                    <a:lnTo>
                      <a:pt x="40" y="26"/>
                    </a:lnTo>
                    <a:lnTo>
                      <a:pt x="56" y="23"/>
                    </a:lnTo>
                    <a:lnTo>
                      <a:pt x="56" y="26"/>
                    </a:lnTo>
                    <a:lnTo>
                      <a:pt x="61" y="26"/>
                    </a:lnTo>
                    <a:lnTo>
                      <a:pt x="61" y="20"/>
                    </a:lnTo>
                    <a:lnTo>
                      <a:pt x="74" y="20"/>
                    </a:lnTo>
                    <a:lnTo>
                      <a:pt x="77" y="17"/>
                    </a:lnTo>
                    <a:lnTo>
                      <a:pt x="79" y="17"/>
                    </a:lnTo>
                    <a:lnTo>
                      <a:pt x="111" y="6"/>
                    </a:lnTo>
                    <a:lnTo>
                      <a:pt x="114" y="6"/>
                    </a:lnTo>
                    <a:lnTo>
                      <a:pt x="137" y="0"/>
                    </a:lnTo>
                    <a:lnTo>
                      <a:pt x="140" y="3"/>
                    </a:lnTo>
                    <a:lnTo>
                      <a:pt x="148" y="37"/>
                    </a:lnTo>
                    <a:lnTo>
                      <a:pt x="148" y="46"/>
                    </a:lnTo>
                    <a:lnTo>
                      <a:pt x="153" y="49"/>
                    </a:lnTo>
                    <a:lnTo>
                      <a:pt x="156" y="71"/>
                    </a:lnTo>
                    <a:lnTo>
                      <a:pt x="153" y="74"/>
                    </a:lnTo>
                    <a:lnTo>
                      <a:pt x="156" y="83"/>
                    </a:lnTo>
                    <a:lnTo>
                      <a:pt x="156" y="86"/>
                    </a:lnTo>
                    <a:lnTo>
                      <a:pt x="153" y="86"/>
                    </a:lnTo>
                    <a:lnTo>
                      <a:pt x="119" y="103"/>
                    </a:lnTo>
                    <a:lnTo>
                      <a:pt x="116" y="103"/>
                    </a:lnTo>
                    <a:lnTo>
                      <a:pt x="111" y="91"/>
                    </a:lnTo>
                    <a:lnTo>
                      <a:pt x="114" y="103"/>
                    </a:lnTo>
                    <a:lnTo>
                      <a:pt x="100" y="109"/>
                    </a:lnTo>
                    <a:lnTo>
                      <a:pt x="66" y="114"/>
                    </a:lnTo>
                    <a:lnTo>
                      <a:pt x="56" y="134"/>
                    </a:lnTo>
                    <a:lnTo>
                      <a:pt x="13" y="165"/>
                    </a:lnTo>
                    <a:lnTo>
                      <a:pt x="6" y="154"/>
                    </a:lnTo>
                    <a:lnTo>
                      <a:pt x="22" y="134"/>
                    </a:lnTo>
                    <a:lnTo>
                      <a:pt x="16" y="129"/>
                    </a:lnTo>
                    <a:lnTo>
                      <a:pt x="13" y="117"/>
                    </a:lnTo>
                    <a:lnTo>
                      <a:pt x="8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282">
                <a:extLst>
                  <a:ext uri="{FF2B5EF4-FFF2-40B4-BE49-F238E27FC236}">
                    <a16:creationId xmlns:a16="http://schemas.microsoft.com/office/drawing/2014/main" id="{E4718B9F-58B3-4915-9204-56A72A4AA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2" y="1410"/>
                <a:ext cx="156" cy="165"/>
              </a:xfrm>
              <a:custGeom>
                <a:avLst/>
                <a:gdLst>
                  <a:gd name="T0" fmla="*/ 8 w 156"/>
                  <a:gd name="T1" fmla="*/ 97 h 165"/>
                  <a:gd name="T2" fmla="*/ 6 w 156"/>
                  <a:gd name="T3" fmla="*/ 83 h 165"/>
                  <a:gd name="T4" fmla="*/ 0 w 156"/>
                  <a:gd name="T5" fmla="*/ 37 h 165"/>
                  <a:gd name="T6" fmla="*/ 37 w 156"/>
                  <a:gd name="T7" fmla="*/ 26 h 165"/>
                  <a:gd name="T8" fmla="*/ 40 w 156"/>
                  <a:gd name="T9" fmla="*/ 26 h 165"/>
                  <a:gd name="T10" fmla="*/ 56 w 156"/>
                  <a:gd name="T11" fmla="*/ 23 h 165"/>
                  <a:gd name="T12" fmla="*/ 56 w 156"/>
                  <a:gd name="T13" fmla="*/ 26 h 165"/>
                  <a:gd name="T14" fmla="*/ 61 w 156"/>
                  <a:gd name="T15" fmla="*/ 26 h 165"/>
                  <a:gd name="T16" fmla="*/ 61 w 156"/>
                  <a:gd name="T17" fmla="*/ 20 h 165"/>
                  <a:gd name="T18" fmla="*/ 74 w 156"/>
                  <a:gd name="T19" fmla="*/ 20 h 165"/>
                  <a:gd name="T20" fmla="*/ 77 w 156"/>
                  <a:gd name="T21" fmla="*/ 17 h 165"/>
                  <a:gd name="T22" fmla="*/ 79 w 156"/>
                  <a:gd name="T23" fmla="*/ 17 h 165"/>
                  <a:gd name="T24" fmla="*/ 111 w 156"/>
                  <a:gd name="T25" fmla="*/ 6 h 165"/>
                  <a:gd name="T26" fmla="*/ 114 w 156"/>
                  <a:gd name="T27" fmla="*/ 6 h 165"/>
                  <a:gd name="T28" fmla="*/ 137 w 156"/>
                  <a:gd name="T29" fmla="*/ 0 h 165"/>
                  <a:gd name="T30" fmla="*/ 140 w 156"/>
                  <a:gd name="T31" fmla="*/ 3 h 165"/>
                  <a:gd name="T32" fmla="*/ 148 w 156"/>
                  <a:gd name="T33" fmla="*/ 37 h 165"/>
                  <a:gd name="T34" fmla="*/ 148 w 156"/>
                  <a:gd name="T35" fmla="*/ 46 h 165"/>
                  <a:gd name="T36" fmla="*/ 153 w 156"/>
                  <a:gd name="T37" fmla="*/ 49 h 165"/>
                  <a:gd name="T38" fmla="*/ 156 w 156"/>
                  <a:gd name="T39" fmla="*/ 71 h 165"/>
                  <a:gd name="T40" fmla="*/ 153 w 156"/>
                  <a:gd name="T41" fmla="*/ 74 h 165"/>
                  <a:gd name="T42" fmla="*/ 156 w 156"/>
                  <a:gd name="T43" fmla="*/ 83 h 165"/>
                  <a:gd name="T44" fmla="*/ 156 w 156"/>
                  <a:gd name="T45" fmla="*/ 86 h 165"/>
                  <a:gd name="T46" fmla="*/ 153 w 156"/>
                  <a:gd name="T47" fmla="*/ 86 h 165"/>
                  <a:gd name="T48" fmla="*/ 119 w 156"/>
                  <a:gd name="T49" fmla="*/ 103 h 165"/>
                  <a:gd name="T50" fmla="*/ 116 w 156"/>
                  <a:gd name="T51" fmla="*/ 103 h 165"/>
                  <a:gd name="T52" fmla="*/ 111 w 156"/>
                  <a:gd name="T53" fmla="*/ 91 h 165"/>
                  <a:gd name="T54" fmla="*/ 114 w 156"/>
                  <a:gd name="T55" fmla="*/ 103 h 165"/>
                  <a:gd name="T56" fmla="*/ 100 w 156"/>
                  <a:gd name="T57" fmla="*/ 109 h 165"/>
                  <a:gd name="T58" fmla="*/ 66 w 156"/>
                  <a:gd name="T59" fmla="*/ 114 h 165"/>
                  <a:gd name="T60" fmla="*/ 56 w 156"/>
                  <a:gd name="T61" fmla="*/ 134 h 165"/>
                  <a:gd name="T62" fmla="*/ 13 w 156"/>
                  <a:gd name="T63" fmla="*/ 165 h 165"/>
                  <a:gd name="T64" fmla="*/ 6 w 156"/>
                  <a:gd name="T65" fmla="*/ 154 h 165"/>
                  <a:gd name="T66" fmla="*/ 22 w 156"/>
                  <a:gd name="T67" fmla="*/ 134 h 165"/>
                  <a:gd name="T68" fmla="*/ 16 w 156"/>
                  <a:gd name="T69" fmla="*/ 129 h 165"/>
                  <a:gd name="T70" fmla="*/ 13 w 156"/>
                  <a:gd name="T71" fmla="*/ 117 h 165"/>
                  <a:gd name="T72" fmla="*/ 8 w 156"/>
                  <a:gd name="T73" fmla="*/ 97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6" h="165">
                    <a:moveTo>
                      <a:pt x="8" y="97"/>
                    </a:moveTo>
                    <a:lnTo>
                      <a:pt x="6" y="83"/>
                    </a:lnTo>
                    <a:lnTo>
                      <a:pt x="0" y="37"/>
                    </a:lnTo>
                    <a:lnTo>
                      <a:pt x="37" y="26"/>
                    </a:lnTo>
                    <a:lnTo>
                      <a:pt x="40" y="26"/>
                    </a:lnTo>
                    <a:lnTo>
                      <a:pt x="56" y="23"/>
                    </a:lnTo>
                    <a:lnTo>
                      <a:pt x="56" y="26"/>
                    </a:lnTo>
                    <a:lnTo>
                      <a:pt x="61" y="26"/>
                    </a:lnTo>
                    <a:lnTo>
                      <a:pt x="61" y="20"/>
                    </a:lnTo>
                    <a:lnTo>
                      <a:pt x="74" y="20"/>
                    </a:lnTo>
                    <a:lnTo>
                      <a:pt x="77" y="17"/>
                    </a:lnTo>
                    <a:lnTo>
                      <a:pt x="79" y="17"/>
                    </a:lnTo>
                    <a:lnTo>
                      <a:pt x="111" y="6"/>
                    </a:lnTo>
                    <a:lnTo>
                      <a:pt x="114" y="6"/>
                    </a:lnTo>
                    <a:lnTo>
                      <a:pt x="137" y="0"/>
                    </a:lnTo>
                    <a:lnTo>
                      <a:pt x="140" y="3"/>
                    </a:lnTo>
                    <a:lnTo>
                      <a:pt x="148" y="37"/>
                    </a:lnTo>
                    <a:lnTo>
                      <a:pt x="148" y="46"/>
                    </a:lnTo>
                    <a:lnTo>
                      <a:pt x="153" y="49"/>
                    </a:lnTo>
                    <a:lnTo>
                      <a:pt x="156" y="71"/>
                    </a:lnTo>
                    <a:lnTo>
                      <a:pt x="153" y="74"/>
                    </a:lnTo>
                    <a:lnTo>
                      <a:pt x="156" y="83"/>
                    </a:lnTo>
                    <a:lnTo>
                      <a:pt x="156" y="86"/>
                    </a:lnTo>
                    <a:lnTo>
                      <a:pt x="153" y="86"/>
                    </a:lnTo>
                    <a:lnTo>
                      <a:pt x="119" y="103"/>
                    </a:lnTo>
                    <a:lnTo>
                      <a:pt x="116" y="103"/>
                    </a:lnTo>
                    <a:lnTo>
                      <a:pt x="111" y="91"/>
                    </a:lnTo>
                    <a:lnTo>
                      <a:pt x="114" y="103"/>
                    </a:lnTo>
                    <a:lnTo>
                      <a:pt x="100" y="109"/>
                    </a:lnTo>
                    <a:lnTo>
                      <a:pt x="66" y="114"/>
                    </a:lnTo>
                    <a:lnTo>
                      <a:pt x="56" y="134"/>
                    </a:lnTo>
                    <a:lnTo>
                      <a:pt x="13" y="165"/>
                    </a:lnTo>
                    <a:lnTo>
                      <a:pt x="6" y="154"/>
                    </a:lnTo>
                    <a:lnTo>
                      <a:pt x="22" y="134"/>
                    </a:lnTo>
                    <a:lnTo>
                      <a:pt x="16" y="129"/>
                    </a:lnTo>
                    <a:lnTo>
                      <a:pt x="13" y="117"/>
                    </a:lnTo>
                    <a:lnTo>
                      <a:pt x="8" y="97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283">
                <a:extLst>
                  <a:ext uri="{FF2B5EF4-FFF2-40B4-BE49-F238E27FC236}">
                    <a16:creationId xmlns:a16="http://schemas.microsoft.com/office/drawing/2014/main" id="{A7B22AE4-14C8-4757-AB99-2AF8896327D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79" y="1403"/>
                <a:ext cx="75" cy="93"/>
              </a:xfrm>
              <a:custGeom>
                <a:avLst/>
                <a:gdLst>
                  <a:gd name="T0" fmla="*/ 14 w 75"/>
                  <a:gd name="T1" fmla="*/ 55 h 93"/>
                  <a:gd name="T2" fmla="*/ 9 w 75"/>
                  <a:gd name="T3" fmla="*/ 52 h 93"/>
                  <a:gd name="T4" fmla="*/ 9 w 75"/>
                  <a:gd name="T5" fmla="*/ 44 h 93"/>
                  <a:gd name="T6" fmla="*/ 0 w 75"/>
                  <a:gd name="T7" fmla="*/ 9 h 93"/>
                  <a:gd name="T8" fmla="*/ 25 w 75"/>
                  <a:gd name="T9" fmla="*/ 3 h 93"/>
                  <a:gd name="T10" fmla="*/ 36 w 75"/>
                  <a:gd name="T11" fmla="*/ 0 h 93"/>
                  <a:gd name="T12" fmla="*/ 36 w 75"/>
                  <a:gd name="T13" fmla="*/ 3 h 93"/>
                  <a:gd name="T14" fmla="*/ 39 w 75"/>
                  <a:gd name="T15" fmla="*/ 12 h 93"/>
                  <a:gd name="T16" fmla="*/ 42 w 75"/>
                  <a:gd name="T17" fmla="*/ 9 h 93"/>
                  <a:gd name="T18" fmla="*/ 42 w 75"/>
                  <a:gd name="T19" fmla="*/ 12 h 93"/>
                  <a:gd name="T20" fmla="*/ 44 w 75"/>
                  <a:gd name="T21" fmla="*/ 15 h 93"/>
                  <a:gd name="T22" fmla="*/ 44 w 75"/>
                  <a:gd name="T23" fmla="*/ 23 h 93"/>
                  <a:gd name="T24" fmla="*/ 44 w 75"/>
                  <a:gd name="T25" fmla="*/ 26 h 93"/>
                  <a:gd name="T26" fmla="*/ 47 w 75"/>
                  <a:gd name="T27" fmla="*/ 26 h 93"/>
                  <a:gd name="T28" fmla="*/ 50 w 75"/>
                  <a:gd name="T29" fmla="*/ 26 h 93"/>
                  <a:gd name="T30" fmla="*/ 58 w 75"/>
                  <a:gd name="T31" fmla="*/ 32 h 93"/>
                  <a:gd name="T32" fmla="*/ 56 w 75"/>
                  <a:gd name="T33" fmla="*/ 35 h 93"/>
                  <a:gd name="T34" fmla="*/ 44 w 75"/>
                  <a:gd name="T35" fmla="*/ 29 h 93"/>
                  <a:gd name="T36" fmla="*/ 42 w 75"/>
                  <a:gd name="T37" fmla="*/ 29 h 93"/>
                  <a:gd name="T38" fmla="*/ 44 w 75"/>
                  <a:gd name="T39" fmla="*/ 35 h 93"/>
                  <a:gd name="T40" fmla="*/ 42 w 75"/>
                  <a:gd name="T41" fmla="*/ 44 h 93"/>
                  <a:gd name="T42" fmla="*/ 47 w 75"/>
                  <a:gd name="T43" fmla="*/ 64 h 93"/>
                  <a:gd name="T44" fmla="*/ 44 w 75"/>
                  <a:gd name="T45" fmla="*/ 76 h 93"/>
                  <a:gd name="T46" fmla="*/ 25 w 75"/>
                  <a:gd name="T47" fmla="*/ 90 h 93"/>
                  <a:gd name="T48" fmla="*/ 14 w 75"/>
                  <a:gd name="T49" fmla="*/ 93 h 93"/>
                  <a:gd name="T50" fmla="*/ 17 w 75"/>
                  <a:gd name="T51" fmla="*/ 93 h 93"/>
                  <a:gd name="T52" fmla="*/ 17 w 75"/>
                  <a:gd name="T53" fmla="*/ 90 h 93"/>
                  <a:gd name="T54" fmla="*/ 14 w 75"/>
                  <a:gd name="T55" fmla="*/ 81 h 93"/>
                  <a:gd name="T56" fmla="*/ 17 w 75"/>
                  <a:gd name="T57" fmla="*/ 78 h 93"/>
                  <a:gd name="T58" fmla="*/ 14 w 75"/>
                  <a:gd name="T59" fmla="*/ 55 h 93"/>
                  <a:gd name="T60" fmla="*/ 61 w 75"/>
                  <a:gd name="T61" fmla="*/ 32 h 93"/>
                  <a:gd name="T62" fmla="*/ 66 w 75"/>
                  <a:gd name="T63" fmla="*/ 35 h 93"/>
                  <a:gd name="T64" fmla="*/ 75 w 75"/>
                  <a:gd name="T65" fmla="*/ 55 h 93"/>
                  <a:gd name="T66" fmla="*/ 66 w 75"/>
                  <a:gd name="T67" fmla="*/ 58 h 93"/>
                  <a:gd name="T68" fmla="*/ 61 w 75"/>
                  <a:gd name="T69" fmla="*/ 32 h 93"/>
                  <a:gd name="T70" fmla="*/ 58 w 75"/>
                  <a:gd name="T71" fmla="*/ 44 h 93"/>
                  <a:gd name="T72" fmla="*/ 61 w 75"/>
                  <a:gd name="T73" fmla="*/ 38 h 93"/>
                  <a:gd name="T74" fmla="*/ 64 w 75"/>
                  <a:gd name="T75" fmla="*/ 58 h 93"/>
                  <a:gd name="T76" fmla="*/ 61 w 75"/>
                  <a:gd name="T77" fmla="*/ 58 h 93"/>
                  <a:gd name="T78" fmla="*/ 56 w 75"/>
                  <a:gd name="T79" fmla="*/ 67 h 93"/>
                  <a:gd name="T80" fmla="*/ 58 w 75"/>
                  <a:gd name="T81" fmla="*/ 4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5" h="93">
                    <a:moveTo>
                      <a:pt x="14" y="55"/>
                    </a:moveTo>
                    <a:lnTo>
                      <a:pt x="9" y="52"/>
                    </a:lnTo>
                    <a:lnTo>
                      <a:pt x="9" y="44"/>
                    </a:lnTo>
                    <a:lnTo>
                      <a:pt x="0" y="9"/>
                    </a:lnTo>
                    <a:lnTo>
                      <a:pt x="25" y="3"/>
                    </a:lnTo>
                    <a:lnTo>
                      <a:pt x="36" y="0"/>
                    </a:lnTo>
                    <a:lnTo>
                      <a:pt x="36" y="3"/>
                    </a:lnTo>
                    <a:lnTo>
                      <a:pt x="39" y="12"/>
                    </a:lnTo>
                    <a:lnTo>
                      <a:pt x="42" y="9"/>
                    </a:lnTo>
                    <a:lnTo>
                      <a:pt x="42" y="12"/>
                    </a:lnTo>
                    <a:lnTo>
                      <a:pt x="44" y="15"/>
                    </a:lnTo>
                    <a:lnTo>
                      <a:pt x="44" y="23"/>
                    </a:lnTo>
                    <a:lnTo>
                      <a:pt x="44" y="26"/>
                    </a:lnTo>
                    <a:lnTo>
                      <a:pt x="47" y="26"/>
                    </a:lnTo>
                    <a:lnTo>
                      <a:pt x="50" y="26"/>
                    </a:lnTo>
                    <a:lnTo>
                      <a:pt x="58" y="32"/>
                    </a:lnTo>
                    <a:lnTo>
                      <a:pt x="56" y="35"/>
                    </a:lnTo>
                    <a:lnTo>
                      <a:pt x="44" y="29"/>
                    </a:lnTo>
                    <a:lnTo>
                      <a:pt x="42" y="29"/>
                    </a:lnTo>
                    <a:lnTo>
                      <a:pt x="44" y="35"/>
                    </a:lnTo>
                    <a:lnTo>
                      <a:pt x="42" y="44"/>
                    </a:lnTo>
                    <a:lnTo>
                      <a:pt x="47" y="64"/>
                    </a:lnTo>
                    <a:lnTo>
                      <a:pt x="44" y="76"/>
                    </a:lnTo>
                    <a:lnTo>
                      <a:pt x="25" y="90"/>
                    </a:lnTo>
                    <a:lnTo>
                      <a:pt x="14" y="93"/>
                    </a:lnTo>
                    <a:lnTo>
                      <a:pt x="17" y="93"/>
                    </a:lnTo>
                    <a:lnTo>
                      <a:pt x="17" y="90"/>
                    </a:lnTo>
                    <a:lnTo>
                      <a:pt x="14" y="81"/>
                    </a:lnTo>
                    <a:lnTo>
                      <a:pt x="17" y="78"/>
                    </a:lnTo>
                    <a:lnTo>
                      <a:pt x="14" y="55"/>
                    </a:lnTo>
                    <a:close/>
                    <a:moveTo>
                      <a:pt x="61" y="32"/>
                    </a:moveTo>
                    <a:lnTo>
                      <a:pt x="66" y="35"/>
                    </a:lnTo>
                    <a:lnTo>
                      <a:pt x="75" y="55"/>
                    </a:lnTo>
                    <a:lnTo>
                      <a:pt x="66" y="58"/>
                    </a:lnTo>
                    <a:lnTo>
                      <a:pt x="61" y="32"/>
                    </a:lnTo>
                    <a:close/>
                    <a:moveTo>
                      <a:pt x="58" y="44"/>
                    </a:moveTo>
                    <a:lnTo>
                      <a:pt x="61" y="38"/>
                    </a:lnTo>
                    <a:lnTo>
                      <a:pt x="64" y="58"/>
                    </a:lnTo>
                    <a:lnTo>
                      <a:pt x="61" y="58"/>
                    </a:lnTo>
                    <a:lnTo>
                      <a:pt x="56" y="67"/>
                    </a:lnTo>
                    <a:lnTo>
                      <a:pt x="58" y="4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284">
                <a:extLst>
                  <a:ext uri="{FF2B5EF4-FFF2-40B4-BE49-F238E27FC236}">
                    <a16:creationId xmlns:a16="http://schemas.microsoft.com/office/drawing/2014/main" id="{E7118B0F-3A8F-4807-A3A9-3D3105F017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9" y="1403"/>
                <a:ext cx="58" cy="93"/>
              </a:xfrm>
              <a:custGeom>
                <a:avLst/>
                <a:gdLst>
                  <a:gd name="T0" fmla="*/ 14 w 58"/>
                  <a:gd name="T1" fmla="*/ 55 h 93"/>
                  <a:gd name="T2" fmla="*/ 9 w 58"/>
                  <a:gd name="T3" fmla="*/ 52 h 93"/>
                  <a:gd name="T4" fmla="*/ 9 w 58"/>
                  <a:gd name="T5" fmla="*/ 44 h 93"/>
                  <a:gd name="T6" fmla="*/ 0 w 58"/>
                  <a:gd name="T7" fmla="*/ 9 h 93"/>
                  <a:gd name="T8" fmla="*/ 25 w 58"/>
                  <a:gd name="T9" fmla="*/ 3 h 93"/>
                  <a:gd name="T10" fmla="*/ 36 w 58"/>
                  <a:gd name="T11" fmla="*/ 0 h 93"/>
                  <a:gd name="T12" fmla="*/ 36 w 58"/>
                  <a:gd name="T13" fmla="*/ 3 h 93"/>
                  <a:gd name="T14" fmla="*/ 39 w 58"/>
                  <a:gd name="T15" fmla="*/ 12 h 93"/>
                  <a:gd name="T16" fmla="*/ 42 w 58"/>
                  <a:gd name="T17" fmla="*/ 9 h 93"/>
                  <a:gd name="T18" fmla="*/ 42 w 58"/>
                  <a:gd name="T19" fmla="*/ 12 h 93"/>
                  <a:gd name="T20" fmla="*/ 44 w 58"/>
                  <a:gd name="T21" fmla="*/ 15 h 93"/>
                  <a:gd name="T22" fmla="*/ 44 w 58"/>
                  <a:gd name="T23" fmla="*/ 23 h 93"/>
                  <a:gd name="T24" fmla="*/ 44 w 58"/>
                  <a:gd name="T25" fmla="*/ 26 h 93"/>
                  <a:gd name="T26" fmla="*/ 47 w 58"/>
                  <a:gd name="T27" fmla="*/ 26 h 93"/>
                  <a:gd name="T28" fmla="*/ 50 w 58"/>
                  <a:gd name="T29" fmla="*/ 26 h 93"/>
                  <a:gd name="T30" fmla="*/ 58 w 58"/>
                  <a:gd name="T31" fmla="*/ 32 h 93"/>
                  <a:gd name="T32" fmla="*/ 56 w 58"/>
                  <a:gd name="T33" fmla="*/ 35 h 93"/>
                  <a:gd name="T34" fmla="*/ 44 w 58"/>
                  <a:gd name="T35" fmla="*/ 29 h 93"/>
                  <a:gd name="T36" fmla="*/ 42 w 58"/>
                  <a:gd name="T37" fmla="*/ 29 h 93"/>
                  <a:gd name="T38" fmla="*/ 44 w 58"/>
                  <a:gd name="T39" fmla="*/ 35 h 93"/>
                  <a:gd name="T40" fmla="*/ 42 w 58"/>
                  <a:gd name="T41" fmla="*/ 44 h 93"/>
                  <a:gd name="T42" fmla="*/ 47 w 58"/>
                  <a:gd name="T43" fmla="*/ 64 h 93"/>
                  <a:gd name="T44" fmla="*/ 44 w 58"/>
                  <a:gd name="T45" fmla="*/ 76 h 93"/>
                  <a:gd name="T46" fmla="*/ 25 w 58"/>
                  <a:gd name="T47" fmla="*/ 90 h 93"/>
                  <a:gd name="T48" fmla="*/ 14 w 58"/>
                  <a:gd name="T49" fmla="*/ 93 h 93"/>
                  <a:gd name="T50" fmla="*/ 17 w 58"/>
                  <a:gd name="T51" fmla="*/ 93 h 93"/>
                  <a:gd name="T52" fmla="*/ 17 w 58"/>
                  <a:gd name="T53" fmla="*/ 90 h 93"/>
                  <a:gd name="T54" fmla="*/ 14 w 58"/>
                  <a:gd name="T55" fmla="*/ 81 h 93"/>
                  <a:gd name="T56" fmla="*/ 17 w 58"/>
                  <a:gd name="T57" fmla="*/ 78 h 93"/>
                  <a:gd name="T58" fmla="*/ 14 w 58"/>
                  <a:gd name="T59" fmla="*/ 5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8" h="93">
                    <a:moveTo>
                      <a:pt x="14" y="55"/>
                    </a:moveTo>
                    <a:lnTo>
                      <a:pt x="9" y="52"/>
                    </a:lnTo>
                    <a:lnTo>
                      <a:pt x="9" y="44"/>
                    </a:lnTo>
                    <a:lnTo>
                      <a:pt x="0" y="9"/>
                    </a:lnTo>
                    <a:lnTo>
                      <a:pt x="25" y="3"/>
                    </a:lnTo>
                    <a:lnTo>
                      <a:pt x="36" y="0"/>
                    </a:lnTo>
                    <a:lnTo>
                      <a:pt x="36" y="3"/>
                    </a:lnTo>
                    <a:lnTo>
                      <a:pt x="39" y="12"/>
                    </a:lnTo>
                    <a:lnTo>
                      <a:pt x="42" y="9"/>
                    </a:lnTo>
                    <a:lnTo>
                      <a:pt x="42" y="12"/>
                    </a:lnTo>
                    <a:lnTo>
                      <a:pt x="44" y="15"/>
                    </a:lnTo>
                    <a:lnTo>
                      <a:pt x="44" y="23"/>
                    </a:lnTo>
                    <a:lnTo>
                      <a:pt x="44" y="26"/>
                    </a:lnTo>
                    <a:lnTo>
                      <a:pt x="47" y="26"/>
                    </a:lnTo>
                    <a:lnTo>
                      <a:pt x="50" y="26"/>
                    </a:lnTo>
                    <a:lnTo>
                      <a:pt x="58" y="32"/>
                    </a:lnTo>
                    <a:lnTo>
                      <a:pt x="56" y="35"/>
                    </a:lnTo>
                    <a:lnTo>
                      <a:pt x="44" y="29"/>
                    </a:lnTo>
                    <a:lnTo>
                      <a:pt x="42" y="29"/>
                    </a:lnTo>
                    <a:lnTo>
                      <a:pt x="44" y="35"/>
                    </a:lnTo>
                    <a:lnTo>
                      <a:pt x="42" y="44"/>
                    </a:lnTo>
                    <a:lnTo>
                      <a:pt x="47" y="64"/>
                    </a:lnTo>
                    <a:lnTo>
                      <a:pt x="44" y="76"/>
                    </a:lnTo>
                    <a:lnTo>
                      <a:pt x="25" y="90"/>
                    </a:lnTo>
                    <a:lnTo>
                      <a:pt x="14" y="93"/>
                    </a:lnTo>
                    <a:lnTo>
                      <a:pt x="17" y="93"/>
                    </a:lnTo>
                    <a:lnTo>
                      <a:pt x="17" y="90"/>
                    </a:lnTo>
                    <a:lnTo>
                      <a:pt x="14" y="81"/>
                    </a:lnTo>
                    <a:lnTo>
                      <a:pt x="17" y="78"/>
                    </a:lnTo>
                    <a:lnTo>
                      <a:pt x="14" y="5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285">
                <a:extLst>
                  <a:ext uri="{FF2B5EF4-FFF2-40B4-BE49-F238E27FC236}">
                    <a16:creationId xmlns:a16="http://schemas.microsoft.com/office/drawing/2014/main" id="{7941ADE1-7485-492E-882F-A9F1154309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0" y="1435"/>
                <a:ext cx="14" cy="26"/>
              </a:xfrm>
              <a:custGeom>
                <a:avLst/>
                <a:gdLst>
                  <a:gd name="T0" fmla="*/ 0 w 14"/>
                  <a:gd name="T1" fmla="*/ 0 h 26"/>
                  <a:gd name="T2" fmla="*/ 5 w 14"/>
                  <a:gd name="T3" fmla="*/ 3 h 26"/>
                  <a:gd name="T4" fmla="*/ 14 w 14"/>
                  <a:gd name="T5" fmla="*/ 23 h 26"/>
                  <a:gd name="T6" fmla="*/ 5 w 14"/>
                  <a:gd name="T7" fmla="*/ 26 h 26"/>
                  <a:gd name="T8" fmla="*/ 0 w 14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6">
                    <a:moveTo>
                      <a:pt x="0" y="0"/>
                    </a:moveTo>
                    <a:lnTo>
                      <a:pt x="5" y="3"/>
                    </a:lnTo>
                    <a:lnTo>
                      <a:pt x="14" y="23"/>
                    </a:lnTo>
                    <a:lnTo>
                      <a:pt x="5" y="2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286">
                <a:extLst>
                  <a:ext uri="{FF2B5EF4-FFF2-40B4-BE49-F238E27FC236}">
                    <a16:creationId xmlns:a16="http://schemas.microsoft.com/office/drawing/2014/main" id="{E1EC4CF4-01A0-4FB0-BDCC-9BACAADCF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5" y="1441"/>
                <a:ext cx="8" cy="29"/>
              </a:xfrm>
              <a:custGeom>
                <a:avLst/>
                <a:gdLst>
                  <a:gd name="T0" fmla="*/ 2 w 8"/>
                  <a:gd name="T1" fmla="*/ 6 h 29"/>
                  <a:gd name="T2" fmla="*/ 5 w 8"/>
                  <a:gd name="T3" fmla="*/ 0 h 29"/>
                  <a:gd name="T4" fmla="*/ 8 w 8"/>
                  <a:gd name="T5" fmla="*/ 20 h 29"/>
                  <a:gd name="T6" fmla="*/ 5 w 8"/>
                  <a:gd name="T7" fmla="*/ 20 h 29"/>
                  <a:gd name="T8" fmla="*/ 0 w 8"/>
                  <a:gd name="T9" fmla="*/ 29 h 29"/>
                  <a:gd name="T10" fmla="*/ 2 w 8"/>
                  <a:gd name="T11" fmla="*/ 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29">
                    <a:moveTo>
                      <a:pt x="2" y="6"/>
                    </a:moveTo>
                    <a:lnTo>
                      <a:pt x="5" y="0"/>
                    </a:lnTo>
                    <a:lnTo>
                      <a:pt x="8" y="20"/>
                    </a:lnTo>
                    <a:lnTo>
                      <a:pt x="5" y="20"/>
                    </a:lnTo>
                    <a:lnTo>
                      <a:pt x="0" y="29"/>
                    </a:lnTo>
                    <a:lnTo>
                      <a:pt x="2" y="6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287">
                <a:extLst>
                  <a:ext uri="{FF2B5EF4-FFF2-40B4-BE49-F238E27FC236}">
                    <a16:creationId xmlns:a16="http://schemas.microsoft.com/office/drawing/2014/main" id="{4BF79175-C564-4784-AB83-3EE85B29DB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9" y="1403"/>
                <a:ext cx="56" cy="93"/>
              </a:xfrm>
              <a:custGeom>
                <a:avLst/>
                <a:gdLst>
                  <a:gd name="T0" fmla="*/ 14 w 56"/>
                  <a:gd name="T1" fmla="*/ 55 h 93"/>
                  <a:gd name="T2" fmla="*/ 8 w 56"/>
                  <a:gd name="T3" fmla="*/ 52 h 93"/>
                  <a:gd name="T4" fmla="*/ 8 w 56"/>
                  <a:gd name="T5" fmla="*/ 44 h 93"/>
                  <a:gd name="T6" fmla="*/ 0 w 56"/>
                  <a:gd name="T7" fmla="*/ 9 h 93"/>
                  <a:gd name="T8" fmla="*/ 24 w 56"/>
                  <a:gd name="T9" fmla="*/ 3 h 93"/>
                  <a:gd name="T10" fmla="*/ 35 w 56"/>
                  <a:gd name="T11" fmla="*/ 0 h 93"/>
                  <a:gd name="T12" fmla="*/ 35 w 56"/>
                  <a:gd name="T13" fmla="*/ 3 h 93"/>
                  <a:gd name="T14" fmla="*/ 37 w 56"/>
                  <a:gd name="T15" fmla="*/ 12 h 93"/>
                  <a:gd name="T16" fmla="*/ 40 w 56"/>
                  <a:gd name="T17" fmla="*/ 9 h 93"/>
                  <a:gd name="T18" fmla="*/ 40 w 56"/>
                  <a:gd name="T19" fmla="*/ 12 h 93"/>
                  <a:gd name="T20" fmla="*/ 43 w 56"/>
                  <a:gd name="T21" fmla="*/ 15 h 93"/>
                  <a:gd name="T22" fmla="*/ 43 w 56"/>
                  <a:gd name="T23" fmla="*/ 23 h 93"/>
                  <a:gd name="T24" fmla="*/ 43 w 56"/>
                  <a:gd name="T25" fmla="*/ 26 h 93"/>
                  <a:gd name="T26" fmla="*/ 45 w 56"/>
                  <a:gd name="T27" fmla="*/ 26 h 93"/>
                  <a:gd name="T28" fmla="*/ 48 w 56"/>
                  <a:gd name="T29" fmla="*/ 26 h 93"/>
                  <a:gd name="T30" fmla="*/ 56 w 56"/>
                  <a:gd name="T31" fmla="*/ 32 h 93"/>
                  <a:gd name="T32" fmla="*/ 54 w 56"/>
                  <a:gd name="T33" fmla="*/ 35 h 93"/>
                  <a:gd name="T34" fmla="*/ 43 w 56"/>
                  <a:gd name="T35" fmla="*/ 29 h 93"/>
                  <a:gd name="T36" fmla="*/ 40 w 56"/>
                  <a:gd name="T37" fmla="*/ 29 h 93"/>
                  <a:gd name="T38" fmla="*/ 43 w 56"/>
                  <a:gd name="T39" fmla="*/ 35 h 93"/>
                  <a:gd name="T40" fmla="*/ 40 w 56"/>
                  <a:gd name="T41" fmla="*/ 44 h 93"/>
                  <a:gd name="T42" fmla="*/ 45 w 56"/>
                  <a:gd name="T43" fmla="*/ 64 h 93"/>
                  <a:gd name="T44" fmla="*/ 43 w 56"/>
                  <a:gd name="T45" fmla="*/ 76 h 93"/>
                  <a:gd name="T46" fmla="*/ 24 w 56"/>
                  <a:gd name="T47" fmla="*/ 90 h 93"/>
                  <a:gd name="T48" fmla="*/ 14 w 56"/>
                  <a:gd name="T49" fmla="*/ 93 h 93"/>
                  <a:gd name="T50" fmla="*/ 16 w 56"/>
                  <a:gd name="T51" fmla="*/ 93 h 93"/>
                  <a:gd name="T52" fmla="*/ 16 w 56"/>
                  <a:gd name="T53" fmla="*/ 90 h 93"/>
                  <a:gd name="T54" fmla="*/ 14 w 56"/>
                  <a:gd name="T55" fmla="*/ 81 h 93"/>
                  <a:gd name="T56" fmla="*/ 16 w 56"/>
                  <a:gd name="T57" fmla="*/ 78 h 93"/>
                  <a:gd name="T58" fmla="*/ 14 w 56"/>
                  <a:gd name="T59" fmla="*/ 5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6" h="93">
                    <a:moveTo>
                      <a:pt x="14" y="55"/>
                    </a:moveTo>
                    <a:lnTo>
                      <a:pt x="8" y="52"/>
                    </a:lnTo>
                    <a:lnTo>
                      <a:pt x="8" y="44"/>
                    </a:lnTo>
                    <a:lnTo>
                      <a:pt x="0" y="9"/>
                    </a:lnTo>
                    <a:lnTo>
                      <a:pt x="24" y="3"/>
                    </a:lnTo>
                    <a:lnTo>
                      <a:pt x="35" y="0"/>
                    </a:lnTo>
                    <a:lnTo>
                      <a:pt x="35" y="3"/>
                    </a:lnTo>
                    <a:lnTo>
                      <a:pt x="37" y="12"/>
                    </a:lnTo>
                    <a:lnTo>
                      <a:pt x="40" y="9"/>
                    </a:lnTo>
                    <a:lnTo>
                      <a:pt x="40" y="12"/>
                    </a:lnTo>
                    <a:lnTo>
                      <a:pt x="43" y="15"/>
                    </a:lnTo>
                    <a:lnTo>
                      <a:pt x="43" y="23"/>
                    </a:lnTo>
                    <a:lnTo>
                      <a:pt x="43" y="26"/>
                    </a:lnTo>
                    <a:lnTo>
                      <a:pt x="45" y="26"/>
                    </a:lnTo>
                    <a:lnTo>
                      <a:pt x="48" y="26"/>
                    </a:lnTo>
                    <a:lnTo>
                      <a:pt x="56" y="32"/>
                    </a:lnTo>
                    <a:lnTo>
                      <a:pt x="54" y="35"/>
                    </a:lnTo>
                    <a:lnTo>
                      <a:pt x="43" y="29"/>
                    </a:lnTo>
                    <a:lnTo>
                      <a:pt x="40" y="29"/>
                    </a:lnTo>
                    <a:lnTo>
                      <a:pt x="43" y="35"/>
                    </a:lnTo>
                    <a:lnTo>
                      <a:pt x="40" y="44"/>
                    </a:lnTo>
                    <a:lnTo>
                      <a:pt x="45" y="64"/>
                    </a:lnTo>
                    <a:lnTo>
                      <a:pt x="43" y="76"/>
                    </a:lnTo>
                    <a:lnTo>
                      <a:pt x="24" y="90"/>
                    </a:lnTo>
                    <a:lnTo>
                      <a:pt x="14" y="93"/>
                    </a:lnTo>
                    <a:lnTo>
                      <a:pt x="16" y="93"/>
                    </a:lnTo>
                    <a:lnTo>
                      <a:pt x="16" y="90"/>
                    </a:lnTo>
                    <a:lnTo>
                      <a:pt x="14" y="81"/>
                    </a:lnTo>
                    <a:lnTo>
                      <a:pt x="16" y="78"/>
                    </a:lnTo>
                    <a:lnTo>
                      <a:pt x="14" y="55"/>
                    </a:lnTo>
                    <a:close/>
                  </a:path>
                </a:pathLst>
              </a:custGeom>
              <a:solidFill>
                <a:srgbClr val="ECF1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288">
                <a:extLst>
                  <a:ext uri="{FF2B5EF4-FFF2-40B4-BE49-F238E27FC236}">
                    <a16:creationId xmlns:a16="http://schemas.microsoft.com/office/drawing/2014/main" id="{8DA42005-907F-4DAD-A599-C42541E68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9" y="1403"/>
                <a:ext cx="56" cy="93"/>
              </a:xfrm>
              <a:custGeom>
                <a:avLst/>
                <a:gdLst>
                  <a:gd name="T0" fmla="*/ 14 w 56"/>
                  <a:gd name="T1" fmla="*/ 55 h 93"/>
                  <a:gd name="T2" fmla="*/ 8 w 56"/>
                  <a:gd name="T3" fmla="*/ 52 h 93"/>
                  <a:gd name="T4" fmla="*/ 8 w 56"/>
                  <a:gd name="T5" fmla="*/ 44 h 93"/>
                  <a:gd name="T6" fmla="*/ 0 w 56"/>
                  <a:gd name="T7" fmla="*/ 9 h 93"/>
                  <a:gd name="T8" fmla="*/ 24 w 56"/>
                  <a:gd name="T9" fmla="*/ 3 h 93"/>
                  <a:gd name="T10" fmla="*/ 35 w 56"/>
                  <a:gd name="T11" fmla="*/ 0 h 93"/>
                  <a:gd name="T12" fmla="*/ 35 w 56"/>
                  <a:gd name="T13" fmla="*/ 3 h 93"/>
                  <a:gd name="T14" fmla="*/ 37 w 56"/>
                  <a:gd name="T15" fmla="*/ 12 h 93"/>
                  <a:gd name="T16" fmla="*/ 40 w 56"/>
                  <a:gd name="T17" fmla="*/ 9 h 93"/>
                  <a:gd name="T18" fmla="*/ 40 w 56"/>
                  <a:gd name="T19" fmla="*/ 12 h 93"/>
                  <a:gd name="T20" fmla="*/ 43 w 56"/>
                  <a:gd name="T21" fmla="*/ 15 h 93"/>
                  <a:gd name="T22" fmla="*/ 43 w 56"/>
                  <a:gd name="T23" fmla="*/ 23 h 93"/>
                  <a:gd name="T24" fmla="*/ 43 w 56"/>
                  <a:gd name="T25" fmla="*/ 26 h 93"/>
                  <a:gd name="T26" fmla="*/ 45 w 56"/>
                  <a:gd name="T27" fmla="*/ 26 h 93"/>
                  <a:gd name="T28" fmla="*/ 48 w 56"/>
                  <a:gd name="T29" fmla="*/ 26 h 93"/>
                  <a:gd name="T30" fmla="*/ 56 w 56"/>
                  <a:gd name="T31" fmla="*/ 32 h 93"/>
                  <a:gd name="T32" fmla="*/ 54 w 56"/>
                  <a:gd name="T33" fmla="*/ 35 h 93"/>
                  <a:gd name="T34" fmla="*/ 43 w 56"/>
                  <a:gd name="T35" fmla="*/ 29 h 93"/>
                  <a:gd name="T36" fmla="*/ 40 w 56"/>
                  <a:gd name="T37" fmla="*/ 29 h 93"/>
                  <a:gd name="T38" fmla="*/ 43 w 56"/>
                  <a:gd name="T39" fmla="*/ 35 h 93"/>
                  <a:gd name="T40" fmla="*/ 40 w 56"/>
                  <a:gd name="T41" fmla="*/ 44 h 93"/>
                  <a:gd name="T42" fmla="*/ 45 w 56"/>
                  <a:gd name="T43" fmla="*/ 64 h 93"/>
                  <a:gd name="T44" fmla="*/ 43 w 56"/>
                  <a:gd name="T45" fmla="*/ 76 h 93"/>
                  <a:gd name="T46" fmla="*/ 24 w 56"/>
                  <a:gd name="T47" fmla="*/ 90 h 93"/>
                  <a:gd name="T48" fmla="*/ 14 w 56"/>
                  <a:gd name="T49" fmla="*/ 93 h 93"/>
                  <a:gd name="T50" fmla="*/ 16 w 56"/>
                  <a:gd name="T51" fmla="*/ 93 h 93"/>
                  <a:gd name="T52" fmla="*/ 16 w 56"/>
                  <a:gd name="T53" fmla="*/ 90 h 93"/>
                  <a:gd name="T54" fmla="*/ 14 w 56"/>
                  <a:gd name="T55" fmla="*/ 81 h 93"/>
                  <a:gd name="T56" fmla="*/ 16 w 56"/>
                  <a:gd name="T57" fmla="*/ 78 h 93"/>
                  <a:gd name="T58" fmla="*/ 14 w 56"/>
                  <a:gd name="T59" fmla="*/ 5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6" h="93">
                    <a:moveTo>
                      <a:pt x="14" y="55"/>
                    </a:moveTo>
                    <a:lnTo>
                      <a:pt x="8" y="52"/>
                    </a:lnTo>
                    <a:lnTo>
                      <a:pt x="8" y="44"/>
                    </a:lnTo>
                    <a:lnTo>
                      <a:pt x="0" y="9"/>
                    </a:lnTo>
                    <a:lnTo>
                      <a:pt x="24" y="3"/>
                    </a:lnTo>
                    <a:lnTo>
                      <a:pt x="35" y="0"/>
                    </a:lnTo>
                    <a:lnTo>
                      <a:pt x="35" y="3"/>
                    </a:lnTo>
                    <a:lnTo>
                      <a:pt x="37" y="12"/>
                    </a:lnTo>
                    <a:lnTo>
                      <a:pt x="40" y="9"/>
                    </a:lnTo>
                    <a:lnTo>
                      <a:pt x="40" y="12"/>
                    </a:lnTo>
                    <a:lnTo>
                      <a:pt x="43" y="15"/>
                    </a:lnTo>
                    <a:lnTo>
                      <a:pt x="43" y="23"/>
                    </a:lnTo>
                    <a:lnTo>
                      <a:pt x="43" y="26"/>
                    </a:lnTo>
                    <a:lnTo>
                      <a:pt x="45" y="26"/>
                    </a:lnTo>
                    <a:lnTo>
                      <a:pt x="48" y="26"/>
                    </a:lnTo>
                    <a:lnTo>
                      <a:pt x="56" y="32"/>
                    </a:lnTo>
                    <a:lnTo>
                      <a:pt x="54" y="35"/>
                    </a:lnTo>
                    <a:lnTo>
                      <a:pt x="43" y="29"/>
                    </a:lnTo>
                    <a:lnTo>
                      <a:pt x="40" y="29"/>
                    </a:lnTo>
                    <a:lnTo>
                      <a:pt x="43" y="35"/>
                    </a:lnTo>
                    <a:lnTo>
                      <a:pt x="40" y="44"/>
                    </a:lnTo>
                    <a:lnTo>
                      <a:pt x="45" y="64"/>
                    </a:lnTo>
                    <a:lnTo>
                      <a:pt x="43" y="76"/>
                    </a:lnTo>
                    <a:lnTo>
                      <a:pt x="24" y="90"/>
                    </a:lnTo>
                    <a:lnTo>
                      <a:pt x="14" y="93"/>
                    </a:lnTo>
                    <a:lnTo>
                      <a:pt x="16" y="93"/>
                    </a:lnTo>
                    <a:lnTo>
                      <a:pt x="16" y="90"/>
                    </a:lnTo>
                    <a:lnTo>
                      <a:pt x="14" y="81"/>
                    </a:lnTo>
                    <a:lnTo>
                      <a:pt x="16" y="78"/>
                    </a:lnTo>
                    <a:lnTo>
                      <a:pt x="14" y="55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289">
                <a:extLst>
                  <a:ext uri="{FF2B5EF4-FFF2-40B4-BE49-F238E27FC236}">
                    <a16:creationId xmlns:a16="http://schemas.microsoft.com/office/drawing/2014/main" id="{85167887-3636-4ED9-A083-592C8072CB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1" y="1436"/>
                <a:ext cx="13" cy="27"/>
              </a:xfrm>
              <a:custGeom>
                <a:avLst/>
                <a:gdLst>
                  <a:gd name="T0" fmla="*/ 0 w 13"/>
                  <a:gd name="T1" fmla="*/ 0 h 27"/>
                  <a:gd name="T2" fmla="*/ 5 w 13"/>
                  <a:gd name="T3" fmla="*/ 4 h 27"/>
                  <a:gd name="T4" fmla="*/ 13 w 13"/>
                  <a:gd name="T5" fmla="*/ 24 h 27"/>
                  <a:gd name="T6" fmla="*/ 5 w 13"/>
                  <a:gd name="T7" fmla="*/ 27 h 27"/>
                  <a:gd name="T8" fmla="*/ 0 w 13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7">
                    <a:moveTo>
                      <a:pt x="0" y="0"/>
                    </a:moveTo>
                    <a:lnTo>
                      <a:pt x="5" y="4"/>
                    </a:lnTo>
                    <a:lnTo>
                      <a:pt x="13" y="24"/>
                    </a:lnTo>
                    <a:lnTo>
                      <a:pt x="5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290">
                <a:extLst>
                  <a:ext uri="{FF2B5EF4-FFF2-40B4-BE49-F238E27FC236}">
                    <a16:creationId xmlns:a16="http://schemas.microsoft.com/office/drawing/2014/main" id="{2FEB8E74-33BF-4CEC-9026-6282CCBB2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1" y="1436"/>
                <a:ext cx="13" cy="27"/>
              </a:xfrm>
              <a:custGeom>
                <a:avLst/>
                <a:gdLst>
                  <a:gd name="T0" fmla="*/ 0 w 13"/>
                  <a:gd name="T1" fmla="*/ 0 h 27"/>
                  <a:gd name="T2" fmla="*/ 5 w 13"/>
                  <a:gd name="T3" fmla="*/ 4 h 27"/>
                  <a:gd name="T4" fmla="*/ 13 w 13"/>
                  <a:gd name="T5" fmla="*/ 24 h 27"/>
                  <a:gd name="T6" fmla="*/ 5 w 13"/>
                  <a:gd name="T7" fmla="*/ 27 h 27"/>
                  <a:gd name="T8" fmla="*/ 0 w 13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7">
                    <a:moveTo>
                      <a:pt x="0" y="0"/>
                    </a:moveTo>
                    <a:lnTo>
                      <a:pt x="5" y="4"/>
                    </a:lnTo>
                    <a:lnTo>
                      <a:pt x="13" y="24"/>
                    </a:lnTo>
                    <a:lnTo>
                      <a:pt x="5" y="27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291">
                <a:extLst>
                  <a:ext uri="{FF2B5EF4-FFF2-40B4-BE49-F238E27FC236}">
                    <a16:creationId xmlns:a16="http://schemas.microsoft.com/office/drawing/2014/main" id="{9A1998E4-C8AD-4F42-AFC2-E325C3BEC6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5" y="1443"/>
                <a:ext cx="6" cy="26"/>
              </a:xfrm>
              <a:custGeom>
                <a:avLst/>
                <a:gdLst>
                  <a:gd name="T0" fmla="*/ 2 w 6"/>
                  <a:gd name="T1" fmla="*/ 5 h 26"/>
                  <a:gd name="T2" fmla="*/ 4 w 6"/>
                  <a:gd name="T3" fmla="*/ 0 h 26"/>
                  <a:gd name="T4" fmla="*/ 6 w 6"/>
                  <a:gd name="T5" fmla="*/ 19 h 26"/>
                  <a:gd name="T6" fmla="*/ 4 w 6"/>
                  <a:gd name="T7" fmla="*/ 19 h 26"/>
                  <a:gd name="T8" fmla="*/ 0 w 6"/>
                  <a:gd name="T9" fmla="*/ 26 h 26"/>
                  <a:gd name="T10" fmla="*/ 2 w 6"/>
                  <a:gd name="T11" fmla="*/ 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6">
                    <a:moveTo>
                      <a:pt x="2" y="5"/>
                    </a:moveTo>
                    <a:lnTo>
                      <a:pt x="4" y="0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0" y="26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292">
                <a:extLst>
                  <a:ext uri="{FF2B5EF4-FFF2-40B4-BE49-F238E27FC236}">
                    <a16:creationId xmlns:a16="http://schemas.microsoft.com/office/drawing/2014/main" id="{61F5220C-B8F8-43DA-8C54-2CC8A78A6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5" y="1443"/>
                <a:ext cx="6" cy="26"/>
              </a:xfrm>
              <a:custGeom>
                <a:avLst/>
                <a:gdLst>
                  <a:gd name="T0" fmla="*/ 2 w 6"/>
                  <a:gd name="T1" fmla="*/ 5 h 26"/>
                  <a:gd name="T2" fmla="*/ 4 w 6"/>
                  <a:gd name="T3" fmla="*/ 0 h 26"/>
                  <a:gd name="T4" fmla="*/ 6 w 6"/>
                  <a:gd name="T5" fmla="*/ 19 h 26"/>
                  <a:gd name="T6" fmla="*/ 4 w 6"/>
                  <a:gd name="T7" fmla="*/ 19 h 26"/>
                  <a:gd name="T8" fmla="*/ 0 w 6"/>
                  <a:gd name="T9" fmla="*/ 26 h 26"/>
                  <a:gd name="T10" fmla="*/ 2 w 6"/>
                  <a:gd name="T11" fmla="*/ 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6">
                    <a:moveTo>
                      <a:pt x="2" y="5"/>
                    </a:moveTo>
                    <a:lnTo>
                      <a:pt x="4" y="0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0" y="26"/>
                    </a:lnTo>
                    <a:lnTo>
                      <a:pt x="2" y="5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293">
                <a:extLst>
                  <a:ext uri="{FF2B5EF4-FFF2-40B4-BE49-F238E27FC236}">
                    <a16:creationId xmlns:a16="http://schemas.microsoft.com/office/drawing/2014/main" id="{D7AA0346-08AF-4A22-A8F3-CBA3A8EB2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" y="1556"/>
                <a:ext cx="118" cy="285"/>
              </a:xfrm>
              <a:custGeom>
                <a:avLst/>
                <a:gdLst>
                  <a:gd name="T0" fmla="*/ 8 w 118"/>
                  <a:gd name="T1" fmla="*/ 207 h 285"/>
                  <a:gd name="T2" fmla="*/ 8 w 118"/>
                  <a:gd name="T3" fmla="*/ 201 h 285"/>
                  <a:gd name="T4" fmla="*/ 14 w 118"/>
                  <a:gd name="T5" fmla="*/ 190 h 285"/>
                  <a:gd name="T6" fmla="*/ 27 w 118"/>
                  <a:gd name="T7" fmla="*/ 181 h 285"/>
                  <a:gd name="T8" fmla="*/ 32 w 118"/>
                  <a:gd name="T9" fmla="*/ 178 h 285"/>
                  <a:gd name="T10" fmla="*/ 29 w 118"/>
                  <a:gd name="T11" fmla="*/ 173 h 285"/>
                  <a:gd name="T12" fmla="*/ 35 w 118"/>
                  <a:gd name="T13" fmla="*/ 170 h 285"/>
                  <a:gd name="T14" fmla="*/ 40 w 118"/>
                  <a:gd name="T15" fmla="*/ 159 h 285"/>
                  <a:gd name="T16" fmla="*/ 50 w 118"/>
                  <a:gd name="T17" fmla="*/ 153 h 285"/>
                  <a:gd name="T18" fmla="*/ 58 w 118"/>
                  <a:gd name="T19" fmla="*/ 142 h 285"/>
                  <a:gd name="T20" fmla="*/ 55 w 118"/>
                  <a:gd name="T21" fmla="*/ 137 h 285"/>
                  <a:gd name="T22" fmla="*/ 45 w 118"/>
                  <a:gd name="T23" fmla="*/ 128 h 285"/>
                  <a:gd name="T24" fmla="*/ 37 w 118"/>
                  <a:gd name="T25" fmla="*/ 125 h 285"/>
                  <a:gd name="T26" fmla="*/ 32 w 118"/>
                  <a:gd name="T27" fmla="*/ 117 h 285"/>
                  <a:gd name="T28" fmla="*/ 27 w 118"/>
                  <a:gd name="T29" fmla="*/ 114 h 285"/>
                  <a:gd name="T30" fmla="*/ 22 w 118"/>
                  <a:gd name="T31" fmla="*/ 106 h 285"/>
                  <a:gd name="T32" fmla="*/ 16 w 118"/>
                  <a:gd name="T33" fmla="*/ 100 h 285"/>
                  <a:gd name="T34" fmla="*/ 8 w 118"/>
                  <a:gd name="T35" fmla="*/ 100 h 285"/>
                  <a:gd name="T36" fmla="*/ 8 w 118"/>
                  <a:gd name="T37" fmla="*/ 95 h 285"/>
                  <a:gd name="T38" fmla="*/ 8 w 118"/>
                  <a:gd name="T39" fmla="*/ 89 h 285"/>
                  <a:gd name="T40" fmla="*/ 6 w 118"/>
                  <a:gd name="T41" fmla="*/ 84 h 285"/>
                  <a:gd name="T42" fmla="*/ 8 w 118"/>
                  <a:gd name="T43" fmla="*/ 75 h 285"/>
                  <a:gd name="T44" fmla="*/ 11 w 118"/>
                  <a:gd name="T45" fmla="*/ 72 h 285"/>
                  <a:gd name="T46" fmla="*/ 11 w 118"/>
                  <a:gd name="T47" fmla="*/ 67 h 285"/>
                  <a:gd name="T48" fmla="*/ 11 w 118"/>
                  <a:gd name="T49" fmla="*/ 64 h 285"/>
                  <a:gd name="T50" fmla="*/ 6 w 118"/>
                  <a:gd name="T51" fmla="*/ 53 h 285"/>
                  <a:gd name="T52" fmla="*/ 8 w 118"/>
                  <a:gd name="T53" fmla="*/ 47 h 285"/>
                  <a:gd name="T54" fmla="*/ 14 w 118"/>
                  <a:gd name="T55" fmla="*/ 42 h 285"/>
                  <a:gd name="T56" fmla="*/ 14 w 118"/>
                  <a:gd name="T57" fmla="*/ 36 h 285"/>
                  <a:gd name="T58" fmla="*/ 16 w 118"/>
                  <a:gd name="T59" fmla="*/ 31 h 285"/>
                  <a:gd name="T60" fmla="*/ 19 w 118"/>
                  <a:gd name="T61" fmla="*/ 19 h 285"/>
                  <a:gd name="T62" fmla="*/ 27 w 118"/>
                  <a:gd name="T63" fmla="*/ 8 h 285"/>
                  <a:gd name="T64" fmla="*/ 32 w 118"/>
                  <a:gd name="T65" fmla="*/ 0 h 285"/>
                  <a:gd name="T66" fmla="*/ 74 w 118"/>
                  <a:gd name="T67" fmla="*/ 14 h 285"/>
                  <a:gd name="T68" fmla="*/ 108 w 118"/>
                  <a:gd name="T69" fmla="*/ 25 h 285"/>
                  <a:gd name="T70" fmla="*/ 108 w 118"/>
                  <a:gd name="T71" fmla="*/ 33 h 285"/>
                  <a:gd name="T72" fmla="*/ 106 w 118"/>
                  <a:gd name="T73" fmla="*/ 50 h 285"/>
                  <a:gd name="T74" fmla="*/ 106 w 118"/>
                  <a:gd name="T75" fmla="*/ 61 h 285"/>
                  <a:gd name="T76" fmla="*/ 95 w 118"/>
                  <a:gd name="T77" fmla="*/ 64 h 285"/>
                  <a:gd name="T78" fmla="*/ 92 w 118"/>
                  <a:gd name="T79" fmla="*/ 78 h 285"/>
                  <a:gd name="T80" fmla="*/ 90 w 118"/>
                  <a:gd name="T81" fmla="*/ 95 h 285"/>
                  <a:gd name="T82" fmla="*/ 100 w 118"/>
                  <a:gd name="T83" fmla="*/ 92 h 285"/>
                  <a:gd name="T84" fmla="*/ 118 w 118"/>
                  <a:gd name="T85" fmla="*/ 134 h 285"/>
                  <a:gd name="T86" fmla="*/ 113 w 118"/>
                  <a:gd name="T87" fmla="*/ 134 h 285"/>
                  <a:gd name="T88" fmla="*/ 118 w 118"/>
                  <a:gd name="T89" fmla="*/ 137 h 285"/>
                  <a:gd name="T90" fmla="*/ 116 w 118"/>
                  <a:gd name="T91" fmla="*/ 140 h 285"/>
                  <a:gd name="T92" fmla="*/ 116 w 118"/>
                  <a:gd name="T93" fmla="*/ 178 h 285"/>
                  <a:gd name="T94" fmla="*/ 108 w 118"/>
                  <a:gd name="T95" fmla="*/ 201 h 285"/>
                  <a:gd name="T96" fmla="*/ 100 w 118"/>
                  <a:gd name="T97" fmla="*/ 207 h 285"/>
                  <a:gd name="T98" fmla="*/ 100 w 118"/>
                  <a:gd name="T99" fmla="*/ 220 h 285"/>
                  <a:gd name="T100" fmla="*/ 87 w 118"/>
                  <a:gd name="T101" fmla="*/ 240 h 285"/>
                  <a:gd name="T102" fmla="*/ 90 w 118"/>
                  <a:gd name="T103" fmla="*/ 246 h 285"/>
                  <a:gd name="T104" fmla="*/ 74 w 118"/>
                  <a:gd name="T105" fmla="*/ 282 h 285"/>
                  <a:gd name="T106" fmla="*/ 69 w 118"/>
                  <a:gd name="T107" fmla="*/ 285 h 285"/>
                  <a:gd name="T108" fmla="*/ 69 w 118"/>
                  <a:gd name="T109" fmla="*/ 260 h 285"/>
                  <a:gd name="T110" fmla="*/ 50 w 118"/>
                  <a:gd name="T111" fmla="*/ 263 h 285"/>
                  <a:gd name="T112" fmla="*/ 6 w 118"/>
                  <a:gd name="T113" fmla="*/ 237 h 285"/>
                  <a:gd name="T114" fmla="*/ 0 w 118"/>
                  <a:gd name="T115" fmla="*/ 220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18" h="285">
                    <a:moveTo>
                      <a:pt x="6" y="207"/>
                    </a:moveTo>
                    <a:lnTo>
                      <a:pt x="8" y="207"/>
                    </a:lnTo>
                    <a:lnTo>
                      <a:pt x="6" y="204"/>
                    </a:lnTo>
                    <a:lnTo>
                      <a:pt x="8" y="201"/>
                    </a:lnTo>
                    <a:lnTo>
                      <a:pt x="11" y="198"/>
                    </a:lnTo>
                    <a:lnTo>
                      <a:pt x="14" y="190"/>
                    </a:lnTo>
                    <a:lnTo>
                      <a:pt x="22" y="190"/>
                    </a:lnTo>
                    <a:lnTo>
                      <a:pt x="27" y="181"/>
                    </a:lnTo>
                    <a:lnTo>
                      <a:pt x="32" y="181"/>
                    </a:lnTo>
                    <a:lnTo>
                      <a:pt x="32" y="178"/>
                    </a:lnTo>
                    <a:lnTo>
                      <a:pt x="29" y="176"/>
                    </a:lnTo>
                    <a:lnTo>
                      <a:pt x="29" y="173"/>
                    </a:lnTo>
                    <a:lnTo>
                      <a:pt x="32" y="170"/>
                    </a:lnTo>
                    <a:lnTo>
                      <a:pt x="35" y="170"/>
                    </a:lnTo>
                    <a:lnTo>
                      <a:pt x="35" y="167"/>
                    </a:lnTo>
                    <a:lnTo>
                      <a:pt x="40" y="159"/>
                    </a:lnTo>
                    <a:lnTo>
                      <a:pt x="40" y="156"/>
                    </a:lnTo>
                    <a:lnTo>
                      <a:pt x="50" y="153"/>
                    </a:lnTo>
                    <a:lnTo>
                      <a:pt x="50" y="148"/>
                    </a:lnTo>
                    <a:lnTo>
                      <a:pt x="58" y="142"/>
                    </a:lnTo>
                    <a:lnTo>
                      <a:pt x="58" y="140"/>
                    </a:lnTo>
                    <a:lnTo>
                      <a:pt x="55" y="137"/>
                    </a:lnTo>
                    <a:lnTo>
                      <a:pt x="48" y="131"/>
                    </a:lnTo>
                    <a:lnTo>
                      <a:pt x="45" y="128"/>
                    </a:lnTo>
                    <a:lnTo>
                      <a:pt x="37" y="128"/>
                    </a:lnTo>
                    <a:lnTo>
                      <a:pt x="37" y="125"/>
                    </a:lnTo>
                    <a:lnTo>
                      <a:pt x="35" y="125"/>
                    </a:lnTo>
                    <a:lnTo>
                      <a:pt x="32" y="117"/>
                    </a:lnTo>
                    <a:lnTo>
                      <a:pt x="29" y="117"/>
                    </a:lnTo>
                    <a:lnTo>
                      <a:pt x="27" y="114"/>
                    </a:lnTo>
                    <a:lnTo>
                      <a:pt x="22" y="111"/>
                    </a:lnTo>
                    <a:lnTo>
                      <a:pt x="22" y="106"/>
                    </a:lnTo>
                    <a:lnTo>
                      <a:pt x="19" y="100"/>
                    </a:lnTo>
                    <a:lnTo>
                      <a:pt x="16" y="100"/>
                    </a:lnTo>
                    <a:lnTo>
                      <a:pt x="11" y="100"/>
                    </a:lnTo>
                    <a:lnTo>
                      <a:pt x="8" y="100"/>
                    </a:lnTo>
                    <a:lnTo>
                      <a:pt x="8" y="98"/>
                    </a:lnTo>
                    <a:lnTo>
                      <a:pt x="8" y="95"/>
                    </a:lnTo>
                    <a:lnTo>
                      <a:pt x="6" y="92"/>
                    </a:lnTo>
                    <a:lnTo>
                      <a:pt x="8" y="89"/>
                    </a:lnTo>
                    <a:lnTo>
                      <a:pt x="6" y="89"/>
                    </a:lnTo>
                    <a:lnTo>
                      <a:pt x="6" y="84"/>
                    </a:lnTo>
                    <a:lnTo>
                      <a:pt x="6" y="78"/>
                    </a:lnTo>
                    <a:lnTo>
                      <a:pt x="8" y="75"/>
                    </a:lnTo>
                    <a:lnTo>
                      <a:pt x="11" y="75"/>
                    </a:lnTo>
                    <a:lnTo>
                      <a:pt x="11" y="72"/>
                    </a:lnTo>
                    <a:lnTo>
                      <a:pt x="11" y="70"/>
                    </a:lnTo>
                    <a:lnTo>
                      <a:pt x="11" y="67"/>
                    </a:lnTo>
                    <a:lnTo>
                      <a:pt x="14" y="64"/>
                    </a:lnTo>
                    <a:lnTo>
                      <a:pt x="11" y="64"/>
                    </a:lnTo>
                    <a:lnTo>
                      <a:pt x="11" y="61"/>
                    </a:lnTo>
                    <a:lnTo>
                      <a:pt x="6" y="53"/>
                    </a:lnTo>
                    <a:lnTo>
                      <a:pt x="6" y="50"/>
                    </a:lnTo>
                    <a:lnTo>
                      <a:pt x="8" y="47"/>
                    </a:lnTo>
                    <a:lnTo>
                      <a:pt x="11" y="44"/>
                    </a:lnTo>
                    <a:lnTo>
                      <a:pt x="14" y="42"/>
                    </a:lnTo>
                    <a:lnTo>
                      <a:pt x="16" y="36"/>
                    </a:lnTo>
                    <a:lnTo>
                      <a:pt x="14" y="36"/>
                    </a:lnTo>
                    <a:lnTo>
                      <a:pt x="14" y="33"/>
                    </a:lnTo>
                    <a:lnTo>
                      <a:pt x="16" y="31"/>
                    </a:lnTo>
                    <a:lnTo>
                      <a:pt x="19" y="28"/>
                    </a:lnTo>
                    <a:lnTo>
                      <a:pt x="19" y="19"/>
                    </a:lnTo>
                    <a:lnTo>
                      <a:pt x="22" y="8"/>
                    </a:lnTo>
                    <a:lnTo>
                      <a:pt x="27" y="8"/>
                    </a:lnTo>
                    <a:lnTo>
                      <a:pt x="27" y="5"/>
                    </a:lnTo>
                    <a:lnTo>
                      <a:pt x="32" y="0"/>
                    </a:lnTo>
                    <a:lnTo>
                      <a:pt x="61" y="11"/>
                    </a:lnTo>
                    <a:lnTo>
                      <a:pt x="74" y="14"/>
                    </a:lnTo>
                    <a:lnTo>
                      <a:pt x="76" y="14"/>
                    </a:lnTo>
                    <a:lnTo>
                      <a:pt x="108" y="25"/>
                    </a:lnTo>
                    <a:lnTo>
                      <a:pt x="108" y="28"/>
                    </a:lnTo>
                    <a:lnTo>
                      <a:pt x="108" y="33"/>
                    </a:lnTo>
                    <a:lnTo>
                      <a:pt x="108" y="36"/>
                    </a:lnTo>
                    <a:lnTo>
                      <a:pt x="106" y="50"/>
                    </a:lnTo>
                    <a:lnTo>
                      <a:pt x="106" y="55"/>
                    </a:lnTo>
                    <a:lnTo>
                      <a:pt x="106" y="61"/>
                    </a:lnTo>
                    <a:lnTo>
                      <a:pt x="95" y="70"/>
                    </a:lnTo>
                    <a:lnTo>
                      <a:pt x="95" y="64"/>
                    </a:lnTo>
                    <a:lnTo>
                      <a:pt x="95" y="67"/>
                    </a:lnTo>
                    <a:lnTo>
                      <a:pt x="92" y="78"/>
                    </a:lnTo>
                    <a:lnTo>
                      <a:pt x="87" y="89"/>
                    </a:lnTo>
                    <a:lnTo>
                      <a:pt x="90" y="95"/>
                    </a:lnTo>
                    <a:lnTo>
                      <a:pt x="95" y="95"/>
                    </a:lnTo>
                    <a:lnTo>
                      <a:pt x="100" y="92"/>
                    </a:lnTo>
                    <a:lnTo>
                      <a:pt x="116" y="106"/>
                    </a:lnTo>
                    <a:lnTo>
                      <a:pt x="118" y="134"/>
                    </a:lnTo>
                    <a:lnTo>
                      <a:pt x="113" y="131"/>
                    </a:lnTo>
                    <a:lnTo>
                      <a:pt x="113" y="134"/>
                    </a:lnTo>
                    <a:lnTo>
                      <a:pt x="118" y="134"/>
                    </a:lnTo>
                    <a:lnTo>
                      <a:pt x="118" y="137"/>
                    </a:lnTo>
                    <a:lnTo>
                      <a:pt x="113" y="140"/>
                    </a:lnTo>
                    <a:lnTo>
                      <a:pt x="116" y="140"/>
                    </a:lnTo>
                    <a:lnTo>
                      <a:pt x="113" y="162"/>
                    </a:lnTo>
                    <a:lnTo>
                      <a:pt x="116" y="178"/>
                    </a:lnTo>
                    <a:lnTo>
                      <a:pt x="113" y="193"/>
                    </a:lnTo>
                    <a:lnTo>
                      <a:pt x="108" y="201"/>
                    </a:lnTo>
                    <a:lnTo>
                      <a:pt x="108" y="207"/>
                    </a:lnTo>
                    <a:lnTo>
                      <a:pt x="100" y="207"/>
                    </a:lnTo>
                    <a:lnTo>
                      <a:pt x="106" y="212"/>
                    </a:lnTo>
                    <a:lnTo>
                      <a:pt x="100" y="220"/>
                    </a:lnTo>
                    <a:lnTo>
                      <a:pt x="100" y="226"/>
                    </a:lnTo>
                    <a:lnTo>
                      <a:pt x="87" y="240"/>
                    </a:lnTo>
                    <a:lnTo>
                      <a:pt x="90" y="240"/>
                    </a:lnTo>
                    <a:lnTo>
                      <a:pt x="90" y="246"/>
                    </a:lnTo>
                    <a:lnTo>
                      <a:pt x="79" y="276"/>
                    </a:lnTo>
                    <a:lnTo>
                      <a:pt x="74" y="282"/>
                    </a:lnTo>
                    <a:lnTo>
                      <a:pt x="76" y="285"/>
                    </a:lnTo>
                    <a:lnTo>
                      <a:pt x="69" y="285"/>
                    </a:lnTo>
                    <a:lnTo>
                      <a:pt x="71" y="265"/>
                    </a:lnTo>
                    <a:lnTo>
                      <a:pt x="69" y="260"/>
                    </a:lnTo>
                    <a:lnTo>
                      <a:pt x="58" y="260"/>
                    </a:lnTo>
                    <a:lnTo>
                      <a:pt x="50" y="263"/>
                    </a:lnTo>
                    <a:lnTo>
                      <a:pt x="19" y="246"/>
                    </a:lnTo>
                    <a:lnTo>
                      <a:pt x="6" y="237"/>
                    </a:lnTo>
                    <a:lnTo>
                      <a:pt x="8" y="226"/>
                    </a:lnTo>
                    <a:lnTo>
                      <a:pt x="0" y="220"/>
                    </a:lnTo>
                    <a:lnTo>
                      <a:pt x="6" y="207"/>
                    </a:lnTo>
                    <a:close/>
                  </a:path>
                </a:pathLst>
              </a:custGeom>
              <a:solidFill>
                <a:srgbClr val="F6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294">
                <a:extLst>
                  <a:ext uri="{FF2B5EF4-FFF2-40B4-BE49-F238E27FC236}">
                    <a16:creationId xmlns:a16="http://schemas.microsoft.com/office/drawing/2014/main" id="{FE0F2AA0-010E-4E2A-B09A-094E1D7F36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" y="1556"/>
                <a:ext cx="118" cy="285"/>
              </a:xfrm>
              <a:custGeom>
                <a:avLst/>
                <a:gdLst>
                  <a:gd name="T0" fmla="*/ 8 w 118"/>
                  <a:gd name="T1" fmla="*/ 207 h 285"/>
                  <a:gd name="T2" fmla="*/ 8 w 118"/>
                  <a:gd name="T3" fmla="*/ 201 h 285"/>
                  <a:gd name="T4" fmla="*/ 14 w 118"/>
                  <a:gd name="T5" fmla="*/ 190 h 285"/>
                  <a:gd name="T6" fmla="*/ 27 w 118"/>
                  <a:gd name="T7" fmla="*/ 181 h 285"/>
                  <a:gd name="T8" fmla="*/ 32 w 118"/>
                  <a:gd name="T9" fmla="*/ 178 h 285"/>
                  <a:gd name="T10" fmla="*/ 29 w 118"/>
                  <a:gd name="T11" fmla="*/ 173 h 285"/>
                  <a:gd name="T12" fmla="*/ 35 w 118"/>
                  <a:gd name="T13" fmla="*/ 170 h 285"/>
                  <a:gd name="T14" fmla="*/ 40 w 118"/>
                  <a:gd name="T15" fmla="*/ 159 h 285"/>
                  <a:gd name="T16" fmla="*/ 50 w 118"/>
                  <a:gd name="T17" fmla="*/ 153 h 285"/>
                  <a:gd name="T18" fmla="*/ 58 w 118"/>
                  <a:gd name="T19" fmla="*/ 142 h 285"/>
                  <a:gd name="T20" fmla="*/ 55 w 118"/>
                  <a:gd name="T21" fmla="*/ 137 h 285"/>
                  <a:gd name="T22" fmla="*/ 45 w 118"/>
                  <a:gd name="T23" fmla="*/ 128 h 285"/>
                  <a:gd name="T24" fmla="*/ 37 w 118"/>
                  <a:gd name="T25" fmla="*/ 125 h 285"/>
                  <a:gd name="T26" fmla="*/ 32 w 118"/>
                  <a:gd name="T27" fmla="*/ 117 h 285"/>
                  <a:gd name="T28" fmla="*/ 27 w 118"/>
                  <a:gd name="T29" fmla="*/ 114 h 285"/>
                  <a:gd name="T30" fmla="*/ 22 w 118"/>
                  <a:gd name="T31" fmla="*/ 106 h 285"/>
                  <a:gd name="T32" fmla="*/ 16 w 118"/>
                  <a:gd name="T33" fmla="*/ 100 h 285"/>
                  <a:gd name="T34" fmla="*/ 8 w 118"/>
                  <a:gd name="T35" fmla="*/ 100 h 285"/>
                  <a:gd name="T36" fmla="*/ 8 w 118"/>
                  <a:gd name="T37" fmla="*/ 95 h 285"/>
                  <a:gd name="T38" fmla="*/ 8 w 118"/>
                  <a:gd name="T39" fmla="*/ 89 h 285"/>
                  <a:gd name="T40" fmla="*/ 6 w 118"/>
                  <a:gd name="T41" fmla="*/ 84 h 285"/>
                  <a:gd name="T42" fmla="*/ 8 w 118"/>
                  <a:gd name="T43" fmla="*/ 75 h 285"/>
                  <a:gd name="T44" fmla="*/ 11 w 118"/>
                  <a:gd name="T45" fmla="*/ 72 h 285"/>
                  <a:gd name="T46" fmla="*/ 11 w 118"/>
                  <a:gd name="T47" fmla="*/ 67 h 285"/>
                  <a:gd name="T48" fmla="*/ 11 w 118"/>
                  <a:gd name="T49" fmla="*/ 64 h 285"/>
                  <a:gd name="T50" fmla="*/ 6 w 118"/>
                  <a:gd name="T51" fmla="*/ 53 h 285"/>
                  <a:gd name="T52" fmla="*/ 8 w 118"/>
                  <a:gd name="T53" fmla="*/ 47 h 285"/>
                  <a:gd name="T54" fmla="*/ 14 w 118"/>
                  <a:gd name="T55" fmla="*/ 42 h 285"/>
                  <a:gd name="T56" fmla="*/ 14 w 118"/>
                  <a:gd name="T57" fmla="*/ 36 h 285"/>
                  <a:gd name="T58" fmla="*/ 16 w 118"/>
                  <a:gd name="T59" fmla="*/ 31 h 285"/>
                  <a:gd name="T60" fmla="*/ 19 w 118"/>
                  <a:gd name="T61" fmla="*/ 19 h 285"/>
                  <a:gd name="T62" fmla="*/ 27 w 118"/>
                  <a:gd name="T63" fmla="*/ 8 h 285"/>
                  <a:gd name="T64" fmla="*/ 32 w 118"/>
                  <a:gd name="T65" fmla="*/ 0 h 285"/>
                  <a:gd name="T66" fmla="*/ 74 w 118"/>
                  <a:gd name="T67" fmla="*/ 14 h 285"/>
                  <a:gd name="T68" fmla="*/ 108 w 118"/>
                  <a:gd name="T69" fmla="*/ 25 h 285"/>
                  <a:gd name="T70" fmla="*/ 108 w 118"/>
                  <a:gd name="T71" fmla="*/ 33 h 285"/>
                  <a:gd name="T72" fmla="*/ 106 w 118"/>
                  <a:gd name="T73" fmla="*/ 50 h 285"/>
                  <a:gd name="T74" fmla="*/ 106 w 118"/>
                  <a:gd name="T75" fmla="*/ 61 h 285"/>
                  <a:gd name="T76" fmla="*/ 95 w 118"/>
                  <a:gd name="T77" fmla="*/ 64 h 285"/>
                  <a:gd name="T78" fmla="*/ 92 w 118"/>
                  <a:gd name="T79" fmla="*/ 78 h 285"/>
                  <a:gd name="T80" fmla="*/ 90 w 118"/>
                  <a:gd name="T81" fmla="*/ 95 h 285"/>
                  <a:gd name="T82" fmla="*/ 100 w 118"/>
                  <a:gd name="T83" fmla="*/ 92 h 285"/>
                  <a:gd name="T84" fmla="*/ 118 w 118"/>
                  <a:gd name="T85" fmla="*/ 134 h 285"/>
                  <a:gd name="T86" fmla="*/ 113 w 118"/>
                  <a:gd name="T87" fmla="*/ 134 h 285"/>
                  <a:gd name="T88" fmla="*/ 118 w 118"/>
                  <a:gd name="T89" fmla="*/ 137 h 285"/>
                  <a:gd name="T90" fmla="*/ 116 w 118"/>
                  <a:gd name="T91" fmla="*/ 140 h 285"/>
                  <a:gd name="T92" fmla="*/ 116 w 118"/>
                  <a:gd name="T93" fmla="*/ 178 h 285"/>
                  <a:gd name="T94" fmla="*/ 108 w 118"/>
                  <a:gd name="T95" fmla="*/ 201 h 285"/>
                  <a:gd name="T96" fmla="*/ 100 w 118"/>
                  <a:gd name="T97" fmla="*/ 207 h 285"/>
                  <a:gd name="T98" fmla="*/ 100 w 118"/>
                  <a:gd name="T99" fmla="*/ 220 h 285"/>
                  <a:gd name="T100" fmla="*/ 87 w 118"/>
                  <a:gd name="T101" fmla="*/ 240 h 285"/>
                  <a:gd name="T102" fmla="*/ 90 w 118"/>
                  <a:gd name="T103" fmla="*/ 246 h 285"/>
                  <a:gd name="T104" fmla="*/ 74 w 118"/>
                  <a:gd name="T105" fmla="*/ 282 h 285"/>
                  <a:gd name="T106" fmla="*/ 69 w 118"/>
                  <a:gd name="T107" fmla="*/ 285 h 285"/>
                  <a:gd name="T108" fmla="*/ 69 w 118"/>
                  <a:gd name="T109" fmla="*/ 260 h 285"/>
                  <a:gd name="T110" fmla="*/ 50 w 118"/>
                  <a:gd name="T111" fmla="*/ 263 h 285"/>
                  <a:gd name="T112" fmla="*/ 6 w 118"/>
                  <a:gd name="T113" fmla="*/ 237 h 285"/>
                  <a:gd name="T114" fmla="*/ 0 w 118"/>
                  <a:gd name="T115" fmla="*/ 220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18" h="285">
                    <a:moveTo>
                      <a:pt x="6" y="207"/>
                    </a:moveTo>
                    <a:lnTo>
                      <a:pt x="8" y="207"/>
                    </a:lnTo>
                    <a:lnTo>
                      <a:pt x="6" y="204"/>
                    </a:lnTo>
                    <a:lnTo>
                      <a:pt x="8" y="201"/>
                    </a:lnTo>
                    <a:lnTo>
                      <a:pt x="11" y="198"/>
                    </a:lnTo>
                    <a:lnTo>
                      <a:pt x="14" y="190"/>
                    </a:lnTo>
                    <a:lnTo>
                      <a:pt x="22" y="190"/>
                    </a:lnTo>
                    <a:lnTo>
                      <a:pt x="27" y="181"/>
                    </a:lnTo>
                    <a:lnTo>
                      <a:pt x="32" y="181"/>
                    </a:lnTo>
                    <a:lnTo>
                      <a:pt x="32" y="178"/>
                    </a:lnTo>
                    <a:lnTo>
                      <a:pt x="29" y="176"/>
                    </a:lnTo>
                    <a:lnTo>
                      <a:pt x="29" y="173"/>
                    </a:lnTo>
                    <a:lnTo>
                      <a:pt x="32" y="170"/>
                    </a:lnTo>
                    <a:lnTo>
                      <a:pt x="35" y="170"/>
                    </a:lnTo>
                    <a:lnTo>
                      <a:pt x="35" y="167"/>
                    </a:lnTo>
                    <a:lnTo>
                      <a:pt x="40" y="159"/>
                    </a:lnTo>
                    <a:lnTo>
                      <a:pt x="40" y="156"/>
                    </a:lnTo>
                    <a:lnTo>
                      <a:pt x="50" y="153"/>
                    </a:lnTo>
                    <a:lnTo>
                      <a:pt x="50" y="148"/>
                    </a:lnTo>
                    <a:lnTo>
                      <a:pt x="58" y="142"/>
                    </a:lnTo>
                    <a:lnTo>
                      <a:pt x="58" y="140"/>
                    </a:lnTo>
                    <a:lnTo>
                      <a:pt x="55" y="137"/>
                    </a:lnTo>
                    <a:lnTo>
                      <a:pt x="48" y="131"/>
                    </a:lnTo>
                    <a:lnTo>
                      <a:pt x="45" y="128"/>
                    </a:lnTo>
                    <a:lnTo>
                      <a:pt x="37" y="128"/>
                    </a:lnTo>
                    <a:lnTo>
                      <a:pt x="37" y="125"/>
                    </a:lnTo>
                    <a:lnTo>
                      <a:pt x="35" y="125"/>
                    </a:lnTo>
                    <a:lnTo>
                      <a:pt x="32" y="117"/>
                    </a:lnTo>
                    <a:lnTo>
                      <a:pt x="29" y="117"/>
                    </a:lnTo>
                    <a:lnTo>
                      <a:pt x="27" y="114"/>
                    </a:lnTo>
                    <a:lnTo>
                      <a:pt x="22" y="111"/>
                    </a:lnTo>
                    <a:lnTo>
                      <a:pt x="22" y="106"/>
                    </a:lnTo>
                    <a:lnTo>
                      <a:pt x="19" y="100"/>
                    </a:lnTo>
                    <a:lnTo>
                      <a:pt x="16" y="100"/>
                    </a:lnTo>
                    <a:lnTo>
                      <a:pt x="11" y="100"/>
                    </a:lnTo>
                    <a:lnTo>
                      <a:pt x="8" y="100"/>
                    </a:lnTo>
                    <a:lnTo>
                      <a:pt x="8" y="98"/>
                    </a:lnTo>
                    <a:lnTo>
                      <a:pt x="8" y="95"/>
                    </a:lnTo>
                    <a:lnTo>
                      <a:pt x="6" y="92"/>
                    </a:lnTo>
                    <a:lnTo>
                      <a:pt x="8" y="89"/>
                    </a:lnTo>
                    <a:lnTo>
                      <a:pt x="6" y="89"/>
                    </a:lnTo>
                    <a:lnTo>
                      <a:pt x="6" y="84"/>
                    </a:lnTo>
                    <a:lnTo>
                      <a:pt x="6" y="78"/>
                    </a:lnTo>
                    <a:lnTo>
                      <a:pt x="8" y="75"/>
                    </a:lnTo>
                    <a:lnTo>
                      <a:pt x="11" y="75"/>
                    </a:lnTo>
                    <a:lnTo>
                      <a:pt x="11" y="72"/>
                    </a:lnTo>
                    <a:lnTo>
                      <a:pt x="11" y="70"/>
                    </a:lnTo>
                    <a:lnTo>
                      <a:pt x="11" y="67"/>
                    </a:lnTo>
                    <a:lnTo>
                      <a:pt x="14" y="64"/>
                    </a:lnTo>
                    <a:lnTo>
                      <a:pt x="11" y="64"/>
                    </a:lnTo>
                    <a:lnTo>
                      <a:pt x="11" y="61"/>
                    </a:lnTo>
                    <a:lnTo>
                      <a:pt x="6" y="53"/>
                    </a:lnTo>
                    <a:lnTo>
                      <a:pt x="6" y="50"/>
                    </a:lnTo>
                    <a:lnTo>
                      <a:pt x="8" y="47"/>
                    </a:lnTo>
                    <a:lnTo>
                      <a:pt x="11" y="44"/>
                    </a:lnTo>
                    <a:lnTo>
                      <a:pt x="14" y="42"/>
                    </a:lnTo>
                    <a:lnTo>
                      <a:pt x="16" y="36"/>
                    </a:lnTo>
                    <a:lnTo>
                      <a:pt x="14" y="36"/>
                    </a:lnTo>
                    <a:lnTo>
                      <a:pt x="14" y="33"/>
                    </a:lnTo>
                    <a:lnTo>
                      <a:pt x="16" y="31"/>
                    </a:lnTo>
                    <a:lnTo>
                      <a:pt x="19" y="28"/>
                    </a:lnTo>
                    <a:lnTo>
                      <a:pt x="19" y="19"/>
                    </a:lnTo>
                    <a:lnTo>
                      <a:pt x="22" y="8"/>
                    </a:lnTo>
                    <a:lnTo>
                      <a:pt x="27" y="8"/>
                    </a:lnTo>
                    <a:lnTo>
                      <a:pt x="27" y="5"/>
                    </a:lnTo>
                    <a:lnTo>
                      <a:pt x="32" y="0"/>
                    </a:lnTo>
                    <a:lnTo>
                      <a:pt x="61" y="11"/>
                    </a:lnTo>
                    <a:lnTo>
                      <a:pt x="74" y="14"/>
                    </a:lnTo>
                    <a:lnTo>
                      <a:pt x="76" y="14"/>
                    </a:lnTo>
                    <a:lnTo>
                      <a:pt x="108" y="25"/>
                    </a:lnTo>
                    <a:lnTo>
                      <a:pt x="108" y="28"/>
                    </a:lnTo>
                    <a:lnTo>
                      <a:pt x="108" y="33"/>
                    </a:lnTo>
                    <a:lnTo>
                      <a:pt x="108" y="36"/>
                    </a:lnTo>
                    <a:lnTo>
                      <a:pt x="106" y="50"/>
                    </a:lnTo>
                    <a:lnTo>
                      <a:pt x="106" y="55"/>
                    </a:lnTo>
                    <a:lnTo>
                      <a:pt x="106" y="61"/>
                    </a:lnTo>
                    <a:lnTo>
                      <a:pt x="95" y="70"/>
                    </a:lnTo>
                    <a:lnTo>
                      <a:pt x="95" y="64"/>
                    </a:lnTo>
                    <a:lnTo>
                      <a:pt x="95" y="67"/>
                    </a:lnTo>
                    <a:lnTo>
                      <a:pt x="92" y="78"/>
                    </a:lnTo>
                    <a:lnTo>
                      <a:pt x="87" y="89"/>
                    </a:lnTo>
                    <a:lnTo>
                      <a:pt x="90" y="95"/>
                    </a:lnTo>
                    <a:lnTo>
                      <a:pt x="95" y="95"/>
                    </a:lnTo>
                    <a:lnTo>
                      <a:pt x="100" y="92"/>
                    </a:lnTo>
                    <a:lnTo>
                      <a:pt x="116" y="106"/>
                    </a:lnTo>
                    <a:lnTo>
                      <a:pt x="118" y="134"/>
                    </a:lnTo>
                    <a:lnTo>
                      <a:pt x="113" y="131"/>
                    </a:lnTo>
                    <a:lnTo>
                      <a:pt x="113" y="134"/>
                    </a:lnTo>
                    <a:lnTo>
                      <a:pt x="118" y="134"/>
                    </a:lnTo>
                    <a:lnTo>
                      <a:pt x="118" y="137"/>
                    </a:lnTo>
                    <a:lnTo>
                      <a:pt x="113" y="140"/>
                    </a:lnTo>
                    <a:lnTo>
                      <a:pt x="116" y="140"/>
                    </a:lnTo>
                    <a:lnTo>
                      <a:pt x="113" y="162"/>
                    </a:lnTo>
                    <a:lnTo>
                      <a:pt x="116" y="178"/>
                    </a:lnTo>
                    <a:lnTo>
                      <a:pt x="113" y="193"/>
                    </a:lnTo>
                    <a:lnTo>
                      <a:pt x="108" y="201"/>
                    </a:lnTo>
                    <a:lnTo>
                      <a:pt x="108" y="207"/>
                    </a:lnTo>
                    <a:lnTo>
                      <a:pt x="100" y="207"/>
                    </a:lnTo>
                    <a:lnTo>
                      <a:pt x="106" y="212"/>
                    </a:lnTo>
                    <a:lnTo>
                      <a:pt x="100" y="220"/>
                    </a:lnTo>
                    <a:lnTo>
                      <a:pt x="100" y="226"/>
                    </a:lnTo>
                    <a:lnTo>
                      <a:pt x="87" y="240"/>
                    </a:lnTo>
                    <a:lnTo>
                      <a:pt x="90" y="240"/>
                    </a:lnTo>
                    <a:lnTo>
                      <a:pt x="90" y="246"/>
                    </a:lnTo>
                    <a:lnTo>
                      <a:pt x="79" y="276"/>
                    </a:lnTo>
                    <a:lnTo>
                      <a:pt x="74" y="282"/>
                    </a:lnTo>
                    <a:lnTo>
                      <a:pt x="76" y="285"/>
                    </a:lnTo>
                    <a:lnTo>
                      <a:pt x="69" y="285"/>
                    </a:lnTo>
                    <a:lnTo>
                      <a:pt x="71" y="265"/>
                    </a:lnTo>
                    <a:lnTo>
                      <a:pt x="69" y="260"/>
                    </a:lnTo>
                    <a:lnTo>
                      <a:pt x="58" y="260"/>
                    </a:lnTo>
                    <a:lnTo>
                      <a:pt x="50" y="263"/>
                    </a:lnTo>
                    <a:lnTo>
                      <a:pt x="19" y="246"/>
                    </a:lnTo>
                    <a:lnTo>
                      <a:pt x="6" y="237"/>
                    </a:lnTo>
                    <a:lnTo>
                      <a:pt x="8" y="226"/>
                    </a:lnTo>
                    <a:lnTo>
                      <a:pt x="0" y="220"/>
                    </a:lnTo>
                    <a:lnTo>
                      <a:pt x="6" y="207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295">
                <a:extLst>
                  <a:ext uri="{FF2B5EF4-FFF2-40B4-BE49-F238E27FC236}">
                    <a16:creationId xmlns:a16="http://schemas.microsoft.com/office/drawing/2014/main" id="{06662505-7167-4480-941B-03EF9E51E1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6" y="1662"/>
                <a:ext cx="280" cy="510"/>
              </a:xfrm>
              <a:custGeom>
                <a:avLst/>
                <a:gdLst>
                  <a:gd name="T0" fmla="*/ 154 w 280"/>
                  <a:gd name="T1" fmla="*/ 449 h 510"/>
                  <a:gd name="T2" fmla="*/ 144 w 280"/>
                  <a:gd name="T3" fmla="*/ 451 h 510"/>
                  <a:gd name="T4" fmla="*/ 144 w 280"/>
                  <a:gd name="T5" fmla="*/ 463 h 510"/>
                  <a:gd name="T6" fmla="*/ 139 w 280"/>
                  <a:gd name="T7" fmla="*/ 471 h 510"/>
                  <a:gd name="T8" fmla="*/ 136 w 280"/>
                  <a:gd name="T9" fmla="*/ 479 h 510"/>
                  <a:gd name="T10" fmla="*/ 128 w 280"/>
                  <a:gd name="T11" fmla="*/ 488 h 510"/>
                  <a:gd name="T12" fmla="*/ 120 w 280"/>
                  <a:gd name="T13" fmla="*/ 485 h 510"/>
                  <a:gd name="T14" fmla="*/ 105 w 280"/>
                  <a:gd name="T15" fmla="*/ 479 h 510"/>
                  <a:gd name="T16" fmla="*/ 89 w 280"/>
                  <a:gd name="T17" fmla="*/ 499 h 510"/>
                  <a:gd name="T18" fmla="*/ 79 w 280"/>
                  <a:gd name="T19" fmla="*/ 493 h 510"/>
                  <a:gd name="T20" fmla="*/ 58 w 280"/>
                  <a:gd name="T21" fmla="*/ 485 h 510"/>
                  <a:gd name="T22" fmla="*/ 45 w 280"/>
                  <a:gd name="T23" fmla="*/ 490 h 510"/>
                  <a:gd name="T24" fmla="*/ 39 w 280"/>
                  <a:gd name="T25" fmla="*/ 499 h 510"/>
                  <a:gd name="T26" fmla="*/ 26 w 280"/>
                  <a:gd name="T27" fmla="*/ 496 h 510"/>
                  <a:gd name="T28" fmla="*/ 16 w 280"/>
                  <a:gd name="T29" fmla="*/ 496 h 510"/>
                  <a:gd name="T30" fmla="*/ 16 w 280"/>
                  <a:gd name="T31" fmla="*/ 510 h 510"/>
                  <a:gd name="T32" fmla="*/ 8 w 280"/>
                  <a:gd name="T33" fmla="*/ 499 h 510"/>
                  <a:gd name="T34" fmla="*/ 5 w 280"/>
                  <a:gd name="T35" fmla="*/ 493 h 510"/>
                  <a:gd name="T36" fmla="*/ 5 w 280"/>
                  <a:gd name="T37" fmla="*/ 490 h 510"/>
                  <a:gd name="T38" fmla="*/ 5 w 280"/>
                  <a:gd name="T39" fmla="*/ 477 h 510"/>
                  <a:gd name="T40" fmla="*/ 5 w 280"/>
                  <a:gd name="T41" fmla="*/ 471 h 510"/>
                  <a:gd name="T42" fmla="*/ 8 w 280"/>
                  <a:gd name="T43" fmla="*/ 457 h 510"/>
                  <a:gd name="T44" fmla="*/ 16 w 280"/>
                  <a:gd name="T45" fmla="*/ 446 h 510"/>
                  <a:gd name="T46" fmla="*/ 19 w 280"/>
                  <a:gd name="T47" fmla="*/ 446 h 510"/>
                  <a:gd name="T48" fmla="*/ 26 w 280"/>
                  <a:gd name="T49" fmla="*/ 429 h 510"/>
                  <a:gd name="T50" fmla="*/ 34 w 280"/>
                  <a:gd name="T51" fmla="*/ 421 h 510"/>
                  <a:gd name="T52" fmla="*/ 34 w 280"/>
                  <a:gd name="T53" fmla="*/ 410 h 510"/>
                  <a:gd name="T54" fmla="*/ 39 w 280"/>
                  <a:gd name="T55" fmla="*/ 396 h 510"/>
                  <a:gd name="T56" fmla="*/ 45 w 280"/>
                  <a:gd name="T57" fmla="*/ 382 h 510"/>
                  <a:gd name="T58" fmla="*/ 42 w 280"/>
                  <a:gd name="T59" fmla="*/ 362 h 510"/>
                  <a:gd name="T60" fmla="*/ 34 w 280"/>
                  <a:gd name="T61" fmla="*/ 348 h 510"/>
                  <a:gd name="T62" fmla="*/ 26 w 280"/>
                  <a:gd name="T63" fmla="*/ 343 h 510"/>
                  <a:gd name="T64" fmla="*/ 34 w 280"/>
                  <a:gd name="T65" fmla="*/ 329 h 510"/>
                  <a:gd name="T66" fmla="*/ 29 w 280"/>
                  <a:gd name="T67" fmla="*/ 318 h 510"/>
                  <a:gd name="T68" fmla="*/ 29 w 280"/>
                  <a:gd name="T69" fmla="*/ 253 h 510"/>
                  <a:gd name="T70" fmla="*/ 21 w 280"/>
                  <a:gd name="T71" fmla="*/ 114 h 510"/>
                  <a:gd name="T72" fmla="*/ 13 w 280"/>
                  <a:gd name="T73" fmla="*/ 31 h 510"/>
                  <a:gd name="T74" fmla="*/ 24 w 280"/>
                  <a:gd name="T75" fmla="*/ 41 h 510"/>
                  <a:gd name="T76" fmla="*/ 97 w 280"/>
                  <a:gd name="T77" fmla="*/ 19 h 510"/>
                  <a:gd name="T78" fmla="*/ 167 w 280"/>
                  <a:gd name="T79" fmla="*/ 8 h 510"/>
                  <a:gd name="T80" fmla="*/ 241 w 280"/>
                  <a:gd name="T81" fmla="*/ 0 h 510"/>
                  <a:gd name="T82" fmla="*/ 251 w 280"/>
                  <a:gd name="T83" fmla="*/ 56 h 510"/>
                  <a:gd name="T84" fmla="*/ 256 w 280"/>
                  <a:gd name="T85" fmla="*/ 125 h 510"/>
                  <a:gd name="T86" fmla="*/ 264 w 280"/>
                  <a:gd name="T87" fmla="*/ 212 h 510"/>
                  <a:gd name="T88" fmla="*/ 272 w 280"/>
                  <a:gd name="T89" fmla="*/ 268 h 510"/>
                  <a:gd name="T90" fmla="*/ 272 w 280"/>
                  <a:gd name="T91" fmla="*/ 323 h 510"/>
                  <a:gd name="T92" fmla="*/ 277 w 280"/>
                  <a:gd name="T93" fmla="*/ 332 h 510"/>
                  <a:gd name="T94" fmla="*/ 280 w 280"/>
                  <a:gd name="T95" fmla="*/ 343 h 510"/>
                  <a:gd name="T96" fmla="*/ 264 w 280"/>
                  <a:gd name="T97" fmla="*/ 359 h 510"/>
                  <a:gd name="T98" fmla="*/ 251 w 280"/>
                  <a:gd name="T99" fmla="*/ 371 h 510"/>
                  <a:gd name="T100" fmla="*/ 228 w 280"/>
                  <a:gd name="T101" fmla="*/ 368 h 510"/>
                  <a:gd name="T102" fmla="*/ 228 w 280"/>
                  <a:gd name="T103" fmla="*/ 390 h 510"/>
                  <a:gd name="T104" fmla="*/ 215 w 280"/>
                  <a:gd name="T105" fmla="*/ 407 h 510"/>
                  <a:gd name="T106" fmla="*/ 204 w 280"/>
                  <a:gd name="T107" fmla="*/ 429 h 510"/>
                  <a:gd name="T108" fmla="*/ 196 w 280"/>
                  <a:gd name="T109" fmla="*/ 432 h 510"/>
                  <a:gd name="T110" fmla="*/ 188 w 280"/>
                  <a:gd name="T111" fmla="*/ 463 h 510"/>
                  <a:gd name="T112" fmla="*/ 178 w 280"/>
                  <a:gd name="T113" fmla="*/ 466 h 510"/>
                  <a:gd name="T114" fmla="*/ 157 w 280"/>
                  <a:gd name="T115" fmla="*/ 449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0" h="510">
                    <a:moveTo>
                      <a:pt x="154" y="446"/>
                    </a:moveTo>
                    <a:lnTo>
                      <a:pt x="152" y="446"/>
                    </a:lnTo>
                    <a:lnTo>
                      <a:pt x="152" y="449"/>
                    </a:lnTo>
                    <a:lnTo>
                      <a:pt x="154" y="449"/>
                    </a:lnTo>
                    <a:lnTo>
                      <a:pt x="154" y="451"/>
                    </a:lnTo>
                    <a:lnTo>
                      <a:pt x="152" y="451"/>
                    </a:lnTo>
                    <a:lnTo>
                      <a:pt x="147" y="454"/>
                    </a:lnTo>
                    <a:lnTo>
                      <a:pt x="144" y="451"/>
                    </a:lnTo>
                    <a:lnTo>
                      <a:pt x="141" y="454"/>
                    </a:lnTo>
                    <a:lnTo>
                      <a:pt x="144" y="457"/>
                    </a:lnTo>
                    <a:lnTo>
                      <a:pt x="147" y="457"/>
                    </a:lnTo>
                    <a:lnTo>
                      <a:pt x="144" y="463"/>
                    </a:lnTo>
                    <a:lnTo>
                      <a:pt x="141" y="463"/>
                    </a:lnTo>
                    <a:lnTo>
                      <a:pt x="139" y="466"/>
                    </a:lnTo>
                    <a:lnTo>
                      <a:pt x="139" y="468"/>
                    </a:lnTo>
                    <a:lnTo>
                      <a:pt x="139" y="471"/>
                    </a:lnTo>
                    <a:lnTo>
                      <a:pt x="141" y="477"/>
                    </a:lnTo>
                    <a:lnTo>
                      <a:pt x="139" y="477"/>
                    </a:lnTo>
                    <a:lnTo>
                      <a:pt x="136" y="477"/>
                    </a:lnTo>
                    <a:lnTo>
                      <a:pt x="136" y="479"/>
                    </a:lnTo>
                    <a:lnTo>
                      <a:pt x="134" y="488"/>
                    </a:lnTo>
                    <a:lnTo>
                      <a:pt x="128" y="488"/>
                    </a:lnTo>
                    <a:lnTo>
                      <a:pt x="128" y="490"/>
                    </a:lnTo>
                    <a:lnTo>
                      <a:pt x="128" y="488"/>
                    </a:lnTo>
                    <a:lnTo>
                      <a:pt x="128" y="479"/>
                    </a:lnTo>
                    <a:lnTo>
                      <a:pt x="126" y="479"/>
                    </a:lnTo>
                    <a:lnTo>
                      <a:pt x="123" y="485"/>
                    </a:lnTo>
                    <a:lnTo>
                      <a:pt x="120" y="485"/>
                    </a:lnTo>
                    <a:lnTo>
                      <a:pt x="115" y="474"/>
                    </a:lnTo>
                    <a:lnTo>
                      <a:pt x="113" y="474"/>
                    </a:lnTo>
                    <a:lnTo>
                      <a:pt x="107" y="477"/>
                    </a:lnTo>
                    <a:lnTo>
                      <a:pt x="105" y="479"/>
                    </a:lnTo>
                    <a:lnTo>
                      <a:pt x="100" y="479"/>
                    </a:lnTo>
                    <a:lnTo>
                      <a:pt x="97" y="485"/>
                    </a:lnTo>
                    <a:lnTo>
                      <a:pt x="94" y="496"/>
                    </a:lnTo>
                    <a:lnTo>
                      <a:pt x="89" y="499"/>
                    </a:lnTo>
                    <a:lnTo>
                      <a:pt x="87" y="499"/>
                    </a:lnTo>
                    <a:lnTo>
                      <a:pt x="84" y="496"/>
                    </a:lnTo>
                    <a:lnTo>
                      <a:pt x="84" y="493"/>
                    </a:lnTo>
                    <a:lnTo>
                      <a:pt x="79" y="493"/>
                    </a:lnTo>
                    <a:lnTo>
                      <a:pt x="76" y="490"/>
                    </a:lnTo>
                    <a:lnTo>
                      <a:pt x="73" y="490"/>
                    </a:lnTo>
                    <a:lnTo>
                      <a:pt x="63" y="485"/>
                    </a:lnTo>
                    <a:lnTo>
                      <a:pt x="58" y="485"/>
                    </a:lnTo>
                    <a:lnTo>
                      <a:pt x="55" y="488"/>
                    </a:lnTo>
                    <a:lnTo>
                      <a:pt x="45" y="479"/>
                    </a:lnTo>
                    <a:lnTo>
                      <a:pt x="42" y="488"/>
                    </a:lnTo>
                    <a:lnTo>
                      <a:pt x="45" y="490"/>
                    </a:lnTo>
                    <a:lnTo>
                      <a:pt x="45" y="493"/>
                    </a:lnTo>
                    <a:lnTo>
                      <a:pt x="45" y="496"/>
                    </a:lnTo>
                    <a:lnTo>
                      <a:pt x="42" y="499"/>
                    </a:lnTo>
                    <a:lnTo>
                      <a:pt x="39" y="499"/>
                    </a:lnTo>
                    <a:lnTo>
                      <a:pt x="39" y="490"/>
                    </a:lnTo>
                    <a:lnTo>
                      <a:pt x="37" y="490"/>
                    </a:lnTo>
                    <a:lnTo>
                      <a:pt x="34" y="493"/>
                    </a:lnTo>
                    <a:lnTo>
                      <a:pt x="26" y="496"/>
                    </a:lnTo>
                    <a:lnTo>
                      <a:pt x="24" y="493"/>
                    </a:lnTo>
                    <a:lnTo>
                      <a:pt x="19" y="490"/>
                    </a:lnTo>
                    <a:lnTo>
                      <a:pt x="16" y="493"/>
                    </a:lnTo>
                    <a:lnTo>
                      <a:pt x="16" y="496"/>
                    </a:lnTo>
                    <a:lnTo>
                      <a:pt x="19" y="499"/>
                    </a:lnTo>
                    <a:lnTo>
                      <a:pt x="19" y="502"/>
                    </a:lnTo>
                    <a:lnTo>
                      <a:pt x="19" y="507"/>
                    </a:lnTo>
                    <a:lnTo>
                      <a:pt x="16" y="510"/>
                    </a:lnTo>
                    <a:lnTo>
                      <a:pt x="8" y="507"/>
                    </a:lnTo>
                    <a:lnTo>
                      <a:pt x="3" y="502"/>
                    </a:lnTo>
                    <a:lnTo>
                      <a:pt x="5" y="502"/>
                    </a:lnTo>
                    <a:lnTo>
                      <a:pt x="8" y="499"/>
                    </a:lnTo>
                    <a:lnTo>
                      <a:pt x="3" y="499"/>
                    </a:lnTo>
                    <a:lnTo>
                      <a:pt x="0" y="496"/>
                    </a:lnTo>
                    <a:lnTo>
                      <a:pt x="0" y="493"/>
                    </a:lnTo>
                    <a:lnTo>
                      <a:pt x="5" y="493"/>
                    </a:lnTo>
                    <a:lnTo>
                      <a:pt x="8" y="493"/>
                    </a:lnTo>
                    <a:lnTo>
                      <a:pt x="5" y="493"/>
                    </a:lnTo>
                    <a:lnTo>
                      <a:pt x="3" y="490"/>
                    </a:lnTo>
                    <a:lnTo>
                      <a:pt x="5" y="490"/>
                    </a:lnTo>
                    <a:lnTo>
                      <a:pt x="5" y="488"/>
                    </a:lnTo>
                    <a:lnTo>
                      <a:pt x="8" y="485"/>
                    </a:lnTo>
                    <a:lnTo>
                      <a:pt x="5" y="479"/>
                    </a:lnTo>
                    <a:lnTo>
                      <a:pt x="5" y="477"/>
                    </a:lnTo>
                    <a:lnTo>
                      <a:pt x="5" y="474"/>
                    </a:lnTo>
                    <a:lnTo>
                      <a:pt x="13" y="474"/>
                    </a:lnTo>
                    <a:lnTo>
                      <a:pt x="13" y="471"/>
                    </a:lnTo>
                    <a:lnTo>
                      <a:pt x="5" y="471"/>
                    </a:lnTo>
                    <a:lnTo>
                      <a:pt x="8" y="466"/>
                    </a:lnTo>
                    <a:lnTo>
                      <a:pt x="13" y="466"/>
                    </a:lnTo>
                    <a:lnTo>
                      <a:pt x="16" y="463"/>
                    </a:lnTo>
                    <a:lnTo>
                      <a:pt x="8" y="457"/>
                    </a:lnTo>
                    <a:lnTo>
                      <a:pt x="8" y="454"/>
                    </a:lnTo>
                    <a:lnTo>
                      <a:pt x="8" y="451"/>
                    </a:lnTo>
                    <a:lnTo>
                      <a:pt x="13" y="446"/>
                    </a:lnTo>
                    <a:lnTo>
                      <a:pt x="16" y="446"/>
                    </a:lnTo>
                    <a:lnTo>
                      <a:pt x="16" y="449"/>
                    </a:lnTo>
                    <a:lnTo>
                      <a:pt x="16" y="446"/>
                    </a:lnTo>
                    <a:lnTo>
                      <a:pt x="19" y="443"/>
                    </a:lnTo>
                    <a:lnTo>
                      <a:pt x="19" y="446"/>
                    </a:lnTo>
                    <a:lnTo>
                      <a:pt x="21" y="446"/>
                    </a:lnTo>
                    <a:lnTo>
                      <a:pt x="21" y="437"/>
                    </a:lnTo>
                    <a:lnTo>
                      <a:pt x="24" y="435"/>
                    </a:lnTo>
                    <a:lnTo>
                      <a:pt x="26" y="429"/>
                    </a:lnTo>
                    <a:lnTo>
                      <a:pt x="26" y="427"/>
                    </a:lnTo>
                    <a:lnTo>
                      <a:pt x="26" y="424"/>
                    </a:lnTo>
                    <a:lnTo>
                      <a:pt x="34" y="424"/>
                    </a:lnTo>
                    <a:lnTo>
                      <a:pt x="34" y="421"/>
                    </a:lnTo>
                    <a:lnTo>
                      <a:pt x="37" y="421"/>
                    </a:lnTo>
                    <a:lnTo>
                      <a:pt x="37" y="415"/>
                    </a:lnTo>
                    <a:lnTo>
                      <a:pt x="34" y="413"/>
                    </a:lnTo>
                    <a:lnTo>
                      <a:pt x="34" y="410"/>
                    </a:lnTo>
                    <a:lnTo>
                      <a:pt x="37" y="407"/>
                    </a:lnTo>
                    <a:lnTo>
                      <a:pt x="37" y="404"/>
                    </a:lnTo>
                    <a:lnTo>
                      <a:pt x="37" y="401"/>
                    </a:lnTo>
                    <a:lnTo>
                      <a:pt x="39" y="396"/>
                    </a:lnTo>
                    <a:lnTo>
                      <a:pt x="42" y="396"/>
                    </a:lnTo>
                    <a:lnTo>
                      <a:pt x="45" y="390"/>
                    </a:lnTo>
                    <a:lnTo>
                      <a:pt x="45" y="385"/>
                    </a:lnTo>
                    <a:lnTo>
                      <a:pt x="45" y="382"/>
                    </a:lnTo>
                    <a:lnTo>
                      <a:pt x="39" y="374"/>
                    </a:lnTo>
                    <a:lnTo>
                      <a:pt x="42" y="368"/>
                    </a:lnTo>
                    <a:lnTo>
                      <a:pt x="42" y="365"/>
                    </a:lnTo>
                    <a:lnTo>
                      <a:pt x="42" y="362"/>
                    </a:lnTo>
                    <a:lnTo>
                      <a:pt x="39" y="362"/>
                    </a:lnTo>
                    <a:lnTo>
                      <a:pt x="37" y="359"/>
                    </a:lnTo>
                    <a:lnTo>
                      <a:pt x="37" y="351"/>
                    </a:lnTo>
                    <a:lnTo>
                      <a:pt x="34" y="348"/>
                    </a:lnTo>
                    <a:lnTo>
                      <a:pt x="29" y="348"/>
                    </a:lnTo>
                    <a:lnTo>
                      <a:pt x="29" y="345"/>
                    </a:lnTo>
                    <a:lnTo>
                      <a:pt x="26" y="345"/>
                    </a:lnTo>
                    <a:lnTo>
                      <a:pt x="26" y="343"/>
                    </a:lnTo>
                    <a:lnTo>
                      <a:pt x="29" y="340"/>
                    </a:lnTo>
                    <a:lnTo>
                      <a:pt x="34" y="337"/>
                    </a:lnTo>
                    <a:lnTo>
                      <a:pt x="34" y="332"/>
                    </a:lnTo>
                    <a:lnTo>
                      <a:pt x="34" y="329"/>
                    </a:lnTo>
                    <a:lnTo>
                      <a:pt x="29" y="326"/>
                    </a:lnTo>
                    <a:lnTo>
                      <a:pt x="29" y="323"/>
                    </a:lnTo>
                    <a:lnTo>
                      <a:pt x="29" y="321"/>
                    </a:lnTo>
                    <a:lnTo>
                      <a:pt x="29" y="318"/>
                    </a:lnTo>
                    <a:lnTo>
                      <a:pt x="37" y="318"/>
                    </a:lnTo>
                    <a:lnTo>
                      <a:pt x="37" y="301"/>
                    </a:lnTo>
                    <a:lnTo>
                      <a:pt x="34" y="284"/>
                    </a:lnTo>
                    <a:lnTo>
                      <a:pt x="29" y="253"/>
                    </a:lnTo>
                    <a:lnTo>
                      <a:pt x="26" y="217"/>
                    </a:lnTo>
                    <a:lnTo>
                      <a:pt x="24" y="178"/>
                    </a:lnTo>
                    <a:lnTo>
                      <a:pt x="24" y="147"/>
                    </a:lnTo>
                    <a:lnTo>
                      <a:pt x="21" y="114"/>
                    </a:lnTo>
                    <a:lnTo>
                      <a:pt x="19" y="94"/>
                    </a:lnTo>
                    <a:lnTo>
                      <a:pt x="19" y="83"/>
                    </a:lnTo>
                    <a:lnTo>
                      <a:pt x="16" y="61"/>
                    </a:lnTo>
                    <a:lnTo>
                      <a:pt x="13" y="31"/>
                    </a:lnTo>
                    <a:lnTo>
                      <a:pt x="19" y="36"/>
                    </a:lnTo>
                    <a:lnTo>
                      <a:pt x="24" y="33"/>
                    </a:lnTo>
                    <a:lnTo>
                      <a:pt x="21" y="36"/>
                    </a:lnTo>
                    <a:lnTo>
                      <a:pt x="24" y="41"/>
                    </a:lnTo>
                    <a:lnTo>
                      <a:pt x="39" y="41"/>
                    </a:lnTo>
                    <a:lnTo>
                      <a:pt x="63" y="25"/>
                    </a:lnTo>
                    <a:lnTo>
                      <a:pt x="73" y="19"/>
                    </a:lnTo>
                    <a:lnTo>
                      <a:pt x="97" y="19"/>
                    </a:lnTo>
                    <a:lnTo>
                      <a:pt x="120" y="14"/>
                    </a:lnTo>
                    <a:lnTo>
                      <a:pt x="136" y="11"/>
                    </a:lnTo>
                    <a:lnTo>
                      <a:pt x="157" y="8"/>
                    </a:lnTo>
                    <a:lnTo>
                      <a:pt x="167" y="8"/>
                    </a:lnTo>
                    <a:lnTo>
                      <a:pt x="199" y="5"/>
                    </a:lnTo>
                    <a:lnTo>
                      <a:pt x="207" y="5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3" y="8"/>
                    </a:lnTo>
                    <a:lnTo>
                      <a:pt x="243" y="28"/>
                    </a:lnTo>
                    <a:lnTo>
                      <a:pt x="246" y="41"/>
                    </a:lnTo>
                    <a:lnTo>
                      <a:pt x="251" y="56"/>
                    </a:lnTo>
                    <a:lnTo>
                      <a:pt x="251" y="61"/>
                    </a:lnTo>
                    <a:lnTo>
                      <a:pt x="254" y="92"/>
                    </a:lnTo>
                    <a:lnTo>
                      <a:pt x="254" y="97"/>
                    </a:lnTo>
                    <a:lnTo>
                      <a:pt x="256" y="125"/>
                    </a:lnTo>
                    <a:lnTo>
                      <a:pt x="259" y="139"/>
                    </a:lnTo>
                    <a:lnTo>
                      <a:pt x="262" y="170"/>
                    </a:lnTo>
                    <a:lnTo>
                      <a:pt x="262" y="173"/>
                    </a:lnTo>
                    <a:lnTo>
                      <a:pt x="264" y="212"/>
                    </a:lnTo>
                    <a:lnTo>
                      <a:pt x="264" y="220"/>
                    </a:lnTo>
                    <a:lnTo>
                      <a:pt x="267" y="242"/>
                    </a:lnTo>
                    <a:lnTo>
                      <a:pt x="272" y="262"/>
                    </a:lnTo>
                    <a:lnTo>
                      <a:pt x="272" y="268"/>
                    </a:lnTo>
                    <a:lnTo>
                      <a:pt x="275" y="295"/>
                    </a:lnTo>
                    <a:lnTo>
                      <a:pt x="277" y="321"/>
                    </a:lnTo>
                    <a:lnTo>
                      <a:pt x="275" y="321"/>
                    </a:lnTo>
                    <a:lnTo>
                      <a:pt x="272" y="323"/>
                    </a:lnTo>
                    <a:lnTo>
                      <a:pt x="272" y="326"/>
                    </a:lnTo>
                    <a:lnTo>
                      <a:pt x="272" y="329"/>
                    </a:lnTo>
                    <a:lnTo>
                      <a:pt x="275" y="329"/>
                    </a:lnTo>
                    <a:lnTo>
                      <a:pt x="277" y="332"/>
                    </a:lnTo>
                    <a:lnTo>
                      <a:pt x="275" y="337"/>
                    </a:lnTo>
                    <a:lnTo>
                      <a:pt x="275" y="340"/>
                    </a:lnTo>
                    <a:lnTo>
                      <a:pt x="275" y="343"/>
                    </a:lnTo>
                    <a:lnTo>
                      <a:pt x="280" y="343"/>
                    </a:lnTo>
                    <a:lnTo>
                      <a:pt x="280" y="345"/>
                    </a:lnTo>
                    <a:lnTo>
                      <a:pt x="277" y="351"/>
                    </a:lnTo>
                    <a:lnTo>
                      <a:pt x="280" y="357"/>
                    </a:lnTo>
                    <a:lnTo>
                      <a:pt x="264" y="359"/>
                    </a:lnTo>
                    <a:lnTo>
                      <a:pt x="262" y="362"/>
                    </a:lnTo>
                    <a:lnTo>
                      <a:pt x="259" y="365"/>
                    </a:lnTo>
                    <a:lnTo>
                      <a:pt x="254" y="368"/>
                    </a:lnTo>
                    <a:lnTo>
                      <a:pt x="251" y="371"/>
                    </a:lnTo>
                    <a:lnTo>
                      <a:pt x="246" y="371"/>
                    </a:lnTo>
                    <a:lnTo>
                      <a:pt x="241" y="368"/>
                    </a:lnTo>
                    <a:lnTo>
                      <a:pt x="235" y="368"/>
                    </a:lnTo>
                    <a:lnTo>
                      <a:pt x="228" y="368"/>
                    </a:lnTo>
                    <a:lnTo>
                      <a:pt x="225" y="371"/>
                    </a:lnTo>
                    <a:lnTo>
                      <a:pt x="225" y="374"/>
                    </a:lnTo>
                    <a:lnTo>
                      <a:pt x="228" y="387"/>
                    </a:lnTo>
                    <a:lnTo>
                      <a:pt x="228" y="390"/>
                    </a:lnTo>
                    <a:lnTo>
                      <a:pt x="228" y="393"/>
                    </a:lnTo>
                    <a:lnTo>
                      <a:pt x="225" y="396"/>
                    </a:lnTo>
                    <a:lnTo>
                      <a:pt x="222" y="404"/>
                    </a:lnTo>
                    <a:lnTo>
                      <a:pt x="215" y="407"/>
                    </a:lnTo>
                    <a:lnTo>
                      <a:pt x="215" y="413"/>
                    </a:lnTo>
                    <a:lnTo>
                      <a:pt x="215" y="421"/>
                    </a:lnTo>
                    <a:lnTo>
                      <a:pt x="212" y="427"/>
                    </a:lnTo>
                    <a:lnTo>
                      <a:pt x="204" y="429"/>
                    </a:lnTo>
                    <a:lnTo>
                      <a:pt x="202" y="429"/>
                    </a:lnTo>
                    <a:lnTo>
                      <a:pt x="199" y="427"/>
                    </a:lnTo>
                    <a:lnTo>
                      <a:pt x="196" y="429"/>
                    </a:lnTo>
                    <a:lnTo>
                      <a:pt x="196" y="432"/>
                    </a:lnTo>
                    <a:lnTo>
                      <a:pt x="194" y="443"/>
                    </a:lnTo>
                    <a:lnTo>
                      <a:pt x="194" y="454"/>
                    </a:lnTo>
                    <a:lnTo>
                      <a:pt x="194" y="457"/>
                    </a:lnTo>
                    <a:lnTo>
                      <a:pt x="188" y="463"/>
                    </a:lnTo>
                    <a:lnTo>
                      <a:pt x="186" y="466"/>
                    </a:lnTo>
                    <a:lnTo>
                      <a:pt x="183" y="466"/>
                    </a:lnTo>
                    <a:lnTo>
                      <a:pt x="181" y="468"/>
                    </a:lnTo>
                    <a:lnTo>
                      <a:pt x="178" y="466"/>
                    </a:lnTo>
                    <a:lnTo>
                      <a:pt x="167" y="466"/>
                    </a:lnTo>
                    <a:lnTo>
                      <a:pt x="162" y="463"/>
                    </a:lnTo>
                    <a:lnTo>
                      <a:pt x="160" y="457"/>
                    </a:lnTo>
                    <a:lnTo>
                      <a:pt x="157" y="449"/>
                    </a:lnTo>
                    <a:lnTo>
                      <a:pt x="154" y="446"/>
                    </a:lnTo>
                    <a:close/>
                  </a:path>
                </a:pathLst>
              </a:custGeom>
              <a:solidFill>
                <a:srgbClr val="BDCD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296">
                <a:extLst>
                  <a:ext uri="{FF2B5EF4-FFF2-40B4-BE49-F238E27FC236}">
                    <a16:creationId xmlns:a16="http://schemas.microsoft.com/office/drawing/2014/main" id="{1F2E246A-71F1-4961-8AF3-E54FA54DC7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6" y="1662"/>
                <a:ext cx="280" cy="510"/>
              </a:xfrm>
              <a:custGeom>
                <a:avLst/>
                <a:gdLst>
                  <a:gd name="T0" fmla="*/ 154 w 280"/>
                  <a:gd name="T1" fmla="*/ 449 h 510"/>
                  <a:gd name="T2" fmla="*/ 144 w 280"/>
                  <a:gd name="T3" fmla="*/ 451 h 510"/>
                  <a:gd name="T4" fmla="*/ 144 w 280"/>
                  <a:gd name="T5" fmla="*/ 463 h 510"/>
                  <a:gd name="T6" fmla="*/ 139 w 280"/>
                  <a:gd name="T7" fmla="*/ 471 h 510"/>
                  <a:gd name="T8" fmla="*/ 136 w 280"/>
                  <a:gd name="T9" fmla="*/ 479 h 510"/>
                  <a:gd name="T10" fmla="*/ 128 w 280"/>
                  <a:gd name="T11" fmla="*/ 488 h 510"/>
                  <a:gd name="T12" fmla="*/ 120 w 280"/>
                  <a:gd name="T13" fmla="*/ 485 h 510"/>
                  <a:gd name="T14" fmla="*/ 105 w 280"/>
                  <a:gd name="T15" fmla="*/ 479 h 510"/>
                  <a:gd name="T16" fmla="*/ 89 w 280"/>
                  <a:gd name="T17" fmla="*/ 499 h 510"/>
                  <a:gd name="T18" fmla="*/ 79 w 280"/>
                  <a:gd name="T19" fmla="*/ 493 h 510"/>
                  <a:gd name="T20" fmla="*/ 58 w 280"/>
                  <a:gd name="T21" fmla="*/ 485 h 510"/>
                  <a:gd name="T22" fmla="*/ 45 w 280"/>
                  <a:gd name="T23" fmla="*/ 490 h 510"/>
                  <a:gd name="T24" fmla="*/ 39 w 280"/>
                  <a:gd name="T25" fmla="*/ 499 h 510"/>
                  <a:gd name="T26" fmla="*/ 26 w 280"/>
                  <a:gd name="T27" fmla="*/ 496 h 510"/>
                  <a:gd name="T28" fmla="*/ 16 w 280"/>
                  <a:gd name="T29" fmla="*/ 496 h 510"/>
                  <a:gd name="T30" fmla="*/ 16 w 280"/>
                  <a:gd name="T31" fmla="*/ 510 h 510"/>
                  <a:gd name="T32" fmla="*/ 8 w 280"/>
                  <a:gd name="T33" fmla="*/ 499 h 510"/>
                  <a:gd name="T34" fmla="*/ 5 w 280"/>
                  <a:gd name="T35" fmla="*/ 493 h 510"/>
                  <a:gd name="T36" fmla="*/ 5 w 280"/>
                  <a:gd name="T37" fmla="*/ 490 h 510"/>
                  <a:gd name="T38" fmla="*/ 5 w 280"/>
                  <a:gd name="T39" fmla="*/ 477 h 510"/>
                  <a:gd name="T40" fmla="*/ 5 w 280"/>
                  <a:gd name="T41" fmla="*/ 471 h 510"/>
                  <a:gd name="T42" fmla="*/ 8 w 280"/>
                  <a:gd name="T43" fmla="*/ 457 h 510"/>
                  <a:gd name="T44" fmla="*/ 16 w 280"/>
                  <a:gd name="T45" fmla="*/ 446 h 510"/>
                  <a:gd name="T46" fmla="*/ 19 w 280"/>
                  <a:gd name="T47" fmla="*/ 446 h 510"/>
                  <a:gd name="T48" fmla="*/ 26 w 280"/>
                  <a:gd name="T49" fmla="*/ 429 h 510"/>
                  <a:gd name="T50" fmla="*/ 34 w 280"/>
                  <a:gd name="T51" fmla="*/ 421 h 510"/>
                  <a:gd name="T52" fmla="*/ 34 w 280"/>
                  <a:gd name="T53" fmla="*/ 410 h 510"/>
                  <a:gd name="T54" fmla="*/ 39 w 280"/>
                  <a:gd name="T55" fmla="*/ 396 h 510"/>
                  <a:gd name="T56" fmla="*/ 45 w 280"/>
                  <a:gd name="T57" fmla="*/ 382 h 510"/>
                  <a:gd name="T58" fmla="*/ 42 w 280"/>
                  <a:gd name="T59" fmla="*/ 362 h 510"/>
                  <a:gd name="T60" fmla="*/ 34 w 280"/>
                  <a:gd name="T61" fmla="*/ 348 h 510"/>
                  <a:gd name="T62" fmla="*/ 26 w 280"/>
                  <a:gd name="T63" fmla="*/ 343 h 510"/>
                  <a:gd name="T64" fmla="*/ 34 w 280"/>
                  <a:gd name="T65" fmla="*/ 329 h 510"/>
                  <a:gd name="T66" fmla="*/ 29 w 280"/>
                  <a:gd name="T67" fmla="*/ 318 h 510"/>
                  <a:gd name="T68" fmla="*/ 29 w 280"/>
                  <a:gd name="T69" fmla="*/ 253 h 510"/>
                  <a:gd name="T70" fmla="*/ 21 w 280"/>
                  <a:gd name="T71" fmla="*/ 114 h 510"/>
                  <a:gd name="T72" fmla="*/ 13 w 280"/>
                  <a:gd name="T73" fmla="*/ 31 h 510"/>
                  <a:gd name="T74" fmla="*/ 24 w 280"/>
                  <a:gd name="T75" fmla="*/ 41 h 510"/>
                  <a:gd name="T76" fmla="*/ 97 w 280"/>
                  <a:gd name="T77" fmla="*/ 19 h 510"/>
                  <a:gd name="T78" fmla="*/ 167 w 280"/>
                  <a:gd name="T79" fmla="*/ 8 h 510"/>
                  <a:gd name="T80" fmla="*/ 241 w 280"/>
                  <a:gd name="T81" fmla="*/ 0 h 510"/>
                  <a:gd name="T82" fmla="*/ 251 w 280"/>
                  <a:gd name="T83" fmla="*/ 56 h 510"/>
                  <a:gd name="T84" fmla="*/ 256 w 280"/>
                  <a:gd name="T85" fmla="*/ 125 h 510"/>
                  <a:gd name="T86" fmla="*/ 264 w 280"/>
                  <a:gd name="T87" fmla="*/ 212 h 510"/>
                  <a:gd name="T88" fmla="*/ 272 w 280"/>
                  <a:gd name="T89" fmla="*/ 268 h 510"/>
                  <a:gd name="T90" fmla="*/ 272 w 280"/>
                  <a:gd name="T91" fmla="*/ 323 h 510"/>
                  <a:gd name="T92" fmla="*/ 277 w 280"/>
                  <a:gd name="T93" fmla="*/ 332 h 510"/>
                  <a:gd name="T94" fmla="*/ 280 w 280"/>
                  <a:gd name="T95" fmla="*/ 343 h 510"/>
                  <a:gd name="T96" fmla="*/ 264 w 280"/>
                  <a:gd name="T97" fmla="*/ 359 h 510"/>
                  <a:gd name="T98" fmla="*/ 251 w 280"/>
                  <a:gd name="T99" fmla="*/ 371 h 510"/>
                  <a:gd name="T100" fmla="*/ 228 w 280"/>
                  <a:gd name="T101" fmla="*/ 368 h 510"/>
                  <a:gd name="T102" fmla="*/ 228 w 280"/>
                  <a:gd name="T103" fmla="*/ 390 h 510"/>
                  <a:gd name="T104" fmla="*/ 215 w 280"/>
                  <a:gd name="T105" fmla="*/ 407 h 510"/>
                  <a:gd name="T106" fmla="*/ 204 w 280"/>
                  <a:gd name="T107" fmla="*/ 429 h 510"/>
                  <a:gd name="T108" fmla="*/ 196 w 280"/>
                  <a:gd name="T109" fmla="*/ 432 h 510"/>
                  <a:gd name="T110" fmla="*/ 188 w 280"/>
                  <a:gd name="T111" fmla="*/ 463 h 510"/>
                  <a:gd name="T112" fmla="*/ 178 w 280"/>
                  <a:gd name="T113" fmla="*/ 466 h 510"/>
                  <a:gd name="T114" fmla="*/ 157 w 280"/>
                  <a:gd name="T115" fmla="*/ 449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0" h="510">
                    <a:moveTo>
                      <a:pt x="154" y="446"/>
                    </a:moveTo>
                    <a:lnTo>
                      <a:pt x="152" y="446"/>
                    </a:lnTo>
                    <a:lnTo>
                      <a:pt x="152" y="449"/>
                    </a:lnTo>
                    <a:lnTo>
                      <a:pt x="154" y="449"/>
                    </a:lnTo>
                    <a:lnTo>
                      <a:pt x="154" y="451"/>
                    </a:lnTo>
                    <a:lnTo>
                      <a:pt x="152" y="451"/>
                    </a:lnTo>
                    <a:lnTo>
                      <a:pt x="147" y="454"/>
                    </a:lnTo>
                    <a:lnTo>
                      <a:pt x="144" y="451"/>
                    </a:lnTo>
                    <a:lnTo>
                      <a:pt x="141" y="454"/>
                    </a:lnTo>
                    <a:lnTo>
                      <a:pt x="144" y="457"/>
                    </a:lnTo>
                    <a:lnTo>
                      <a:pt x="147" y="457"/>
                    </a:lnTo>
                    <a:lnTo>
                      <a:pt x="144" y="463"/>
                    </a:lnTo>
                    <a:lnTo>
                      <a:pt x="141" y="463"/>
                    </a:lnTo>
                    <a:lnTo>
                      <a:pt x="139" y="466"/>
                    </a:lnTo>
                    <a:lnTo>
                      <a:pt x="139" y="468"/>
                    </a:lnTo>
                    <a:lnTo>
                      <a:pt x="139" y="471"/>
                    </a:lnTo>
                    <a:lnTo>
                      <a:pt x="141" y="477"/>
                    </a:lnTo>
                    <a:lnTo>
                      <a:pt x="139" y="477"/>
                    </a:lnTo>
                    <a:lnTo>
                      <a:pt x="136" y="477"/>
                    </a:lnTo>
                    <a:lnTo>
                      <a:pt x="136" y="479"/>
                    </a:lnTo>
                    <a:lnTo>
                      <a:pt x="134" y="488"/>
                    </a:lnTo>
                    <a:lnTo>
                      <a:pt x="128" y="488"/>
                    </a:lnTo>
                    <a:lnTo>
                      <a:pt x="128" y="490"/>
                    </a:lnTo>
                    <a:lnTo>
                      <a:pt x="128" y="488"/>
                    </a:lnTo>
                    <a:lnTo>
                      <a:pt x="128" y="479"/>
                    </a:lnTo>
                    <a:lnTo>
                      <a:pt x="126" y="479"/>
                    </a:lnTo>
                    <a:lnTo>
                      <a:pt x="123" y="485"/>
                    </a:lnTo>
                    <a:lnTo>
                      <a:pt x="120" y="485"/>
                    </a:lnTo>
                    <a:lnTo>
                      <a:pt x="115" y="474"/>
                    </a:lnTo>
                    <a:lnTo>
                      <a:pt x="113" y="474"/>
                    </a:lnTo>
                    <a:lnTo>
                      <a:pt x="107" y="477"/>
                    </a:lnTo>
                    <a:lnTo>
                      <a:pt x="105" y="479"/>
                    </a:lnTo>
                    <a:lnTo>
                      <a:pt x="100" y="479"/>
                    </a:lnTo>
                    <a:lnTo>
                      <a:pt x="97" y="485"/>
                    </a:lnTo>
                    <a:lnTo>
                      <a:pt x="94" y="496"/>
                    </a:lnTo>
                    <a:lnTo>
                      <a:pt x="89" y="499"/>
                    </a:lnTo>
                    <a:lnTo>
                      <a:pt x="87" y="499"/>
                    </a:lnTo>
                    <a:lnTo>
                      <a:pt x="84" y="496"/>
                    </a:lnTo>
                    <a:lnTo>
                      <a:pt x="84" y="493"/>
                    </a:lnTo>
                    <a:lnTo>
                      <a:pt x="79" y="493"/>
                    </a:lnTo>
                    <a:lnTo>
                      <a:pt x="76" y="490"/>
                    </a:lnTo>
                    <a:lnTo>
                      <a:pt x="73" y="490"/>
                    </a:lnTo>
                    <a:lnTo>
                      <a:pt x="63" y="485"/>
                    </a:lnTo>
                    <a:lnTo>
                      <a:pt x="58" y="485"/>
                    </a:lnTo>
                    <a:lnTo>
                      <a:pt x="55" y="488"/>
                    </a:lnTo>
                    <a:lnTo>
                      <a:pt x="45" y="479"/>
                    </a:lnTo>
                    <a:lnTo>
                      <a:pt x="42" y="488"/>
                    </a:lnTo>
                    <a:lnTo>
                      <a:pt x="45" y="490"/>
                    </a:lnTo>
                    <a:lnTo>
                      <a:pt x="45" y="493"/>
                    </a:lnTo>
                    <a:lnTo>
                      <a:pt x="45" y="496"/>
                    </a:lnTo>
                    <a:lnTo>
                      <a:pt x="42" y="499"/>
                    </a:lnTo>
                    <a:lnTo>
                      <a:pt x="39" y="499"/>
                    </a:lnTo>
                    <a:lnTo>
                      <a:pt x="39" y="490"/>
                    </a:lnTo>
                    <a:lnTo>
                      <a:pt x="37" y="490"/>
                    </a:lnTo>
                    <a:lnTo>
                      <a:pt x="34" y="493"/>
                    </a:lnTo>
                    <a:lnTo>
                      <a:pt x="26" y="496"/>
                    </a:lnTo>
                    <a:lnTo>
                      <a:pt x="24" y="493"/>
                    </a:lnTo>
                    <a:lnTo>
                      <a:pt x="19" y="490"/>
                    </a:lnTo>
                    <a:lnTo>
                      <a:pt x="16" y="493"/>
                    </a:lnTo>
                    <a:lnTo>
                      <a:pt x="16" y="496"/>
                    </a:lnTo>
                    <a:lnTo>
                      <a:pt x="19" y="499"/>
                    </a:lnTo>
                    <a:lnTo>
                      <a:pt x="19" y="502"/>
                    </a:lnTo>
                    <a:lnTo>
                      <a:pt x="19" y="507"/>
                    </a:lnTo>
                    <a:lnTo>
                      <a:pt x="16" y="510"/>
                    </a:lnTo>
                    <a:lnTo>
                      <a:pt x="8" y="507"/>
                    </a:lnTo>
                    <a:lnTo>
                      <a:pt x="3" y="502"/>
                    </a:lnTo>
                    <a:lnTo>
                      <a:pt x="5" y="502"/>
                    </a:lnTo>
                    <a:lnTo>
                      <a:pt x="8" y="499"/>
                    </a:lnTo>
                    <a:lnTo>
                      <a:pt x="3" y="499"/>
                    </a:lnTo>
                    <a:lnTo>
                      <a:pt x="0" y="496"/>
                    </a:lnTo>
                    <a:lnTo>
                      <a:pt x="0" y="493"/>
                    </a:lnTo>
                    <a:lnTo>
                      <a:pt x="5" y="493"/>
                    </a:lnTo>
                    <a:lnTo>
                      <a:pt x="8" y="493"/>
                    </a:lnTo>
                    <a:lnTo>
                      <a:pt x="5" y="493"/>
                    </a:lnTo>
                    <a:lnTo>
                      <a:pt x="3" y="490"/>
                    </a:lnTo>
                    <a:lnTo>
                      <a:pt x="5" y="490"/>
                    </a:lnTo>
                    <a:lnTo>
                      <a:pt x="5" y="488"/>
                    </a:lnTo>
                    <a:lnTo>
                      <a:pt x="8" y="485"/>
                    </a:lnTo>
                    <a:lnTo>
                      <a:pt x="5" y="479"/>
                    </a:lnTo>
                    <a:lnTo>
                      <a:pt x="5" y="477"/>
                    </a:lnTo>
                    <a:lnTo>
                      <a:pt x="5" y="474"/>
                    </a:lnTo>
                    <a:lnTo>
                      <a:pt x="13" y="474"/>
                    </a:lnTo>
                    <a:lnTo>
                      <a:pt x="13" y="471"/>
                    </a:lnTo>
                    <a:lnTo>
                      <a:pt x="5" y="471"/>
                    </a:lnTo>
                    <a:lnTo>
                      <a:pt x="8" y="466"/>
                    </a:lnTo>
                    <a:lnTo>
                      <a:pt x="13" y="466"/>
                    </a:lnTo>
                    <a:lnTo>
                      <a:pt x="16" y="463"/>
                    </a:lnTo>
                    <a:lnTo>
                      <a:pt x="8" y="457"/>
                    </a:lnTo>
                    <a:lnTo>
                      <a:pt x="8" y="454"/>
                    </a:lnTo>
                    <a:lnTo>
                      <a:pt x="8" y="451"/>
                    </a:lnTo>
                    <a:lnTo>
                      <a:pt x="13" y="446"/>
                    </a:lnTo>
                    <a:lnTo>
                      <a:pt x="16" y="446"/>
                    </a:lnTo>
                    <a:lnTo>
                      <a:pt x="16" y="449"/>
                    </a:lnTo>
                    <a:lnTo>
                      <a:pt x="16" y="446"/>
                    </a:lnTo>
                    <a:lnTo>
                      <a:pt x="19" y="443"/>
                    </a:lnTo>
                    <a:lnTo>
                      <a:pt x="19" y="446"/>
                    </a:lnTo>
                    <a:lnTo>
                      <a:pt x="21" y="446"/>
                    </a:lnTo>
                    <a:lnTo>
                      <a:pt x="21" y="437"/>
                    </a:lnTo>
                    <a:lnTo>
                      <a:pt x="24" y="435"/>
                    </a:lnTo>
                    <a:lnTo>
                      <a:pt x="26" y="429"/>
                    </a:lnTo>
                    <a:lnTo>
                      <a:pt x="26" y="427"/>
                    </a:lnTo>
                    <a:lnTo>
                      <a:pt x="26" y="424"/>
                    </a:lnTo>
                    <a:lnTo>
                      <a:pt x="34" y="424"/>
                    </a:lnTo>
                    <a:lnTo>
                      <a:pt x="34" y="421"/>
                    </a:lnTo>
                    <a:lnTo>
                      <a:pt x="37" y="421"/>
                    </a:lnTo>
                    <a:lnTo>
                      <a:pt x="37" y="415"/>
                    </a:lnTo>
                    <a:lnTo>
                      <a:pt x="34" y="413"/>
                    </a:lnTo>
                    <a:lnTo>
                      <a:pt x="34" y="410"/>
                    </a:lnTo>
                    <a:lnTo>
                      <a:pt x="37" y="407"/>
                    </a:lnTo>
                    <a:lnTo>
                      <a:pt x="37" y="404"/>
                    </a:lnTo>
                    <a:lnTo>
                      <a:pt x="37" y="401"/>
                    </a:lnTo>
                    <a:lnTo>
                      <a:pt x="39" y="396"/>
                    </a:lnTo>
                    <a:lnTo>
                      <a:pt x="42" y="396"/>
                    </a:lnTo>
                    <a:lnTo>
                      <a:pt x="45" y="390"/>
                    </a:lnTo>
                    <a:lnTo>
                      <a:pt x="45" y="385"/>
                    </a:lnTo>
                    <a:lnTo>
                      <a:pt x="45" y="382"/>
                    </a:lnTo>
                    <a:lnTo>
                      <a:pt x="39" y="374"/>
                    </a:lnTo>
                    <a:lnTo>
                      <a:pt x="42" y="368"/>
                    </a:lnTo>
                    <a:lnTo>
                      <a:pt x="42" y="365"/>
                    </a:lnTo>
                    <a:lnTo>
                      <a:pt x="42" y="362"/>
                    </a:lnTo>
                    <a:lnTo>
                      <a:pt x="39" y="362"/>
                    </a:lnTo>
                    <a:lnTo>
                      <a:pt x="37" y="359"/>
                    </a:lnTo>
                    <a:lnTo>
                      <a:pt x="37" y="351"/>
                    </a:lnTo>
                    <a:lnTo>
                      <a:pt x="34" y="348"/>
                    </a:lnTo>
                    <a:lnTo>
                      <a:pt x="29" y="348"/>
                    </a:lnTo>
                    <a:lnTo>
                      <a:pt x="29" y="345"/>
                    </a:lnTo>
                    <a:lnTo>
                      <a:pt x="26" y="345"/>
                    </a:lnTo>
                    <a:lnTo>
                      <a:pt x="26" y="343"/>
                    </a:lnTo>
                    <a:lnTo>
                      <a:pt x="29" y="340"/>
                    </a:lnTo>
                    <a:lnTo>
                      <a:pt x="34" y="337"/>
                    </a:lnTo>
                    <a:lnTo>
                      <a:pt x="34" y="332"/>
                    </a:lnTo>
                    <a:lnTo>
                      <a:pt x="34" y="329"/>
                    </a:lnTo>
                    <a:lnTo>
                      <a:pt x="29" y="326"/>
                    </a:lnTo>
                    <a:lnTo>
                      <a:pt x="29" y="323"/>
                    </a:lnTo>
                    <a:lnTo>
                      <a:pt x="29" y="321"/>
                    </a:lnTo>
                    <a:lnTo>
                      <a:pt x="29" y="318"/>
                    </a:lnTo>
                    <a:lnTo>
                      <a:pt x="37" y="318"/>
                    </a:lnTo>
                    <a:lnTo>
                      <a:pt x="37" y="301"/>
                    </a:lnTo>
                    <a:lnTo>
                      <a:pt x="34" y="284"/>
                    </a:lnTo>
                    <a:lnTo>
                      <a:pt x="29" y="253"/>
                    </a:lnTo>
                    <a:lnTo>
                      <a:pt x="26" y="217"/>
                    </a:lnTo>
                    <a:lnTo>
                      <a:pt x="24" y="178"/>
                    </a:lnTo>
                    <a:lnTo>
                      <a:pt x="24" y="147"/>
                    </a:lnTo>
                    <a:lnTo>
                      <a:pt x="21" y="114"/>
                    </a:lnTo>
                    <a:lnTo>
                      <a:pt x="19" y="94"/>
                    </a:lnTo>
                    <a:lnTo>
                      <a:pt x="19" y="83"/>
                    </a:lnTo>
                    <a:lnTo>
                      <a:pt x="16" y="61"/>
                    </a:lnTo>
                    <a:lnTo>
                      <a:pt x="13" y="31"/>
                    </a:lnTo>
                    <a:lnTo>
                      <a:pt x="19" y="36"/>
                    </a:lnTo>
                    <a:lnTo>
                      <a:pt x="24" y="33"/>
                    </a:lnTo>
                    <a:lnTo>
                      <a:pt x="21" y="36"/>
                    </a:lnTo>
                    <a:lnTo>
                      <a:pt x="24" y="41"/>
                    </a:lnTo>
                    <a:lnTo>
                      <a:pt x="39" y="41"/>
                    </a:lnTo>
                    <a:lnTo>
                      <a:pt x="63" y="25"/>
                    </a:lnTo>
                    <a:lnTo>
                      <a:pt x="73" y="19"/>
                    </a:lnTo>
                    <a:lnTo>
                      <a:pt x="97" y="19"/>
                    </a:lnTo>
                    <a:lnTo>
                      <a:pt x="120" y="14"/>
                    </a:lnTo>
                    <a:lnTo>
                      <a:pt x="136" y="11"/>
                    </a:lnTo>
                    <a:lnTo>
                      <a:pt x="157" y="8"/>
                    </a:lnTo>
                    <a:lnTo>
                      <a:pt x="167" y="8"/>
                    </a:lnTo>
                    <a:lnTo>
                      <a:pt x="199" y="5"/>
                    </a:lnTo>
                    <a:lnTo>
                      <a:pt x="207" y="5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3" y="8"/>
                    </a:lnTo>
                    <a:lnTo>
                      <a:pt x="243" y="28"/>
                    </a:lnTo>
                    <a:lnTo>
                      <a:pt x="246" y="41"/>
                    </a:lnTo>
                    <a:lnTo>
                      <a:pt x="251" y="56"/>
                    </a:lnTo>
                    <a:lnTo>
                      <a:pt x="251" y="61"/>
                    </a:lnTo>
                    <a:lnTo>
                      <a:pt x="254" y="92"/>
                    </a:lnTo>
                    <a:lnTo>
                      <a:pt x="254" y="97"/>
                    </a:lnTo>
                    <a:lnTo>
                      <a:pt x="256" y="125"/>
                    </a:lnTo>
                    <a:lnTo>
                      <a:pt x="259" y="139"/>
                    </a:lnTo>
                    <a:lnTo>
                      <a:pt x="262" y="170"/>
                    </a:lnTo>
                    <a:lnTo>
                      <a:pt x="262" y="173"/>
                    </a:lnTo>
                    <a:lnTo>
                      <a:pt x="264" y="212"/>
                    </a:lnTo>
                    <a:lnTo>
                      <a:pt x="264" y="220"/>
                    </a:lnTo>
                    <a:lnTo>
                      <a:pt x="267" y="242"/>
                    </a:lnTo>
                    <a:lnTo>
                      <a:pt x="272" y="262"/>
                    </a:lnTo>
                    <a:lnTo>
                      <a:pt x="272" y="268"/>
                    </a:lnTo>
                    <a:lnTo>
                      <a:pt x="275" y="295"/>
                    </a:lnTo>
                    <a:lnTo>
                      <a:pt x="277" y="321"/>
                    </a:lnTo>
                    <a:lnTo>
                      <a:pt x="275" y="321"/>
                    </a:lnTo>
                    <a:lnTo>
                      <a:pt x="272" y="323"/>
                    </a:lnTo>
                    <a:lnTo>
                      <a:pt x="272" y="326"/>
                    </a:lnTo>
                    <a:lnTo>
                      <a:pt x="272" y="329"/>
                    </a:lnTo>
                    <a:lnTo>
                      <a:pt x="275" y="329"/>
                    </a:lnTo>
                    <a:lnTo>
                      <a:pt x="277" y="332"/>
                    </a:lnTo>
                    <a:lnTo>
                      <a:pt x="275" y="337"/>
                    </a:lnTo>
                    <a:lnTo>
                      <a:pt x="275" y="340"/>
                    </a:lnTo>
                    <a:lnTo>
                      <a:pt x="275" y="343"/>
                    </a:lnTo>
                    <a:lnTo>
                      <a:pt x="280" y="343"/>
                    </a:lnTo>
                    <a:lnTo>
                      <a:pt x="280" y="345"/>
                    </a:lnTo>
                    <a:lnTo>
                      <a:pt x="277" y="351"/>
                    </a:lnTo>
                    <a:lnTo>
                      <a:pt x="280" y="357"/>
                    </a:lnTo>
                    <a:lnTo>
                      <a:pt x="264" y="359"/>
                    </a:lnTo>
                    <a:lnTo>
                      <a:pt x="262" y="362"/>
                    </a:lnTo>
                    <a:lnTo>
                      <a:pt x="259" y="365"/>
                    </a:lnTo>
                    <a:lnTo>
                      <a:pt x="254" y="368"/>
                    </a:lnTo>
                    <a:lnTo>
                      <a:pt x="251" y="371"/>
                    </a:lnTo>
                    <a:lnTo>
                      <a:pt x="246" y="371"/>
                    </a:lnTo>
                    <a:lnTo>
                      <a:pt x="241" y="368"/>
                    </a:lnTo>
                    <a:lnTo>
                      <a:pt x="235" y="368"/>
                    </a:lnTo>
                    <a:lnTo>
                      <a:pt x="228" y="368"/>
                    </a:lnTo>
                    <a:lnTo>
                      <a:pt x="225" y="371"/>
                    </a:lnTo>
                    <a:lnTo>
                      <a:pt x="225" y="374"/>
                    </a:lnTo>
                    <a:lnTo>
                      <a:pt x="228" y="387"/>
                    </a:lnTo>
                    <a:lnTo>
                      <a:pt x="228" y="390"/>
                    </a:lnTo>
                    <a:lnTo>
                      <a:pt x="228" y="393"/>
                    </a:lnTo>
                    <a:lnTo>
                      <a:pt x="225" y="396"/>
                    </a:lnTo>
                    <a:lnTo>
                      <a:pt x="222" y="404"/>
                    </a:lnTo>
                    <a:lnTo>
                      <a:pt x="215" y="407"/>
                    </a:lnTo>
                    <a:lnTo>
                      <a:pt x="215" y="413"/>
                    </a:lnTo>
                    <a:lnTo>
                      <a:pt x="215" y="421"/>
                    </a:lnTo>
                    <a:lnTo>
                      <a:pt x="212" y="427"/>
                    </a:lnTo>
                    <a:lnTo>
                      <a:pt x="204" y="429"/>
                    </a:lnTo>
                    <a:lnTo>
                      <a:pt x="202" y="429"/>
                    </a:lnTo>
                    <a:lnTo>
                      <a:pt x="199" y="427"/>
                    </a:lnTo>
                    <a:lnTo>
                      <a:pt x="196" y="429"/>
                    </a:lnTo>
                    <a:lnTo>
                      <a:pt x="196" y="432"/>
                    </a:lnTo>
                    <a:lnTo>
                      <a:pt x="194" y="443"/>
                    </a:lnTo>
                    <a:lnTo>
                      <a:pt x="194" y="454"/>
                    </a:lnTo>
                    <a:lnTo>
                      <a:pt x="194" y="457"/>
                    </a:lnTo>
                    <a:lnTo>
                      <a:pt x="188" y="463"/>
                    </a:lnTo>
                    <a:lnTo>
                      <a:pt x="186" y="466"/>
                    </a:lnTo>
                    <a:lnTo>
                      <a:pt x="183" y="466"/>
                    </a:lnTo>
                    <a:lnTo>
                      <a:pt x="181" y="468"/>
                    </a:lnTo>
                    <a:lnTo>
                      <a:pt x="178" y="466"/>
                    </a:lnTo>
                    <a:lnTo>
                      <a:pt x="167" y="466"/>
                    </a:lnTo>
                    <a:lnTo>
                      <a:pt x="162" y="463"/>
                    </a:lnTo>
                    <a:lnTo>
                      <a:pt x="160" y="457"/>
                    </a:lnTo>
                    <a:lnTo>
                      <a:pt x="157" y="449"/>
                    </a:lnTo>
                    <a:lnTo>
                      <a:pt x="154" y="446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297">
                <a:extLst>
                  <a:ext uri="{FF2B5EF4-FFF2-40B4-BE49-F238E27FC236}">
                    <a16:creationId xmlns:a16="http://schemas.microsoft.com/office/drawing/2014/main" id="{DCE3EC94-3A4A-450D-A731-C68690922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5" y="1416"/>
                <a:ext cx="565" cy="941"/>
              </a:xfrm>
              <a:custGeom>
                <a:avLst/>
                <a:gdLst>
                  <a:gd name="T0" fmla="*/ 44 w 565"/>
                  <a:gd name="T1" fmla="*/ 424 h 941"/>
                  <a:gd name="T2" fmla="*/ 5 w 565"/>
                  <a:gd name="T3" fmla="*/ 362 h 941"/>
                  <a:gd name="T4" fmla="*/ 3 w 565"/>
                  <a:gd name="T5" fmla="*/ 342 h 941"/>
                  <a:gd name="T6" fmla="*/ 3 w 565"/>
                  <a:gd name="T7" fmla="*/ 334 h 941"/>
                  <a:gd name="T8" fmla="*/ 10 w 565"/>
                  <a:gd name="T9" fmla="*/ 303 h 941"/>
                  <a:gd name="T10" fmla="*/ 62 w 565"/>
                  <a:gd name="T11" fmla="*/ 96 h 941"/>
                  <a:gd name="T12" fmla="*/ 137 w 565"/>
                  <a:gd name="T13" fmla="*/ 14 h 941"/>
                  <a:gd name="T14" fmla="*/ 227 w 565"/>
                  <a:gd name="T15" fmla="*/ 40 h 941"/>
                  <a:gd name="T16" fmla="*/ 325 w 565"/>
                  <a:gd name="T17" fmla="*/ 62 h 941"/>
                  <a:gd name="T18" fmla="*/ 485 w 565"/>
                  <a:gd name="T19" fmla="*/ 101 h 941"/>
                  <a:gd name="T20" fmla="*/ 565 w 565"/>
                  <a:gd name="T21" fmla="*/ 118 h 941"/>
                  <a:gd name="T22" fmla="*/ 527 w 565"/>
                  <a:gd name="T23" fmla="*/ 342 h 941"/>
                  <a:gd name="T24" fmla="*/ 514 w 565"/>
                  <a:gd name="T25" fmla="*/ 412 h 941"/>
                  <a:gd name="T26" fmla="*/ 493 w 565"/>
                  <a:gd name="T27" fmla="*/ 527 h 941"/>
                  <a:gd name="T28" fmla="*/ 470 w 565"/>
                  <a:gd name="T29" fmla="*/ 645 h 941"/>
                  <a:gd name="T30" fmla="*/ 455 w 565"/>
                  <a:gd name="T31" fmla="*/ 731 h 941"/>
                  <a:gd name="T32" fmla="*/ 434 w 565"/>
                  <a:gd name="T33" fmla="*/ 818 h 941"/>
                  <a:gd name="T34" fmla="*/ 421 w 565"/>
                  <a:gd name="T35" fmla="*/ 827 h 941"/>
                  <a:gd name="T36" fmla="*/ 416 w 565"/>
                  <a:gd name="T37" fmla="*/ 818 h 941"/>
                  <a:gd name="T38" fmla="*/ 413 w 565"/>
                  <a:gd name="T39" fmla="*/ 813 h 941"/>
                  <a:gd name="T40" fmla="*/ 403 w 565"/>
                  <a:gd name="T41" fmla="*/ 813 h 941"/>
                  <a:gd name="T42" fmla="*/ 398 w 565"/>
                  <a:gd name="T43" fmla="*/ 804 h 941"/>
                  <a:gd name="T44" fmla="*/ 390 w 565"/>
                  <a:gd name="T45" fmla="*/ 804 h 941"/>
                  <a:gd name="T46" fmla="*/ 377 w 565"/>
                  <a:gd name="T47" fmla="*/ 813 h 941"/>
                  <a:gd name="T48" fmla="*/ 377 w 565"/>
                  <a:gd name="T49" fmla="*/ 821 h 941"/>
                  <a:gd name="T50" fmla="*/ 380 w 565"/>
                  <a:gd name="T51" fmla="*/ 835 h 941"/>
                  <a:gd name="T52" fmla="*/ 377 w 565"/>
                  <a:gd name="T53" fmla="*/ 838 h 941"/>
                  <a:gd name="T54" fmla="*/ 374 w 565"/>
                  <a:gd name="T55" fmla="*/ 855 h 941"/>
                  <a:gd name="T56" fmla="*/ 374 w 565"/>
                  <a:gd name="T57" fmla="*/ 863 h 941"/>
                  <a:gd name="T58" fmla="*/ 374 w 565"/>
                  <a:gd name="T59" fmla="*/ 869 h 941"/>
                  <a:gd name="T60" fmla="*/ 372 w 565"/>
                  <a:gd name="T61" fmla="*/ 880 h 941"/>
                  <a:gd name="T62" fmla="*/ 374 w 565"/>
                  <a:gd name="T63" fmla="*/ 900 h 941"/>
                  <a:gd name="T64" fmla="*/ 374 w 565"/>
                  <a:gd name="T65" fmla="*/ 914 h 941"/>
                  <a:gd name="T66" fmla="*/ 372 w 565"/>
                  <a:gd name="T67" fmla="*/ 925 h 941"/>
                  <a:gd name="T68" fmla="*/ 364 w 565"/>
                  <a:gd name="T69" fmla="*/ 928 h 941"/>
                  <a:gd name="T70" fmla="*/ 364 w 565"/>
                  <a:gd name="T71" fmla="*/ 933 h 941"/>
                  <a:gd name="T72" fmla="*/ 294 w 565"/>
                  <a:gd name="T73" fmla="*/ 827 h 941"/>
                  <a:gd name="T74" fmla="*/ 186 w 565"/>
                  <a:gd name="T75" fmla="*/ 656 h 941"/>
                  <a:gd name="T76" fmla="*/ 103 w 565"/>
                  <a:gd name="T77" fmla="*/ 519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65" h="941">
                    <a:moveTo>
                      <a:pt x="54" y="440"/>
                    </a:moveTo>
                    <a:lnTo>
                      <a:pt x="44" y="424"/>
                    </a:lnTo>
                    <a:lnTo>
                      <a:pt x="26" y="398"/>
                    </a:lnTo>
                    <a:lnTo>
                      <a:pt x="5" y="362"/>
                    </a:lnTo>
                    <a:lnTo>
                      <a:pt x="0" y="353"/>
                    </a:lnTo>
                    <a:lnTo>
                      <a:pt x="3" y="342"/>
                    </a:lnTo>
                    <a:lnTo>
                      <a:pt x="3" y="340"/>
                    </a:lnTo>
                    <a:lnTo>
                      <a:pt x="3" y="334"/>
                    </a:lnTo>
                    <a:lnTo>
                      <a:pt x="8" y="314"/>
                    </a:lnTo>
                    <a:lnTo>
                      <a:pt x="10" y="303"/>
                    </a:lnTo>
                    <a:lnTo>
                      <a:pt x="21" y="267"/>
                    </a:lnTo>
                    <a:lnTo>
                      <a:pt x="62" y="96"/>
                    </a:lnTo>
                    <a:lnTo>
                      <a:pt x="83" y="0"/>
                    </a:lnTo>
                    <a:lnTo>
                      <a:pt x="137" y="14"/>
                    </a:lnTo>
                    <a:lnTo>
                      <a:pt x="139" y="17"/>
                    </a:lnTo>
                    <a:lnTo>
                      <a:pt x="227" y="40"/>
                    </a:lnTo>
                    <a:lnTo>
                      <a:pt x="323" y="62"/>
                    </a:lnTo>
                    <a:lnTo>
                      <a:pt x="325" y="62"/>
                    </a:lnTo>
                    <a:lnTo>
                      <a:pt x="411" y="84"/>
                    </a:lnTo>
                    <a:lnTo>
                      <a:pt x="485" y="101"/>
                    </a:lnTo>
                    <a:lnTo>
                      <a:pt x="548" y="116"/>
                    </a:lnTo>
                    <a:lnTo>
                      <a:pt x="565" y="118"/>
                    </a:lnTo>
                    <a:lnTo>
                      <a:pt x="545" y="236"/>
                    </a:lnTo>
                    <a:lnTo>
                      <a:pt x="527" y="342"/>
                    </a:lnTo>
                    <a:lnTo>
                      <a:pt x="519" y="367"/>
                    </a:lnTo>
                    <a:lnTo>
                      <a:pt x="514" y="412"/>
                    </a:lnTo>
                    <a:lnTo>
                      <a:pt x="493" y="516"/>
                    </a:lnTo>
                    <a:lnTo>
                      <a:pt x="493" y="527"/>
                    </a:lnTo>
                    <a:lnTo>
                      <a:pt x="480" y="580"/>
                    </a:lnTo>
                    <a:lnTo>
                      <a:pt x="470" y="645"/>
                    </a:lnTo>
                    <a:lnTo>
                      <a:pt x="457" y="715"/>
                    </a:lnTo>
                    <a:lnTo>
                      <a:pt x="455" y="731"/>
                    </a:lnTo>
                    <a:lnTo>
                      <a:pt x="442" y="807"/>
                    </a:lnTo>
                    <a:lnTo>
                      <a:pt x="434" y="818"/>
                    </a:lnTo>
                    <a:lnTo>
                      <a:pt x="431" y="827"/>
                    </a:lnTo>
                    <a:lnTo>
                      <a:pt x="421" y="827"/>
                    </a:lnTo>
                    <a:lnTo>
                      <a:pt x="416" y="821"/>
                    </a:lnTo>
                    <a:lnTo>
                      <a:pt x="416" y="818"/>
                    </a:lnTo>
                    <a:lnTo>
                      <a:pt x="416" y="815"/>
                    </a:lnTo>
                    <a:lnTo>
                      <a:pt x="413" y="813"/>
                    </a:lnTo>
                    <a:lnTo>
                      <a:pt x="411" y="807"/>
                    </a:lnTo>
                    <a:lnTo>
                      <a:pt x="403" y="813"/>
                    </a:lnTo>
                    <a:lnTo>
                      <a:pt x="403" y="807"/>
                    </a:lnTo>
                    <a:lnTo>
                      <a:pt x="398" y="804"/>
                    </a:lnTo>
                    <a:lnTo>
                      <a:pt x="393" y="804"/>
                    </a:lnTo>
                    <a:lnTo>
                      <a:pt x="390" y="804"/>
                    </a:lnTo>
                    <a:lnTo>
                      <a:pt x="380" y="807"/>
                    </a:lnTo>
                    <a:lnTo>
                      <a:pt x="377" y="813"/>
                    </a:lnTo>
                    <a:lnTo>
                      <a:pt x="377" y="815"/>
                    </a:lnTo>
                    <a:lnTo>
                      <a:pt x="377" y="821"/>
                    </a:lnTo>
                    <a:lnTo>
                      <a:pt x="377" y="830"/>
                    </a:lnTo>
                    <a:lnTo>
                      <a:pt x="380" y="835"/>
                    </a:lnTo>
                    <a:lnTo>
                      <a:pt x="380" y="838"/>
                    </a:lnTo>
                    <a:lnTo>
                      <a:pt x="377" y="838"/>
                    </a:lnTo>
                    <a:lnTo>
                      <a:pt x="374" y="847"/>
                    </a:lnTo>
                    <a:lnTo>
                      <a:pt x="374" y="855"/>
                    </a:lnTo>
                    <a:lnTo>
                      <a:pt x="374" y="858"/>
                    </a:lnTo>
                    <a:lnTo>
                      <a:pt x="374" y="863"/>
                    </a:lnTo>
                    <a:lnTo>
                      <a:pt x="377" y="866"/>
                    </a:lnTo>
                    <a:lnTo>
                      <a:pt x="374" y="869"/>
                    </a:lnTo>
                    <a:lnTo>
                      <a:pt x="374" y="877"/>
                    </a:lnTo>
                    <a:lnTo>
                      <a:pt x="372" y="880"/>
                    </a:lnTo>
                    <a:lnTo>
                      <a:pt x="372" y="885"/>
                    </a:lnTo>
                    <a:lnTo>
                      <a:pt x="374" y="900"/>
                    </a:lnTo>
                    <a:lnTo>
                      <a:pt x="374" y="905"/>
                    </a:lnTo>
                    <a:lnTo>
                      <a:pt x="374" y="914"/>
                    </a:lnTo>
                    <a:lnTo>
                      <a:pt x="374" y="922"/>
                    </a:lnTo>
                    <a:lnTo>
                      <a:pt x="372" y="925"/>
                    </a:lnTo>
                    <a:lnTo>
                      <a:pt x="369" y="925"/>
                    </a:lnTo>
                    <a:lnTo>
                      <a:pt x="364" y="928"/>
                    </a:lnTo>
                    <a:lnTo>
                      <a:pt x="369" y="930"/>
                    </a:lnTo>
                    <a:lnTo>
                      <a:pt x="364" y="933"/>
                    </a:lnTo>
                    <a:lnTo>
                      <a:pt x="364" y="941"/>
                    </a:lnTo>
                    <a:lnTo>
                      <a:pt x="294" y="827"/>
                    </a:lnTo>
                    <a:lnTo>
                      <a:pt x="276" y="796"/>
                    </a:lnTo>
                    <a:lnTo>
                      <a:pt x="186" y="656"/>
                    </a:lnTo>
                    <a:lnTo>
                      <a:pt x="139" y="583"/>
                    </a:lnTo>
                    <a:lnTo>
                      <a:pt x="103" y="519"/>
                    </a:lnTo>
                    <a:lnTo>
                      <a:pt x="54" y="440"/>
                    </a:lnTo>
                    <a:close/>
                  </a:path>
                </a:pathLst>
              </a:custGeom>
              <a:solidFill>
                <a:srgbClr val="C6D4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298">
                <a:extLst>
                  <a:ext uri="{FF2B5EF4-FFF2-40B4-BE49-F238E27FC236}">
                    <a16:creationId xmlns:a16="http://schemas.microsoft.com/office/drawing/2014/main" id="{496D5397-900A-40D6-9034-C03A6DDA5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5" y="1416"/>
                <a:ext cx="565" cy="941"/>
              </a:xfrm>
              <a:custGeom>
                <a:avLst/>
                <a:gdLst>
                  <a:gd name="T0" fmla="*/ 44 w 565"/>
                  <a:gd name="T1" fmla="*/ 424 h 941"/>
                  <a:gd name="T2" fmla="*/ 5 w 565"/>
                  <a:gd name="T3" fmla="*/ 362 h 941"/>
                  <a:gd name="T4" fmla="*/ 3 w 565"/>
                  <a:gd name="T5" fmla="*/ 342 h 941"/>
                  <a:gd name="T6" fmla="*/ 3 w 565"/>
                  <a:gd name="T7" fmla="*/ 334 h 941"/>
                  <a:gd name="T8" fmla="*/ 10 w 565"/>
                  <a:gd name="T9" fmla="*/ 303 h 941"/>
                  <a:gd name="T10" fmla="*/ 62 w 565"/>
                  <a:gd name="T11" fmla="*/ 96 h 941"/>
                  <a:gd name="T12" fmla="*/ 137 w 565"/>
                  <a:gd name="T13" fmla="*/ 14 h 941"/>
                  <a:gd name="T14" fmla="*/ 227 w 565"/>
                  <a:gd name="T15" fmla="*/ 40 h 941"/>
                  <a:gd name="T16" fmla="*/ 325 w 565"/>
                  <a:gd name="T17" fmla="*/ 62 h 941"/>
                  <a:gd name="T18" fmla="*/ 485 w 565"/>
                  <a:gd name="T19" fmla="*/ 101 h 941"/>
                  <a:gd name="T20" fmla="*/ 565 w 565"/>
                  <a:gd name="T21" fmla="*/ 118 h 941"/>
                  <a:gd name="T22" fmla="*/ 527 w 565"/>
                  <a:gd name="T23" fmla="*/ 342 h 941"/>
                  <a:gd name="T24" fmla="*/ 514 w 565"/>
                  <a:gd name="T25" fmla="*/ 412 h 941"/>
                  <a:gd name="T26" fmla="*/ 493 w 565"/>
                  <a:gd name="T27" fmla="*/ 527 h 941"/>
                  <a:gd name="T28" fmla="*/ 470 w 565"/>
                  <a:gd name="T29" fmla="*/ 645 h 941"/>
                  <a:gd name="T30" fmla="*/ 455 w 565"/>
                  <a:gd name="T31" fmla="*/ 731 h 941"/>
                  <a:gd name="T32" fmla="*/ 434 w 565"/>
                  <a:gd name="T33" fmla="*/ 818 h 941"/>
                  <a:gd name="T34" fmla="*/ 421 w 565"/>
                  <a:gd name="T35" fmla="*/ 827 h 941"/>
                  <a:gd name="T36" fmla="*/ 416 w 565"/>
                  <a:gd name="T37" fmla="*/ 818 h 941"/>
                  <a:gd name="T38" fmla="*/ 413 w 565"/>
                  <a:gd name="T39" fmla="*/ 813 h 941"/>
                  <a:gd name="T40" fmla="*/ 403 w 565"/>
                  <a:gd name="T41" fmla="*/ 813 h 941"/>
                  <a:gd name="T42" fmla="*/ 398 w 565"/>
                  <a:gd name="T43" fmla="*/ 804 h 941"/>
                  <a:gd name="T44" fmla="*/ 390 w 565"/>
                  <a:gd name="T45" fmla="*/ 804 h 941"/>
                  <a:gd name="T46" fmla="*/ 377 w 565"/>
                  <a:gd name="T47" fmla="*/ 813 h 941"/>
                  <a:gd name="T48" fmla="*/ 377 w 565"/>
                  <a:gd name="T49" fmla="*/ 821 h 941"/>
                  <a:gd name="T50" fmla="*/ 380 w 565"/>
                  <a:gd name="T51" fmla="*/ 835 h 941"/>
                  <a:gd name="T52" fmla="*/ 377 w 565"/>
                  <a:gd name="T53" fmla="*/ 838 h 941"/>
                  <a:gd name="T54" fmla="*/ 374 w 565"/>
                  <a:gd name="T55" fmla="*/ 855 h 941"/>
                  <a:gd name="T56" fmla="*/ 374 w 565"/>
                  <a:gd name="T57" fmla="*/ 863 h 941"/>
                  <a:gd name="T58" fmla="*/ 374 w 565"/>
                  <a:gd name="T59" fmla="*/ 869 h 941"/>
                  <a:gd name="T60" fmla="*/ 372 w 565"/>
                  <a:gd name="T61" fmla="*/ 880 h 941"/>
                  <a:gd name="T62" fmla="*/ 374 w 565"/>
                  <a:gd name="T63" fmla="*/ 900 h 941"/>
                  <a:gd name="T64" fmla="*/ 374 w 565"/>
                  <a:gd name="T65" fmla="*/ 914 h 941"/>
                  <a:gd name="T66" fmla="*/ 372 w 565"/>
                  <a:gd name="T67" fmla="*/ 925 h 941"/>
                  <a:gd name="T68" fmla="*/ 364 w 565"/>
                  <a:gd name="T69" fmla="*/ 928 h 941"/>
                  <a:gd name="T70" fmla="*/ 364 w 565"/>
                  <a:gd name="T71" fmla="*/ 933 h 941"/>
                  <a:gd name="T72" fmla="*/ 294 w 565"/>
                  <a:gd name="T73" fmla="*/ 827 h 941"/>
                  <a:gd name="T74" fmla="*/ 186 w 565"/>
                  <a:gd name="T75" fmla="*/ 656 h 941"/>
                  <a:gd name="T76" fmla="*/ 103 w 565"/>
                  <a:gd name="T77" fmla="*/ 519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65" h="941">
                    <a:moveTo>
                      <a:pt x="54" y="440"/>
                    </a:moveTo>
                    <a:lnTo>
                      <a:pt x="44" y="424"/>
                    </a:lnTo>
                    <a:lnTo>
                      <a:pt x="26" y="398"/>
                    </a:lnTo>
                    <a:lnTo>
                      <a:pt x="5" y="362"/>
                    </a:lnTo>
                    <a:lnTo>
                      <a:pt x="0" y="353"/>
                    </a:lnTo>
                    <a:lnTo>
                      <a:pt x="3" y="342"/>
                    </a:lnTo>
                    <a:lnTo>
                      <a:pt x="3" y="340"/>
                    </a:lnTo>
                    <a:lnTo>
                      <a:pt x="3" y="334"/>
                    </a:lnTo>
                    <a:lnTo>
                      <a:pt x="8" y="314"/>
                    </a:lnTo>
                    <a:lnTo>
                      <a:pt x="10" y="303"/>
                    </a:lnTo>
                    <a:lnTo>
                      <a:pt x="21" y="267"/>
                    </a:lnTo>
                    <a:lnTo>
                      <a:pt x="62" y="96"/>
                    </a:lnTo>
                    <a:lnTo>
                      <a:pt x="83" y="0"/>
                    </a:lnTo>
                    <a:lnTo>
                      <a:pt x="137" y="14"/>
                    </a:lnTo>
                    <a:lnTo>
                      <a:pt x="139" y="17"/>
                    </a:lnTo>
                    <a:lnTo>
                      <a:pt x="227" y="40"/>
                    </a:lnTo>
                    <a:lnTo>
                      <a:pt x="323" y="62"/>
                    </a:lnTo>
                    <a:lnTo>
                      <a:pt x="325" y="62"/>
                    </a:lnTo>
                    <a:lnTo>
                      <a:pt x="411" y="84"/>
                    </a:lnTo>
                    <a:lnTo>
                      <a:pt x="485" y="101"/>
                    </a:lnTo>
                    <a:lnTo>
                      <a:pt x="548" y="116"/>
                    </a:lnTo>
                    <a:lnTo>
                      <a:pt x="565" y="118"/>
                    </a:lnTo>
                    <a:lnTo>
                      <a:pt x="545" y="236"/>
                    </a:lnTo>
                    <a:lnTo>
                      <a:pt x="527" y="342"/>
                    </a:lnTo>
                    <a:lnTo>
                      <a:pt x="519" y="367"/>
                    </a:lnTo>
                    <a:lnTo>
                      <a:pt x="514" y="412"/>
                    </a:lnTo>
                    <a:lnTo>
                      <a:pt x="493" y="516"/>
                    </a:lnTo>
                    <a:lnTo>
                      <a:pt x="493" y="527"/>
                    </a:lnTo>
                    <a:lnTo>
                      <a:pt x="480" y="580"/>
                    </a:lnTo>
                    <a:lnTo>
                      <a:pt x="470" y="645"/>
                    </a:lnTo>
                    <a:lnTo>
                      <a:pt x="457" y="715"/>
                    </a:lnTo>
                    <a:lnTo>
                      <a:pt x="455" y="731"/>
                    </a:lnTo>
                    <a:lnTo>
                      <a:pt x="442" y="807"/>
                    </a:lnTo>
                    <a:lnTo>
                      <a:pt x="434" y="818"/>
                    </a:lnTo>
                    <a:lnTo>
                      <a:pt x="431" y="827"/>
                    </a:lnTo>
                    <a:lnTo>
                      <a:pt x="421" y="827"/>
                    </a:lnTo>
                    <a:lnTo>
                      <a:pt x="416" y="821"/>
                    </a:lnTo>
                    <a:lnTo>
                      <a:pt x="416" y="818"/>
                    </a:lnTo>
                    <a:lnTo>
                      <a:pt x="416" y="815"/>
                    </a:lnTo>
                    <a:lnTo>
                      <a:pt x="413" y="813"/>
                    </a:lnTo>
                    <a:lnTo>
                      <a:pt x="411" y="807"/>
                    </a:lnTo>
                    <a:lnTo>
                      <a:pt x="403" y="813"/>
                    </a:lnTo>
                    <a:lnTo>
                      <a:pt x="403" y="807"/>
                    </a:lnTo>
                    <a:lnTo>
                      <a:pt x="398" y="804"/>
                    </a:lnTo>
                    <a:lnTo>
                      <a:pt x="393" y="804"/>
                    </a:lnTo>
                    <a:lnTo>
                      <a:pt x="390" y="804"/>
                    </a:lnTo>
                    <a:lnTo>
                      <a:pt x="380" y="807"/>
                    </a:lnTo>
                    <a:lnTo>
                      <a:pt x="377" y="813"/>
                    </a:lnTo>
                    <a:lnTo>
                      <a:pt x="377" y="815"/>
                    </a:lnTo>
                    <a:lnTo>
                      <a:pt x="377" y="821"/>
                    </a:lnTo>
                    <a:lnTo>
                      <a:pt x="377" y="830"/>
                    </a:lnTo>
                    <a:lnTo>
                      <a:pt x="380" y="835"/>
                    </a:lnTo>
                    <a:lnTo>
                      <a:pt x="380" y="838"/>
                    </a:lnTo>
                    <a:lnTo>
                      <a:pt x="377" y="838"/>
                    </a:lnTo>
                    <a:lnTo>
                      <a:pt x="374" y="847"/>
                    </a:lnTo>
                    <a:lnTo>
                      <a:pt x="374" y="855"/>
                    </a:lnTo>
                    <a:lnTo>
                      <a:pt x="374" y="858"/>
                    </a:lnTo>
                    <a:lnTo>
                      <a:pt x="374" y="863"/>
                    </a:lnTo>
                    <a:lnTo>
                      <a:pt x="377" y="866"/>
                    </a:lnTo>
                    <a:lnTo>
                      <a:pt x="374" y="869"/>
                    </a:lnTo>
                    <a:lnTo>
                      <a:pt x="374" y="877"/>
                    </a:lnTo>
                    <a:lnTo>
                      <a:pt x="372" y="880"/>
                    </a:lnTo>
                    <a:lnTo>
                      <a:pt x="372" y="885"/>
                    </a:lnTo>
                    <a:lnTo>
                      <a:pt x="374" y="900"/>
                    </a:lnTo>
                    <a:lnTo>
                      <a:pt x="374" y="905"/>
                    </a:lnTo>
                    <a:lnTo>
                      <a:pt x="374" y="914"/>
                    </a:lnTo>
                    <a:lnTo>
                      <a:pt x="374" y="922"/>
                    </a:lnTo>
                    <a:lnTo>
                      <a:pt x="372" y="925"/>
                    </a:lnTo>
                    <a:lnTo>
                      <a:pt x="369" y="925"/>
                    </a:lnTo>
                    <a:lnTo>
                      <a:pt x="364" y="928"/>
                    </a:lnTo>
                    <a:lnTo>
                      <a:pt x="369" y="930"/>
                    </a:lnTo>
                    <a:lnTo>
                      <a:pt x="364" y="933"/>
                    </a:lnTo>
                    <a:lnTo>
                      <a:pt x="364" y="941"/>
                    </a:lnTo>
                    <a:lnTo>
                      <a:pt x="294" y="827"/>
                    </a:lnTo>
                    <a:lnTo>
                      <a:pt x="276" y="796"/>
                    </a:lnTo>
                    <a:lnTo>
                      <a:pt x="186" y="656"/>
                    </a:lnTo>
                    <a:lnTo>
                      <a:pt x="139" y="583"/>
                    </a:lnTo>
                    <a:lnTo>
                      <a:pt x="103" y="519"/>
                    </a:lnTo>
                    <a:lnTo>
                      <a:pt x="54" y="44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299">
                <a:extLst>
                  <a:ext uri="{FF2B5EF4-FFF2-40B4-BE49-F238E27FC236}">
                    <a16:creationId xmlns:a16="http://schemas.microsoft.com/office/drawing/2014/main" id="{2E8AADD0-6C8A-4141-B254-CD8370FE90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9" y="1536"/>
                <a:ext cx="503" cy="676"/>
              </a:xfrm>
              <a:custGeom>
                <a:avLst/>
                <a:gdLst>
                  <a:gd name="T0" fmla="*/ 23 w 503"/>
                  <a:gd name="T1" fmla="*/ 463 h 676"/>
                  <a:gd name="T2" fmla="*/ 36 w 503"/>
                  <a:gd name="T3" fmla="*/ 409 h 676"/>
                  <a:gd name="T4" fmla="*/ 36 w 503"/>
                  <a:gd name="T5" fmla="*/ 398 h 676"/>
                  <a:gd name="T6" fmla="*/ 57 w 503"/>
                  <a:gd name="T7" fmla="*/ 295 h 676"/>
                  <a:gd name="T8" fmla="*/ 62 w 503"/>
                  <a:gd name="T9" fmla="*/ 249 h 676"/>
                  <a:gd name="T10" fmla="*/ 70 w 503"/>
                  <a:gd name="T11" fmla="*/ 224 h 676"/>
                  <a:gd name="T12" fmla="*/ 88 w 503"/>
                  <a:gd name="T13" fmla="*/ 118 h 676"/>
                  <a:gd name="T14" fmla="*/ 109 w 503"/>
                  <a:gd name="T15" fmla="*/ 0 h 676"/>
                  <a:gd name="T16" fmla="*/ 195 w 503"/>
                  <a:gd name="T17" fmla="*/ 17 h 676"/>
                  <a:gd name="T18" fmla="*/ 265 w 503"/>
                  <a:gd name="T19" fmla="*/ 31 h 676"/>
                  <a:gd name="T20" fmla="*/ 267 w 503"/>
                  <a:gd name="T21" fmla="*/ 31 h 676"/>
                  <a:gd name="T22" fmla="*/ 316 w 503"/>
                  <a:gd name="T23" fmla="*/ 42 h 676"/>
                  <a:gd name="T24" fmla="*/ 353 w 503"/>
                  <a:gd name="T25" fmla="*/ 48 h 676"/>
                  <a:gd name="T26" fmla="*/ 348 w 503"/>
                  <a:gd name="T27" fmla="*/ 95 h 676"/>
                  <a:gd name="T28" fmla="*/ 342 w 503"/>
                  <a:gd name="T29" fmla="*/ 135 h 676"/>
                  <a:gd name="T30" fmla="*/ 334 w 503"/>
                  <a:gd name="T31" fmla="*/ 168 h 676"/>
                  <a:gd name="T32" fmla="*/ 418 w 503"/>
                  <a:gd name="T33" fmla="*/ 179 h 676"/>
                  <a:gd name="T34" fmla="*/ 423 w 503"/>
                  <a:gd name="T35" fmla="*/ 179 h 676"/>
                  <a:gd name="T36" fmla="*/ 503 w 503"/>
                  <a:gd name="T37" fmla="*/ 194 h 676"/>
                  <a:gd name="T38" fmla="*/ 495 w 503"/>
                  <a:gd name="T39" fmla="*/ 235 h 676"/>
                  <a:gd name="T40" fmla="*/ 490 w 503"/>
                  <a:gd name="T41" fmla="*/ 292 h 676"/>
                  <a:gd name="T42" fmla="*/ 482 w 503"/>
                  <a:gd name="T43" fmla="*/ 356 h 676"/>
                  <a:gd name="T44" fmla="*/ 477 w 503"/>
                  <a:gd name="T45" fmla="*/ 370 h 676"/>
                  <a:gd name="T46" fmla="*/ 477 w 503"/>
                  <a:gd name="T47" fmla="*/ 390 h 676"/>
                  <a:gd name="T48" fmla="*/ 464 w 503"/>
                  <a:gd name="T49" fmla="*/ 493 h 676"/>
                  <a:gd name="T50" fmla="*/ 462 w 503"/>
                  <a:gd name="T51" fmla="*/ 527 h 676"/>
                  <a:gd name="T52" fmla="*/ 462 w 503"/>
                  <a:gd name="T53" fmla="*/ 536 h 676"/>
                  <a:gd name="T54" fmla="*/ 454 w 503"/>
                  <a:gd name="T55" fmla="*/ 569 h 676"/>
                  <a:gd name="T56" fmla="*/ 451 w 503"/>
                  <a:gd name="T57" fmla="*/ 600 h 676"/>
                  <a:gd name="T58" fmla="*/ 441 w 503"/>
                  <a:gd name="T59" fmla="*/ 676 h 676"/>
                  <a:gd name="T60" fmla="*/ 355 w 503"/>
                  <a:gd name="T61" fmla="*/ 662 h 676"/>
                  <a:gd name="T62" fmla="*/ 316 w 503"/>
                  <a:gd name="T63" fmla="*/ 656 h 676"/>
                  <a:gd name="T64" fmla="*/ 314 w 503"/>
                  <a:gd name="T65" fmla="*/ 656 h 676"/>
                  <a:gd name="T66" fmla="*/ 291 w 503"/>
                  <a:gd name="T67" fmla="*/ 653 h 676"/>
                  <a:gd name="T68" fmla="*/ 236 w 503"/>
                  <a:gd name="T69" fmla="*/ 642 h 676"/>
                  <a:gd name="T70" fmla="*/ 158 w 503"/>
                  <a:gd name="T71" fmla="*/ 628 h 676"/>
                  <a:gd name="T72" fmla="*/ 132 w 503"/>
                  <a:gd name="T73" fmla="*/ 623 h 676"/>
                  <a:gd name="T74" fmla="*/ 101 w 503"/>
                  <a:gd name="T75" fmla="*/ 617 h 676"/>
                  <a:gd name="T76" fmla="*/ 0 w 503"/>
                  <a:gd name="T77" fmla="*/ 597 h 676"/>
                  <a:gd name="T78" fmla="*/ 13 w 503"/>
                  <a:gd name="T79" fmla="*/ 527 h 676"/>
                  <a:gd name="T80" fmla="*/ 23 w 503"/>
                  <a:gd name="T81" fmla="*/ 463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03" h="676">
                    <a:moveTo>
                      <a:pt x="23" y="463"/>
                    </a:moveTo>
                    <a:lnTo>
                      <a:pt x="36" y="409"/>
                    </a:lnTo>
                    <a:lnTo>
                      <a:pt x="36" y="398"/>
                    </a:lnTo>
                    <a:lnTo>
                      <a:pt x="57" y="295"/>
                    </a:lnTo>
                    <a:lnTo>
                      <a:pt x="62" y="249"/>
                    </a:lnTo>
                    <a:lnTo>
                      <a:pt x="70" y="224"/>
                    </a:lnTo>
                    <a:lnTo>
                      <a:pt x="88" y="118"/>
                    </a:lnTo>
                    <a:lnTo>
                      <a:pt x="109" y="0"/>
                    </a:lnTo>
                    <a:lnTo>
                      <a:pt x="195" y="17"/>
                    </a:lnTo>
                    <a:lnTo>
                      <a:pt x="265" y="31"/>
                    </a:lnTo>
                    <a:lnTo>
                      <a:pt x="267" y="31"/>
                    </a:lnTo>
                    <a:lnTo>
                      <a:pt x="316" y="42"/>
                    </a:lnTo>
                    <a:lnTo>
                      <a:pt x="353" y="48"/>
                    </a:lnTo>
                    <a:lnTo>
                      <a:pt x="348" y="95"/>
                    </a:lnTo>
                    <a:lnTo>
                      <a:pt x="342" y="135"/>
                    </a:lnTo>
                    <a:lnTo>
                      <a:pt x="334" y="168"/>
                    </a:lnTo>
                    <a:lnTo>
                      <a:pt x="418" y="179"/>
                    </a:lnTo>
                    <a:lnTo>
                      <a:pt x="423" y="179"/>
                    </a:lnTo>
                    <a:lnTo>
                      <a:pt x="503" y="194"/>
                    </a:lnTo>
                    <a:lnTo>
                      <a:pt x="495" y="235"/>
                    </a:lnTo>
                    <a:lnTo>
                      <a:pt x="490" y="292"/>
                    </a:lnTo>
                    <a:lnTo>
                      <a:pt x="482" y="356"/>
                    </a:lnTo>
                    <a:lnTo>
                      <a:pt x="477" y="370"/>
                    </a:lnTo>
                    <a:lnTo>
                      <a:pt x="477" y="390"/>
                    </a:lnTo>
                    <a:lnTo>
                      <a:pt x="464" y="493"/>
                    </a:lnTo>
                    <a:lnTo>
                      <a:pt x="462" y="527"/>
                    </a:lnTo>
                    <a:lnTo>
                      <a:pt x="462" y="536"/>
                    </a:lnTo>
                    <a:lnTo>
                      <a:pt x="454" y="569"/>
                    </a:lnTo>
                    <a:lnTo>
                      <a:pt x="451" y="600"/>
                    </a:lnTo>
                    <a:lnTo>
                      <a:pt x="441" y="676"/>
                    </a:lnTo>
                    <a:lnTo>
                      <a:pt x="355" y="662"/>
                    </a:lnTo>
                    <a:lnTo>
                      <a:pt x="316" y="656"/>
                    </a:lnTo>
                    <a:lnTo>
                      <a:pt x="314" y="656"/>
                    </a:lnTo>
                    <a:lnTo>
                      <a:pt x="291" y="653"/>
                    </a:lnTo>
                    <a:lnTo>
                      <a:pt x="236" y="642"/>
                    </a:lnTo>
                    <a:lnTo>
                      <a:pt x="158" y="628"/>
                    </a:lnTo>
                    <a:lnTo>
                      <a:pt x="132" y="623"/>
                    </a:lnTo>
                    <a:lnTo>
                      <a:pt x="101" y="617"/>
                    </a:lnTo>
                    <a:lnTo>
                      <a:pt x="0" y="597"/>
                    </a:lnTo>
                    <a:lnTo>
                      <a:pt x="13" y="527"/>
                    </a:lnTo>
                    <a:lnTo>
                      <a:pt x="23" y="463"/>
                    </a:lnTo>
                    <a:close/>
                  </a:path>
                </a:pathLst>
              </a:custGeom>
              <a:solidFill>
                <a:srgbClr val="D9E2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300">
                <a:extLst>
                  <a:ext uri="{FF2B5EF4-FFF2-40B4-BE49-F238E27FC236}">
                    <a16:creationId xmlns:a16="http://schemas.microsoft.com/office/drawing/2014/main" id="{01112BC1-6FA8-450E-B421-73674E152B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9" y="1536"/>
                <a:ext cx="503" cy="676"/>
              </a:xfrm>
              <a:custGeom>
                <a:avLst/>
                <a:gdLst>
                  <a:gd name="T0" fmla="*/ 23 w 503"/>
                  <a:gd name="T1" fmla="*/ 463 h 676"/>
                  <a:gd name="T2" fmla="*/ 36 w 503"/>
                  <a:gd name="T3" fmla="*/ 409 h 676"/>
                  <a:gd name="T4" fmla="*/ 36 w 503"/>
                  <a:gd name="T5" fmla="*/ 398 h 676"/>
                  <a:gd name="T6" fmla="*/ 57 w 503"/>
                  <a:gd name="T7" fmla="*/ 295 h 676"/>
                  <a:gd name="T8" fmla="*/ 62 w 503"/>
                  <a:gd name="T9" fmla="*/ 249 h 676"/>
                  <a:gd name="T10" fmla="*/ 70 w 503"/>
                  <a:gd name="T11" fmla="*/ 224 h 676"/>
                  <a:gd name="T12" fmla="*/ 88 w 503"/>
                  <a:gd name="T13" fmla="*/ 118 h 676"/>
                  <a:gd name="T14" fmla="*/ 109 w 503"/>
                  <a:gd name="T15" fmla="*/ 0 h 676"/>
                  <a:gd name="T16" fmla="*/ 195 w 503"/>
                  <a:gd name="T17" fmla="*/ 17 h 676"/>
                  <a:gd name="T18" fmla="*/ 265 w 503"/>
                  <a:gd name="T19" fmla="*/ 31 h 676"/>
                  <a:gd name="T20" fmla="*/ 267 w 503"/>
                  <a:gd name="T21" fmla="*/ 31 h 676"/>
                  <a:gd name="T22" fmla="*/ 316 w 503"/>
                  <a:gd name="T23" fmla="*/ 42 h 676"/>
                  <a:gd name="T24" fmla="*/ 353 w 503"/>
                  <a:gd name="T25" fmla="*/ 48 h 676"/>
                  <a:gd name="T26" fmla="*/ 348 w 503"/>
                  <a:gd name="T27" fmla="*/ 95 h 676"/>
                  <a:gd name="T28" fmla="*/ 342 w 503"/>
                  <a:gd name="T29" fmla="*/ 135 h 676"/>
                  <a:gd name="T30" fmla="*/ 334 w 503"/>
                  <a:gd name="T31" fmla="*/ 168 h 676"/>
                  <a:gd name="T32" fmla="*/ 418 w 503"/>
                  <a:gd name="T33" fmla="*/ 179 h 676"/>
                  <a:gd name="T34" fmla="*/ 423 w 503"/>
                  <a:gd name="T35" fmla="*/ 179 h 676"/>
                  <a:gd name="T36" fmla="*/ 503 w 503"/>
                  <a:gd name="T37" fmla="*/ 194 h 676"/>
                  <a:gd name="T38" fmla="*/ 495 w 503"/>
                  <a:gd name="T39" fmla="*/ 235 h 676"/>
                  <a:gd name="T40" fmla="*/ 490 w 503"/>
                  <a:gd name="T41" fmla="*/ 292 h 676"/>
                  <a:gd name="T42" fmla="*/ 482 w 503"/>
                  <a:gd name="T43" fmla="*/ 356 h 676"/>
                  <a:gd name="T44" fmla="*/ 477 w 503"/>
                  <a:gd name="T45" fmla="*/ 370 h 676"/>
                  <a:gd name="T46" fmla="*/ 477 w 503"/>
                  <a:gd name="T47" fmla="*/ 390 h 676"/>
                  <a:gd name="T48" fmla="*/ 464 w 503"/>
                  <a:gd name="T49" fmla="*/ 493 h 676"/>
                  <a:gd name="T50" fmla="*/ 462 w 503"/>
                  <a:gd name="T51" fmla="*/ 527 h 676"/>
                  <a:gd name="T52" fmla="*/ 462 w 503"/>
                  <a:gd name="T53" fmla="*/ 536 h 676"/>
                  <a:gd name="T54" fmla="*/ 454 w 503"/>
                  <a:gd name="T55" fmla="*/ 569 h 676"/>
                  <a:gd name="T56" fmla="*/ 451 w 503"/>
                  <a:gd name="T57" fmla="*/ 600 h 676"/>
                  <a:gd name="T58" fmla="*/ 441 w 503"/>
                  <a:gd name="T59" fmla="*/ 676 h 676"/>
                  <a:gd name="T60" fmla="*/ 355 w 503"/>
                  <a:gd name="T61" fmla="*/ 662 h 676"/>
                  <a:gd name="T62" fmla="*/ 316 w 503"/>
                  <a:gd name="T63" fmla="*/ 656 h 676"/>
                  <a:gd name="T64" fmla="*/ 314 w 503"/>
                  <a:gd name="T65" fmla="*/ 656 h 676"/>
                  <a:gd name="T66" fmla="*/ 291 w 503"/>
                  <a:gd name="T67" fmla="*/ 653 h 676"/>
                  <a:gd name="T68" fmla="*/ 236 w 503"/>
                  <a:gd name="T69" fmla="*/ 642 h 676"/>
                  <a:gd name="T70" fmla="*/ 158 w 503"/>
                  <a:gd name="T71" fmla="*/ 628 h 676"/>
                  <a:gd name="T72" fmla="*/ 132 w 503"/>
                  <a:gd name="T73" fmla="*/ 623 h 676"/>
                  <a:gd name="T74" fmla="*/ 101 w 503"/>
                  <a:gd name="T75" fmla="*/ 617 h 676"/>
                  <a:gd name="T76" fmla="*/ 0 w 503"/>
                  <a:gd name="T77" fmla="*/ 597 h 676"/>
                  <a:gd name="T78" fmla="*/ 13 w 503"/>
                  <a:gd name="T79" fmla="*/ 527 h 676"/>
                  <a:gd name="T80" fmla="*/ 23 w 503"/>
                  <a:gd name="T81" fmla="*/ 463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03" h="676">
                    <a:moveTo>
                      <a:pt x="23" y="463"/>
                    </a:moveTo>
                    <a:lnTo>
                      <a:pt x="36" y="409"/>
                    </a:lnTo>
                    <a:lnTo>
                      <a:pt x="36" y="398"/>
                    </a:lnTo>
                    <a:lnTo>
                      <a:pt x="57" y="295"/>
                    </a:lnTo>
                    <a:lnTo>
                      <a:pt x="62" y="249"/>
                    </a:lnTo>
                    <a:lnTo>
                      <a:pt x="70" y="224"/>
                    </a:lnTo>
                    <a:lnTo>
                      <a:pt x="88" y="118"/>
                    </a:lnTo>
                    <a:lnTo>
                      <a:pt x="109" y="0"/>
                    </a:lnTo>
                    <a:lnTo>
                      <a:pt x="195" y="17"/>
                    </a:lnTo>
                    <a:lnTo>
                      <a:pt x="265" y="31"/>
                    </a:lnTo>
                    <a:lnTo>
                      <a:pt x="267" y="31"/>
                    </a:lnTo>
                    <a:lnTo>
                      <a:pt x="316" y="42"/>
                    </a:lnTo>
                    <a:lnTo>
                      <a:pt x="353" y="48"/>
                    </a:lnTo>
                    <a:lnTo>
                      <a:pt x="348" y="95"/>
                    </a:lnTo>
                    <a:lnTo>
                      <a:pt x="342" y="135"/>
                    </a:lnTo>
                    <a:lnTo>
                      <a:pt x="334" y="168"/>
                    </a:lnTo>
                    <a:lnTo>
                      <a:pt x="418" y="179"/>
                    </a:lnTo>
                    <a:lnTo>
                      <a:pt x="423" y="179"/>
                    </a:lnTo>
                    <a:lnTo>
                      <a:pt x="503" y="194"/>
                    </a:lnTo>
                    <a:lnTo>
                      <a:pt x="495" y="235"/>
                    </a:lnTo>
                    <a:lnTo>
                      <a:pt x="490" y="292"/>
                    </a:lnTo>
                    <a:lnTo>
                      <a:pt x="482" y="356"/>
                    </a:lnTo>
                    <a:lnTo>
                      <a:pt x="477" y="370"/>
                    </a:lnTo>
                    <a:lnTo>
                      <a:pt x="477" y="390"/>
                    </a:lnTo>
                    <a:lnTo>
                      <a:pt x="464" y="493"/>
                    </a:lnTo>
                    <a:lnTo>
                      <a:pt x="462" y="527"/>
                    </a:lnTo>
                    <a:lnTo>
                      <a:pt x="462" y="536"/>
                    </a:lnTo>
                    <a:lnTo>
                      <a:pt x="454" y="569"/>
                    </a:lnTo>
                    <a:lnTo>
                      <a:pt x="451" y="600"/>
                    </a:lnTo>
                    <a:lnTo>
                      <a:pt x="441" y="676"/>
                    </a:lnTo>
                    <a:lnTo>
                      <a:pt x="355" y="662"/>
                    </a:lnTo>
                    <a:lnTo>
                      <a:pt x="316" y="656"/>
                    </a:lnTo>
                    <a:lnTo>
                      <a:pt x="314" y="656"/>
                    </a:lnTo>
                    <a:lnTo>
                      <a:pt x="291" y="653"/>
                    </a:lnTo>
                    <a:lnTo>
                      <a:pt x="236" y="642"/>
                    </a:lnTo>
                    <a:lnTo>
                      <a:pt x="158" y="628"/>
                    </a:lnTo>
                    <a:lnTo>
                      <a:pt x="132" y="623"/>
                    </a:lnTo>
                    <a:lnTo>
                      <a:pt x="101" y="617"/>
                    </a:lnTo>
                    <a:lnTo>
                      <a:pt x="0" y="597"/>
                    </a:lnTo>
                    <a:lnTo>
                      <a:pt x="13" y="527"/>
                    </a:lnTo>
                    <a:lnTo>
                      <a:pt x="23" y="463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301">
                <a:extLst>
                  <a:ext uri="{FF2B5EF4-FFF2-40B4-BE49-F238E27FC236}">
                    <a16:creationId xmlns:a16="http://schemas.microsoft.com/office/drawing/2014/main" id="{8C6DEC4D-C979-4009-B4D8-B051A12C71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" y="1317"/>
                <a:ext cx="714" cy="1312"/>
              </a:xfrm>
              <a:custGeom>
                <a:avLst/>
                <a:gdLst>
                  <a:gd name="T0" fmla="*/ 129 w 714"/>
                  <a:gd name="T1" fmla="*/ 505 h 1312"/>
                  <a:gd name="T2" fmla="*/ 103 w 714"/>
                  <a:gd name="T3" fmla="*/ 491 h 1312"/>
                  <a:gd name="T4" fmla="*/ 93 w 714"/>
                  <a:gd name="T5" fmla="*/ 497 h 1312"/>
                  <a:gd name="T6" fmla="*/ 80 w 714"/>
                  <a:gd name="T7" fmla="*/ 505 h 1312"/>
                  <a:gd name="T8" fmla="*/ 75 w 714"/>
                  <a:gd name="T9" fmla="*/ 527 h 1312"/>
                  <a:gd name="T10" fmla="*/ 49 w 714"/>
                  <a:gd name="T11" fmla="*/ 494 h 1312"/>
                  <a:gd name="T12" fmla="*/ 51 w 714"/>
                  <a:gd name="T13" fmla="*/ 460 h 1312"/>
                  <a:gd name="T14" fmla="*/ 21 w 714"/>
                  <a:gd name="T15" fmla="*/ 393 h 1312"/>
                  <a:gd name="T16" fmla="*/ 28 w 714"/>
                  <a:gd name="T17" fmla="*/ 292 h 1312"/>
                  <a:gd name="T18" fmla="*/ 15 w 714"/>
                  <a:gd name="T19" fmla="*/ 222 h 1312"/>
                  <a:gd name="T20" fmla="*/ 46 w 714"/>
                  <a:gd name="T21" fmla="*/ 118 h 1312"/>
                  <a:gd name="T22" fmla="*/ 67 w 714"/>
                  <a:gd name="T23" fmla="*/ 31 h 1312"/>
                  <a:gd name="T24" fmla="*/ 103 w 714"/>
                  <a:gd name="T25" fmla="*/ 9 h 1312"/>
                  <a:gd name="T26" fmla="*/ 289 w 714"/>
                  <a:gd name="T27" fmla="*/ 68 h 1312"/>
                  <a:gd name="T28" fmla="*/ 343 w 714"/>
                  <a:gd name="T29" fmla="*/ 367 h 1312"/>
                  <a:gd name="T30" fmla="*/ 325 w 714"/>
                  <a:gd name="T31" fmla="*/ 440 h 1312"/>
                  <a:gd name="T32" fmla="*/ 348 w 714"/>
                  <a:gd name="T33" fmla="*/ 499 h 1312"/>
                  <a:gd name="T34" fmla="*/ 462 w 714"/>
                  <a:gd name="T35" fmla="*/ 684 h 1312"/>
                  <a:gd name="T36" fmla="*/ 686 w 714"/>
                  <a:gd name="T37" fmla="*/ 1043 h 1312"/>
                  <a:gd name="T38" fmla="*/ 684 w 714"/>
                  <a:gd name="T39" fmla="*/ 1057 h 1312"/>
                  <a:gd name="T40" fmla="*/ 694 w 714"/>
                  <a:gd name="T41" fmla="*/ 1074 h 1312"/>
                  <a:gd name="T42" fmla="*/ 697 w 714"/>
                  <a:gd name="T43" fmla="*/ 1096 h 1312"/>
                  <a:gd name="T44" fmla="*/ 702 w 714"/>
                  <a:gd name="T45" fmla="*/ 1116 h 1312"/>
                  <a:gd name="T46" fmla="*/ 714 w 714"/>
                  <a:gd name="T47" fmla="*/ 1133 h 1312"/>
                  <a:gd name="T48" fmla="*/ 694 w 714"/>
                  <a:gd name="T49" fmla="*/ 1150 h 1312"/>
                  <a:gd name="T50" fmla="*/ 673 w 714"/>
                  <a:gd name="T51" fmla="*/ 1169 h 1312"/>
                  <a:gd name="T52" fmla="*/ 671 w 714"/>
                  <a:gd name="T53" fmla="*/ 1183 h 1312"/>
                  <a:gd name="T54" fmla="*/ 665 w 714"/>
                  <a:gd name="T55" fmla="*/ 1200 h 1312"/>
                  <a:gd name="T56" fmla="*/ 663 w 714"/>
                  <a:gd name="T57" fmla="*/ 1217 h 1312"/>
                  <a:gd name="T58" fmla="*/ 653 w 714"/>
                  <a:gd name="T59" fmla="*/ 1226 h 1312"/>
                  <a:gd name="T60" fmla="*/ 640 w 714"/>
                  <a:gd name="T61" fmla="*/ 1242 h 1312"/>
                  <a:gd name="T62" fmla="*/ 640 w 714"/>
                  <a:gd name="T63" fmla="*/ 1259 h 1312"/>
                  <a:gd name="T64" fmla="*/ 642 w 714"/>
                  <a:gd name="T65" fmla="*/ 1276 h 1312"/>
                  <a:gd name="T66" fmla="*/ 658 w 714"/>
                  <a:gd name="T67" fmla="*/ 1284 h 1312"/>
                  <a:gd name="T68" fmla="*/ 645 w 714"/>
                  <a:gd name="T69" fmla="*/ 1307 h 1312"/>
                  <a:gd name="T70" fmla="*/ 640 w 714"/>
                  <a:gd name="T71" fmla="*/ 1312 h 1312"/>
                  <a:gd name="T72" fmla="*/ 498 w 714"/>
                  <a:gd name="T73" fmla="*/ 1293 h 1312"/>
                  <a:gd name="T74" fmla="*/ 405 w 714"/>
                  <a:gd name="T75" fmla="*/ 1264 h 1312"/>
                  <a:gd name="T76" fmla="*/ 400 w 714"/>
                  <a:gd name="T77" fmla="*/ 1237 h 1312"/>
                  <a:gd name="T78" fmla="*/ 343 w 714"/>
                  <a:gd name="T79" fmla="*/ 1116 h 1312"/>
                  <a:gd name="T80" fmla="*/ 315 w 714"/>
                  <a:gd name="T81" fmla="*/ 1107 h 1312"/>
                  <a:gd name="T82" fmla="*/ 289 w 714"/>
                  <a:gd name="T83" fmla="*/ 1069 h 1312"/>
                  <a:gd name="T84" fmla="*/ 240 w 714"/>
                  <a:gd name="T85" fmla="*/ 1009 h 1312"/>
                  <a:gd name="T86" fmla="*/ 183 w 714"/>
                  <a:gd name="T87" fmla="*/ 982 h 1312"/>
                  <a:gd name="T88" fmla="*/ 147 w 714"/>
                  <a:gd name="T89" fmla="*/ 942 h 1312"/>
                  <a:gd name="T90" fmla="*/ 152 w 714"/>
                  <a:gd name="T91" fmla="*/ 909 h 1312"/>
                  <a:gd name="T92" fmla="*/ 137 w 714"/>
                  <a:gd name="T93" fmla="*/ 872 h 1312"/>
                  <a:gd name="T94" fmla="*/ 126 w 714"/>
                  <a:gd name="T95" fmla="*/ 819 h 1312"/>
                  <a:gd name="T96" fmla="*/ 95 w 714"/>
                  <a:gd name="T97" fmla="*/ 741 h 1312"/>
                  <a:gd name="T98" fmla="*/ 93 w 714"/>
                  <a:gd name="T99" fmla="*/ 687 h 1312"/>
                  <a:gd name="T100" fmla="*/ 103 w 714"/>
                  <a:gd name="T101" fmla="*/ 645 h 1312"/>
                  <a:gd name="T102" fmla="*/ 67 w 714"/>
                  <a:gd name="T103" fmla="*/ 600 h 1312"/>
                  <a:gd name="T104" fmla="*/ 72 w 714"/>
                  <a:gd name="T105" fmla="*/ 541 h 1312"/>
                  <a:gd name="T106" fmla="*/ 85 w 714"/>
                  <a:gd name="T107" fmla="*/ 544 h 1312"/>
                  <a:gd name="T108" fmla="*/ 103 w 714"/>
                  <a:gd name="T109" fmla="*/ 578 h 1312"/>
                  <a:gd name="T110" fmla="*/ 90 w 714"/>
                  <a:gd name="T111" fmla="*/ 522 h 1312"/>
                  <a:gd name="T112" fmla="*/ 150 w 714"/>
                  <a:gd name="T113" fmla="*/ 524 h 1312"/>
                  <a:gd name="T114" fmla="*/ 165 w 714"/>
                  <a:gd name="T115" fmla="*/ 524 h 1312"/>
                  <a:gd name="T116" fmla="*/ 157 w 714"/>
                  <a:gd name="T117" fmla="*/ 510 h 1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14" h="1312">
                    <a:moveTo>
                      <a:pt x="157" y="510"/>
                    </a:moveTo>
                    <a:lnTo>
                      <a:pt x="144" y="519"/>
                    </a:lnTo>
                    <a:lnTo>
                      <a:pt x="134" y="516"/>
                    </a:lnTo>
                    <a:lnTo>
                      <a:pt x="129" y="505"/>
                    </a:lnTo>
                    <a:lnTo>
                      <a:pt x="108" y="505"/>
                    </a:lnTo>
                    <a:lnTo>
                      <a:pt x="106" y="497"/>
                    </a:lnTo>
                    <a:lnTo>
                      <a:pt x="106" y="491"/>
                    </a:lnTo>
                    <a:lnTo>
                      <a:pt x="103" y="491"/>
                    </a:lnTo>
                    <a:lnTo>
                      <a:pt x="106" y="497"/>
                    </a:lnTo>
                    <a:lnTo>
                      <a:pt x="106" y="502"/>
                    </a:lnTo>
                    <a:lnTo>
                      <a:pt x="95" y="494"/>
                    </a:lnTo>
                    <a:lnTo>
                      <a:pt x="93" y="497"/>
                    </a:lnTo>
                    <a:lnTo>
                      <a:pt x="87" y="497"/>
                    </a:lnTo>
                    <a:lnTo>
                      <a:pt x="85" y="491"/>
                    </a:lnTo>
                    <a:lnTo>
                      <a:pt x="87" y="499"/>
                    </a:lnTo>
                    <a:lnTo>
                      <a:pt x="80" y="505"/>
                    </a:lnTo>
                    <a:lnTo>
                      <a:pt x="87" y="513"/>
                    </a:lnTo>
                    <a:lnTo>
                      <a:pt x="80" y="516"/>
                    </a:lnTo>
                    <a:lnTo>
                      <a:pt x="80" y="527"/>
                    </a:lnTo>
                    <a:lnTo>
                      <a:pt x="75" y="527"/>
                    </a:lnTo>
                    <a:lnTo>
                      <a:pt x="67" y="516"/>
                    </a:lnTo>
                    <a:lnTo>
                      <a:pt x="64" y="516"/>
                    </a:lnTo>
                    <a:lnTo>
                      <a:pt x="54" y="499"/>
                    </a:lnTo>
                    <a:lnTo>
                      <a:pt x="49" y="494"/>
                    </a:lnTo>
                    <a:lnTo>
                      <a:pt x="41" y="497"/>
                    </a:lnTo>
                    <a:lnTo>
                      <a:pt x="38" y="497"/>
                    </a:lnTo>
                    <a:lnTo>
                      <a:pt x="51" y="477"/>
                    </a:lnTo>
                    <a:lnTo>
                      <a:pt x="51" y="460"/>
                    </a:lnTo>
                    <a:lnTo>
                      <a:pt x="46" y="457"/>
                    </a:lnTo>
                    <a:lnTo>
                      <a:pt x="41" y="440"/>
                    </a:lnTo>
                    <a:lnTo>
                      <a:pt x="33" y="421"/>
                    </a:lnTo>
                    <a:lnTo>
                      <a:pt x="21" y="393"/>
                    </a:lnTo>
                    <a:lnTo>
                      <a:pt x="10" y="367"/>
                    </a:lnTo>
                    <a:lnTo>
                      <a:pt x="15" y="353"/>
                    </a:lnTo>
                    <a:lnTo>
                      <a:pt x="15" y="314"/>
                    </a:lnTo>
                    <a:lnTo>
                      <a:pt x="28" y="292"/>
                    </a:lnTo>
                    <a:lnTo>
                      <a:pt x="28" y="278"/>
                    </a:lnTo>
                    <a:lnTo>
                      <a:pt x="31" y="261"/>
                    </a:lnTo>
                    <a:lnTo>
                      <a:pt x="21" y="236"/>
                    </a:lnTo>
                    <a:lnTo>
                      <a:pt x="15" y="222"/>
                    </a:lnTo>
                    <a:lnTo>
                      <a:pt x="0" y="196"/>
                    </a:lnTo>
                    <a:lnTo>
                      <a:pt x="5" y="185"/>
                    </a:lnTo>
                    <a:lnTo>
                      <a:pt x="5" y="174"/>
                    </a:lnTo>
                    <a:lnTo>
                      <a:pt x="46" y="118"/>
                    </a:lnTo>
                    <a:lnTo>
                      <a:pt x="46" y="98"/>
                    </a:lnTo>
                    <a:lnTo>
                      <a:pt x="57" y="79"/>
                    </a:lnTo>
                    <a:lnTo>
                      <a:pt x="64" y="65"/>
                    </a:lnTo>
                    <a:lnTo>
                      <a:pt x="67" y="31"/>
                    </a:lnTo>
                    <a:lnTo>
                      <a:pt x="59" y="23"/>
                    </a:lnTo>
                    <a:lnTo>
                      <a:pt x="67" y="14"/>
                    </a:lnTo>
                    <a:lnTo>
                      <a:pt x="70" y="0"/>
                    </a:lnTo>
                    <a:lnTo>
                      <a:pt x="103" y="9"/>
                    </a:lnTo>
                    <a:lnTo>
                      <a:pt x="126" y="14"/>
                    </a:lnTo>
                    <a:lnTo>
                      <a:pt x="150" y="23"/>
                    </a:lnTo>
                    <a:lnTo>
                      <a:pt x="224" y="48"/>
                    </a:lnTo>
                    <a:lnTo>
                      <a:pt x="289" y="68"/>
                    </a:lnTo>
                    <a:lnTo>
                      <a:pt x="338" y="82"/>
                    </a:lnTo>
                    <a:lnTo>
                      <a:pt x="405" y="101"/>
                    </a:lnTo>
                    <a:lnTo>
                      <a:pt x="384" y="196"/>
                    </a:lnTo>
                    <a:lnTo>
                      <a:pt x="343" y="367"/>
                    </a:lnTo>
                    <a:lnTo>
                      <a:pt x="333" y="404"/>
                    </a:lnTo>
                    <a:lnTo>
                      <a:pt x="330" y="415"/>
                    </a:lnTo>
                    <a:lnTo>
                      <a:pt x="325" y="435"/>
                    </a:lnTo>
                    <a:lnTo>
                      <a:pt x="325" y="440"/>
                    </a:lnTo>
                    <a:lnTo>
                      <a:pt x="325" y="443"/>
                    </a:lnTo>
                    <a:lnTo>
                      <a:pt x="322" y="454"/>
                    </a:lnTo>
                    <a:lnTo>
                      <a:pt x="327" y="463"/>
                    </a:lnTo>
                    <a:lnTo>
                      <a:pt x="348" y="499"/>
                    </a:lnTo>
                    <a:lnTo>
                      <a:pt x="366" y="524"/>
                    </a:lnTo>
                    <a:lnTo>
                      <a:pt x="376" y="541"/>
                    </a:lnTo>
                    <a:lnTo>
                      <a:pt x="425" y="620"/>
                    </a:lnTo>
                    <a:lnTo>
                      <a:pt x="462" y="684"/>
                    </a:lnTo>
                    <a:lnTo>
                      <a:pt x="508" y="757"/>
                    </a:lnTo>
                    <a:lnTo>
                      <a:pt x="599" y="897"/>
                    </a:lnTo>
                    <a:lnTo>
                      <a:pt x="617" y="928"/>
                    </a:lnTo>
                    <a:lnTo>
                      <a:pt x="686" y="1043"/>
                    </a:lnTo>
                    <a:lnTo>
                      <a:pt x="684" y="1043"/>
                    </a:lnTo>
                    <a:lnTo>
                      <a:pt x="684" y="1049"/>
                    </a:lnTo>
                    <a:lnTo>
                      <a:pt x="684" y="1052"/>
                    </a:lnTo>
                    <a:lnTo>
                      <a:pt x="684" y="1057"/>
                    </a:lnTo>
                    <a:lnTo>
                      <a:pt x="686" y="1066"/>
                    </a:lnTo>
                    <a:lnTo>
                      <a:pt x="686" y="1071"/>
                    </a:lnTo>
                    <a:lnTo>
                      <a:pt x="692" y="1074"/>
                    </a:lnTo>
                    <a:lnTo>
                      <a:pt x="694" y="1074"/>
                    </a:lnTo>
                    <a:lnTo>
                      <a:pt x="694" y="1080"/>
                    </a:lnTo>
                    <a:lnTo>
                      <a:pt x="697" y="1093"/>
                    </a:lnTo>
                    <a:lnTo>
                      <a:pt x="694" y="1093"/>
                    </a:lnTo>
                    <a:lnTo>
                      <a:pt x="697" y="1096"/>
                    </a:lnTo>
                    <a:lnTo>
                      <a:pt x="699" y="1105"/>
                    </a:lnTo>
                    <a:lnTo>
                      <a:pt x="697" y="1110"/>
                    </a:lnTo>
                    <a:lnTo>
                      <a:pt x="699" y="1113"/>
                    </a:lnTo>
                    <a:lnTo>
                      <a:pt x="702" y="1116"/>
                    </a:lnTo>
                    <a:lnTo>
                      <a:pt x="704" y="1119"/>
                    </a:lnTo>
                    <a:lnTo>
                      <a:pt x="712" y="1127"/>
                    </a:lnTo>
                    <a:lnTo>
                      <a:pt x="714" y="1130"/>
                    </a:lnTo>
                    <a:lnTo>
                      <a:pt x="714" y="1133"/>
                    </a:lnTo>
                    <a:lnTo>
                      <a:pt x="714" y="1139"/>
                    </a:lnTo>
                    <a:lnTo>
                      <a:pt x="702" y="1144"/>
                    </a:lnTo>
                    <a:lnTo>
                      <a:pt x="699" y="1150"/>
                    </a:lnTo>
                    <a:lnTo>
                      <a:pt x="694" y="1150"/>
                    </a:lnTo>
                    <a:lnTo>
                      <a:pt x="684" y="1153"/>
                    </a:lnTo>
                    <a:lnTo>
                      <a:pt x="684" y="1155"/>
                    </a:lnTo>
                    <a:lnTo>
                      <a:pt x="681" y="1161"/>
                    </a:lnTo>
                    <a:lnTo>
                      <a:pt x="673" y="1169"/>
                    </a:lnTo>
                    <a:lnTo>
                      <a:pt x="676" y="1172"/>
                    </a:lnTo>
                    <a:lnTo>
                      <a:pt x="671" y="1180"/>
                    </a:lnTo>
                    <a:lnTo>
                      <a:pt x="673" y="1180"/>
                    </a:lnTo>
                    <a:lnTo>
                      <a:pt x="671" y="1183"/>
                    </a:lnTo>
                    <a:lnTo>
                      <a:pt x="671" y="1192"/>
                    </a:lnTo>
                    <a:lnTo>
                      <a:pt x="671" y="1194"/>
                    </a:lnTo>
                    <a:lnTo>
                      <a:pt x="671" y="1197"/>
                    </a:lnTo>
                    <a:lnTo>
                      <a:pt x="665" y="1200"/>
                    </a:lnTo>
                    <a:lnTo>
                      <a:pt x="665" y="1203"/>
                    </a:lnTo>
                    <a:lnTo>
                      <a:pt x="663" y="1206"/>
                    </a:lnTo>
                    <a:lnTo>
                      <a:pt x="663" y="1214"/>
                    </a:lnTo>
                    <a:lnTo>
                      <a:pt x="663" y="1217"/>
                    </a:lnTo>
                    <a:lnTo>
                      <a:pt x="658" y="1220"/>
                    </a:lnTo>
                    <a:lnTo>
                      <a:pt x="655" y="1223"/>
                    </a:lnTo>
                    <a:lnTo>
                      <a:pt x="653" y="1223"/>
                    </a:lnTo>
                    <a:lnTo>
                      <a:pt x="653" y="1226"/>
                    </a:lnTo>
                    <a:lnTo>
                      <a:pt x="648" y="1228"/>
                    </a:lnTo>
                    <a:lnTo>
                      <a:pt x="642" y="1228"/>
                    </a:lnTo>
                    <a:lnTo>
                      <a:pt x="642" y="1237"/>
                    </a:lnTo>
                    <a:lnTo>
                      <a:pt x="640" y="1242"/>
                    </a:lnTo>
                    <a:lnTo>
                      <a:pt x="642" y="1245"/>
                    </a:lnTo>
                    <a:lnTo>
                      <a:pt x="642" y="1248"/>
                    </a:lnTo>
                    <a:lnTo>
                      <a:pt x="642" y="1251"/>
                    </a:lnTo>
                    <a:lnTo>
                      <a:pt x="640" y="1259"/>
                    </a:lnTo>
                    <a:lnTo>
                      <a:pt x="637" y="1264"/>
                    </a:lnTo>
                    <a:lnTo>
                      <a:pt x="637" y="1267"/>
                    </a:lnTo>
                    <a:lnTo>
                      <a:pt x="640" y="1276"/>
                    </a:lnTo>
                    <a:lnTo>
                      <a:pt x="642" y="1276"/>
                    </a:lnTo>
                    <a:lnTo>
                      <a:pt x="645" y="1279"/>
                    </a:lnTo>
                    <a:lnTo>
                      <a:pt x="648" y="1279"/>
                    </a:lnTo>
                    <a:lnTo>
                      <a:pt x="653" y="1279"/>
                    </a:lnTo>
                    <a:lnTo>
                      <a:pt x="658" y="1284"/>
                    </a:lnTo>
                    <a:lnTo>
                      <a:pt x="655" y="1290"/>
                    </a:lnTo>
                    <a:lnTo>
                      <a:pt x="655" y="1301"/>
                    </a:lnTo>
                    <a:lnTo>
                      <a:pt x="648" y="1304"/>
                    </a:lnTo>
                    <a:lnTo>
                      <a:pt x="645" y="1307"/>
                    </a:lnTo>
                    <a:lnTo>
                      <a:pt x="645" y="1310"/>
                    </a:lnTo>
                    <a:lnTo>
                      <a:pt x="642" y="1310"/>
                    </a:lnTo>
                    <a:lnTo>
                      <a:pt x="642" y="1312"/>
                    </a:lnTo>
                    <a:lnTo>
                      <a:pt x="640" y="1312"/>
                    </a:lnTo>
                    <a:lnTo>
                      <a:pt x="637" y="1312"/>
                    </a:lnTo>
                    <a:lnTo>
                      <a:pt x="632" y="1310"/>
                    </a:lnTo>
                    <a:lnTo>
                      <a:pt x="627" y="1310"/>
                    </a:lnTo>
                    <a:lnTo>
                      <a:pt x="498" y="1293"/>
                    </a:lnTo>
                    <a:lnTo>
                      <a:pt x="402" y="1281"/>
                    </a:lnTo>
                    <a:lnTo>
                      <a:pt x="400" y="1259"/>
                    </a:lnTo>
                    <a:lnTo>
                      <a:pt x="405" y="1276"/>
                    </a:lnTo>
                    <a:lnTo>
                      <a:pt x="405" y="1264"/>
                    </a:lnTo>
                    <a:lnTo>
                      <a:pt x="402" y="1256"/>
                    </a:lnTo>
                    <a:lnTo>
                      <a:pt x="397" y="1262"/>
                    </a:lnTo>
                    <a:lnTo>
                      <a:pt x="397" y="1242"/>
                    </a:lnTo>
                    <a:lnTo>
                      <a:pt x="400" y="1237"/>
                    </a:lnTo>
                    <a:lnTo>
                      <a:pt x="400" y="1211"/>
                    </a:lnTo>
                    <a:lnTo>
                      <a:pt x="392" y="1194"/>
                    </a:lnTo>
                    <a:lnTo>
                      <a:pt x="382" y="1169"/>
                    </a:lnTo>
                    <a:lnTo>
                      <a:pt x="343" y="1116"/>
                    </a:lnTo>
                    <a:lnTo>
                      <a:pt x="330" y="1110"/>
                    </a:lnTo>
                    <a:lnTo>
                      <a:pt x="327" y="1116"/>
                    </a:lnTo>
                    <a:lnTo>
                      <a:pt x="315" y="1110"/>
                    </a:lnTo>
                    <a:lnTo>
                      <a:pt x="315" y="1107"/>
                    </a:lnTo>
                    <a:lnTo>
                      <a:pt x="320" y="1099"/>
                    </a:lnTo>
                    <a:lnTo>
                      <a:pt x="320" y="1093"/>
                    </a:lnTo>
                    <a:lnTo>
                      <a:pt x="312" y="1071"/>
                    </a:lnTo>
                    <a:lnTo>
                      <a:pt x="289" y="1069"/>
                    </a:lnTo>
                    <a:lnTo>
                      <a:pt x="276" y="1063"/>
                    </a:lnTo>
                    <a:lnTo>
                      <a:pt x="253" y="1043"/>
                    </a:lnTo>
                    <a:lnTo>
                      <a:pt x="253" y="1029"/>
                    </a:lnTo>
                    <a:lnTo>
                      <a:pt x="240" y="1009"/>
                    </a:lnTo>
                    <a:lnTo>
                      <a:pt x="227" y="1001"/>
                    </a:lnTo>
                    <a:lnTo>
                      <a:pt x="204" y="996"/>
                    </a:lnTo>
                    <a:lnTo>
                      <a:pt x="193" y="987"/>
                    </a:lnTo>
                    <a:lnTo>
                      <a:pt x="183" y="982"/>
                    </a:lnTo>
                    <a:lnTo>
                      <a:pt x="152" y="979"/>
                    </a:lnTo>
                    <a:lnTo>
                      <a:pt x="150" y="967"/>
                    </a:lnTo>
                    <a:lnTo>
                      <a:pt x="139" y="959"/>
                    </a:lnTo>
                    <a:lnTo>
                      <a:pt x="147" y="942"/>
                    </a:lnTo>
                    <a:lnTo>
                      <a:pt x="147" y="936"/>
                    </a:lnTo>
                    <a:lnTo>
                      <a:pt x="152" y="925"/>
                    </a:lnTo>
                    <a:lnTo>
                      <a:pt x="147" y="917"/>
                    </a:lnTo>
                    <a:lnTo>
                      <a:pt x="152" y="909"/>
                    </a:lnTo>
                    <a:lnTo>
                      <a:pt x="155" y="900"/>
                    </a:lnTo>
                    <a:lnTo>
                      <a:pt x="155" y="889"/>
                    </a:lnTo>
                    <a:lnTo>
                      <a:pt x="139" y="878"/>
                    </a:lnTo>
                    <a:lnTo>
                      <a:pt x="137" y="872"/>
                    </a:lnTo>
                    <a:lnTo>
                      <a:pt x="144" y="858"/>
                    </a:lnTo>
                    <a:lnTo>
                      <a:pt x="144" y="852"/>
                    </a:lnTo>
                    <a:lnTo>
                      <a:pt x="134" y="844"/>
                    </a:lnTo>
                    <a:lnTo>
                      <a:pt x="126" y="819"/>
                    </a:lnTo>
                    <a:lnTo>
                      <a:pt x="116" y="813"/>
                    </a:lnTo>
                    <a:lnTo>
                      <a:pt x="116" y="796"/>
                    </a:lnTo>
                    <a:lnTo>
                      <a:pt x="108" y="782"/>
                    </a:lnTo>
                    <a:lnTo>
                      <a:pt x="95" y="741"/>
                    </a:lnTo>
                    <a:lnTo>
                      <a:pt x="85" y="724"/>
                    </a:lnTo>
                    <a:lnTo>
                      <a:pt x="85" y="687"/>
                    </a:lnTo>
                    <a:lnTo>
                      <a:pt x="90" y="681"/>
                    </a:lnTo>
                    <a:lnTo>
                      <a:pt x="93" y="687"/>
                    </a:lnTo>
                    <a:lnTo>
                      <a:pt x="98" y="684"/>
                    </a:lnTo>
                    <a:lnTo>
                      <a:pt x="108" y="665"/>
                    </a:lnTo>
                    <a:lnTo>
                      <a:pt x="108" y="662"/>
                    </a:lnTo>
                    <a:lnTo>
                      <a:pt x="103" y="645"/>
                    </a:lnTo>
                    <a:lnTo>
                      <a:pt x="87" y="642"/>
                    </a:lnTo>
                    <a:lnTo>
                      <a:pt x="77" y="631"/>
                    </a:lnTo>
                    <a:lnTo>
                      <a:pt x="75" y="620"/>
                    </a:lnTo>
                    <a:lnTo>
                      <a:pt x="67" y="600"/>
                    </a:lnTo>
                    <a:lnTo>
                      <a:pt x="72" y="586"/>
                    </a:lnTo>
                    <a:lnTo>
                      <a:pt x="72" y="569"/>
                    </a:lnTo>
                    <a:lnTo>
                      <a:pt x="67" y="564"/>
                    </a:lnTo>
                    <a:lnTo>
                      <a:pt x="72" y="541"/>
                    </a:lnTo>
                    <a:lnTo>
                      <a:pt x="75" y="533"/>
                    </a:lnTo>
                    <a:lnTo>
                      <a:pt x="85" y="533"/>
                    </a:lnTo>
                    <a:lnTo>
                      <a:pt x="87" y="544"/>
                    </a:lnTo>
                    <a:lnTo>
                      <a:pt x="85" y="544"/>
                    </a:lnTo>
                    <a:lnTo>
                      <a:pt x="80" y="558"/>
                    </a:lnTo>
                    <a:lnTo>
                      <a:pt x="98" y="583"/>
                    </a:lnTo>
                    <a:lnTo>
                      <a:pt x="111" y="583"/>
                    </a:lnTo>
                    <a:lnTo>
                      <a:pt x="103" y="578"/>
                    </a:lnTo>
                    <a:lnTo>
                      <a:pt x="98" y="547"/>
                    </a:lnTo>
                    <a:lnTo>
                      <a:pt x="90" y="538"/>
                    </a:lnTo>
                    <a:lnTo>
                      <a:pt x="95" y="524"/>
                    </a:lnTo>
                    <a:lnTo>
                      <a:pt x="90" y="522"/>
                    </a:lnTo>
                    <a:lnTo>
                      <a:pt x="90" y="513"/>
                    </a:lnTo>
                    <a:lnTo>
                      <a:pt x="98" y="513"/>
                    </a:lnTo>
                    <a:lnTo>
                      <a:pt x="126" y="516"/>
                    </a:lnTo>
                    <a:lnTo>
                      <a:pt x="150" y="524"/>
                    </a:lnTo>
                    <a:lnTo>
                      <a:pt x="155" y="519"/>
                    </a:lnTo>
                    <a:lnTo>
                      <a:pt x="162" y="522"/>
                    </a:lnTo>
                    <a:lnTo>
                      <a:pt x="162" y="524"/>
                    </a:lnTo>
                    <a:lnTo>
                      <a:pt x="165" y="524"/>
                    </a:lnTo>
                    <a:lnTo>
                      <a:pt x="165" y="519"/>
                    </a:lnTo>
                    <a:lnTo>
                      <a:pt x="167" y="516"/>
                    </a:lnTo>
                    <a:lnTo>
                      <a:pt x="155" y="519"/>
                    </a:lnTo>
                    <a:lnTo>
                      <a:pt x="157" y="510"/>
                    </a:lnTo>
                    <a:close/>
                  </a:path>
                </a:pathLst>
              </a:custGeom>
              <a:solidFill>
                <a:srgbClr val="ECF1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302">
                <a:extLst>
                  <a:ext uri="{FF2B5EF4-FFF2-40B4-BE49-F238E27FC236}">
                    <a16:creationId xmlns:a16="http://schemas.microsoft.com/office/drawing/2014/main" id="{4AB8C855-C853-47A8-A54B-567834263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" y="1317"/>
                <a:ext cx="714" cy="1312"/>
              </a:xfrm>
              <a:custGeom>
                <a:avLst/>
                <a:gdLst>
                  <a:gd name="T0" fmla="*/ 129 w 714"/>
                  <a:gd name="T1" fmla="*/ 505 h 1312"/>
                  <a:gd name="T2" fmla="*/ 103 w 714"/>
                  <a:gd name="T3" fmla="*/ 491 h 1312"/>
                  <a:gd name="T4" fmla="*/ 93 w 714"/>
                  <a:gd name="T5" fmla="*/ 497 h 1312"/>
                  <a:gd name="T6" fmla="*/ 80 w 714"/>
                  <a:gd name="T7" fmla="*/ 505 h 1312"/>
                  <a:gd name="T8" fmla="*/ 75 w 714"/>
                  <a:gd name="T9" fmla="*/ 527 h 1312"/>
                  <a:gd name="T10" fmla="*/ 49 w 714"/>
                  <a:gd name="T11" fmla="*/ 494 h 1312"/>
                  <a:gd name="T12" fmla="*/ 51 w 714"/>
                  <a:gd name="T13" fmla="*/ 460 h 1312"/>
                  <a:gd name="T14" fmla="*/ 21 w 714"/>
                  <a:gd name="T15" fmla="*/ 393 h 1312"/>
                  <a:gd name="T16" fmla="*/ 28 w 714"/>
                  <a:gd name="T17" fmla="*/ 292 h 1312"/>
                  <a:gd name="T18" fmla="*/ 15 w 714"/>
                  <a:gd name="T19" fmla="*/ 222 h 1312"/>
                  <a:gd name="T20" fmla="*/ 46 w 714"/>
                  <a:gd name="T21" fmla="*/ 118 h 1312"/>
                  <a:gd name="T22" fmla="*/ 67 w 714"/>
                  <a:gd name="T23" fmla="*/ 31 h 1312"/>
                  <a:gd name="T24" fmla="*/ 103 w 714"/>
                  <a:gd name="T25" fmla="*/ 9 h 1312"/>
                  <a:gd name="T26" fmla="*/ 289 w 714"/>
                  <a:gd name="T27" fmla="*/ 68 h 1312"/>
                  <a:gd name="T28" fmla="*/ 343 w 714"/>
                  <a:gd name="T29" fmla="*/ 367 h 1312"/>
                  <a:gd name="T30" fmla="*/ 325 w 714"/>
                  <a:gd name="T31" fmla="*/ 440 h 1312"/>
                  <a:gd name="T32" fmla="*/ 348 w 714"/>
                  <a:gd name="T33" fmla="*/ 499 h 1312"/>
                  <a:gd name="T34" fmla="*/ 462 w 714"/>
                  <a:gd name="T35" fmla="*/ 684 h 1312"/>
                  <a:gd name="T36" fmla="*/ 686 w 714"/>
                  <a:gd name="T37" fmla="*/ 1043 h 1312"/>
                  <a:gd name="T38" fmla="*/ 684 w 714"/>
                  <a:gd name="T39" fmla="*/ 1057 h 1312"/>
                  <a:gd name="T40" fmla="*/ 694 w 714"/>
                  <a:gd name="T41" fmla="*/ 1074 h 1312"/>
                  <a:gd name="T42" fmla="*/ 697 w 714"/>
                  <a:gd name="T43" fmla="*/ 1096 h 1312"/>
                  <a:gd name="T44" fmla="*/ 702 w 714"/>
                  <a:gd name="T45" fmla="*/ 1116 h 1312"/>
                  <a:gd name="T46" fmla="*/ 714 w 714"/>
                  <a:gd name="T47" fmla="*/ 1133 h 1312"/>
                  <a:gd name="T48" fmla="*/ 694 w 714"/>
                  <a:gd name="T49" fmla="*/ 1150 h 1312"/>
                  <a:gd name="T50" fmla="*/ 673 w 714"/>
                  <a:gd name="T51" fmla="*/ 1169 h 1312"/>
                  <a:gd name="T52" fmla="*/ 671 w 714"/>
                  <a:gd name="T53" fmla="*/ 1183 h 1312"/>
                  <a:gd name="T54" fmla="*/ 665 w 714"/>
                  <a:gd name="T55" fmla="*/ 1200 h 1312"/>
                  <a:gd name="T56" fmla="*/ 663 w 714"/>
                  <a:gd name="T57" fmla="*/ 1217 h 1312"/>
                  <a:gd name="T58" fmla="*/ 653 w 714"/>
                  <a:gd name="T59" fmla="*/ 1226 h 1312"/>
                  <a:gd name="T60" fmla="*/ 640 w 714"/>
                  <a:gd name="T61" fmla="*/ 1242 h 1312"/>
                  <a:gd name="T62" fmla="*/ 640 w 714"/>
                  <a:gd name="T63" fmla="*/ 1259 h 1312"/>
                  <a:gd name="T64" fmla="*/ 642 w 714"/>
                  <a:gd name="T65" fmla="*/ 1276 h 1312"/>
                  <a:gd name="T66" fmla="*/ 658 w 714"/>
                  <a:gd name="T67" fmla="*/ 1284 h 1312"/>
                  <a:gd name="T68" fmla="*/ 645 w 714"/>
                  <a:gd name="T69" fmla="*/ 1307 h 1312"/>
                  <a:gd name="T70" fmla="*/ 640 w 714"/>
                  <a:gd name="T71" fmla="*/ 1312 h 1312"/>
                  <a:gd name="T72" fmla="*/ 498 w 714"/>
                  <a:gd name="T73" fmla="*/ 1293 h 1312"/>
                  <a:gd name="T74" fmla="*/ 405 w 714"/>
                  <a:gd name="T75" fmla="*/ 1264 h 1312"/>
                  <a:gd name="T76" fmla="*/ 400 w 714"/>
                  <a:gd name="T77" fmla="*/ 1237 h 1312"/>
                  <a:gd name="T78" fmla="*/ 343 w 714"/>
                  <a:gd name="T79" fmla="*/ 1116 h 1312"/>
                  <a:gd name="T80" fmla="*/ 315 w 714"/>
                  <a:gd name="T81" fmla="*/ 1107 h 1312"/>
                  <a:gd name="T82" fmla="*/ 289 w 714"/>
                  <a:gd name="T83" fmla="*/ 1069 h 1312"/>
                  <a:gd name="T84" fmla="*/ 240 w 714"/>
                  <a:gd name="T85" fmla="*/ 1009 h 1312"/>
                  <a:gd name="T86" fmla="*/ 183 w 714"/>
                  <a:gd name="T87" fmla="*/ 982 h 1312"/>
                  <a:gd name="T88" fmla="*/ 147 w 714"/>
                  <a:gd name="T89" fmla="*/ 942 h 1312"/>
                  <a:gd name="T90" fmla="*/ 152 w 714"/>
                  <a:gd name="T91" fmla="*/ 909 h 1312"/>
                  <a:gd name="T92" fmla="*/ 137 w 714"/>
                  <a:gd name="T93" fmla="*/ 872 h 1312"/>
                  <a:gd name="T94" fmla="*/ 126 w 714"/>
                  <a:gd name="T95" fmla="*/ 819 h 1312"/>
                  <a:gd name="T96" fmla="*/ 95 w 714"/>
                  <a:gd name="T97" fmla="*/ 741 h 1312"/>
                  <a:gd name="T98" fmla="*/ 93 w 714"/>
                  <a:gd name="T99" fmla="*/ 687 h 1312"/>
                  <a:gd name="T100" fmla="*/ 103 w 714"/>
                  <a:gd name="T101" fmla="*/ 645 h 1312"/>
                  <a:gd name="T102" fmla="*/ 67 w 714"/>
                  <a:gd name="T103" fmla="*/ 600 h 1312"/>
                  <a:gd name="T104" fmla="*/ 72 w 714"/>
                  <a:gd name="T105" fmla="*/ 541 h 1312"/>
                  <a:gd name="T106" fmla="*/ 85 w 714"/>
                  <a:gd name="T107" fmla="*/ 544 h 1312"/>
                  <a:gd name="T108" fmla="*/ 103 w 714"/>
                  <a:gd name="T109" fmla="*/ 578 h 1312"/>
                  <a:gd name="T110" fmla="*/ 90 w 714"/>
                  <a:gd name="T111" fmla="*/ 522 h 1312"/>
                  <a:gd name="T112" fmla="*/ 150 w 714"/>
                  <a:gd name="T113" fmla="*/ 524 h 1312"/>
                  <a:gd name="T114" fmla="*/ 165 w 714"/>
                  <a:gd name="T115" fmla="*/ 524 h 1312"/>
                  <a:gd name="T116" fmla="*/ 157 w 714"/>
                  <a:gd name="T117" fmla="*/ 510 h 1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14" h="1312">
                    <a:moveTo>
                      <a:pt x="157" y="510"/>
                    </a:moveTo>
                    <a:lnTo>
                      <a:pt x="144" y="519"/>
                    </a:lnTo>
                    <a:lnTo>
                      <a:pt x="134" y="516"/>
                    </a:lnTo>
                    <a:lnTo>
                      <a:pt x="129" y="505"/>
                    </a:lnTo>
                    <a:lnTo>
                      <a:pt x="108" y="505"/>
                    </a:lnTo>
                    <a:lnTo>
                      <a:pt x="106" y="497"/>
                    </a:lnTo>
                    <a:lnTo>
                      <a:pt x="106" y="491"/>
                    </a:lnTo>
                    <a:lnTo>
                      <a:pt x="103" y="491"/>
                    </a:lnTo>
                    <a:lnTo>
                      <a:pt x="106" y="497"/>
                    </a:lnTo>
                    <a:lnTo>
                      <a:pt x="106" y="502"/>
                    </a:lnTo>
                    <a:lnTo>
                      <a:pt x="95" y="494"/>
                    </a:lnTo>
                    <a:lnTo>
                      <a:pt x="93" y="497"/>
                    </a:lnTo>
                    <a:lnTo>
                      <a:pt x="87" y="497"/>
                    </a:lnTo>
                    <a:lnTo>
                      <a:pt x="85" y="491"/>
                    </a:lnTo>
                    <a:lnTo>
                      <a:pt x="87" y="499"/>
                    </a:lnTo>
                    <a:lnTo>
                      <a:pt x="80" y="505"/>
                    </a:lnTo>
                    <a:lnTo>
                      <a:pt x="87" y="513"/>
                    </a:lnTo>
                    <a:lnTo>
                      <a:pt x="80" y="516"/>
                    </a:lnTo>
                    <a:lnTo>
                      <a:pt x="80" y="527"/>
                    </a:lnTo>
                    <a:lnTo>
                      <a:pt x="75" y="527"/>
                    </a:lnTo>
                    <a:lnTo>
                      <a:pt x="67" y="516"/>
                    </a:lnTo>
                    <a:lnTo>
                      <a:pt x="64" y="516"/>
                    </a:lnTo>
                    <a:lnTo>
                      <a:pt x="54" y="499"/>
                    </a:lnTo>
                    <a:lnTo>
                      <a:pt x="49" y="494"/>
                    </a:lnTo>
                    <a:lnTo>
                      <a:pt x="41" y="497"/>
                    </a:lnTo>
                    <a:lnTo>
                      <a:pt x="38" y="497"/>
                    </a:lnTo>
                    <a:lnTo>
                      <a:pt x="51" y="477"/>
                    </a:lnTo>
                    <a:lnTo>
                      <a:pt x="51" y="460"/>
                    </a:lnTo>
                    <a:lnTo>
                      <a:pt x="46" y="457"/>
                    </a:lnTo>
                    <a:lnTo>
                      <a:pt x="41" y="440"/>
                    </a:lnTo>
                    <a:lnTo>
                      <a:pt x="33" y="421"/>
                    </a:lnTo>
                    <a:lnTo>
                      <a:pt x="21" y="393"/>
                    </a:lnTo>
                    <a:lnTo>
                      <a:pt x="10" y="367"/>
                    </a:lnTo>
                    <a:lnTo>
                      <a:pt x="15" y="353"/>
                    </a:lnTo>
                    <a:lnTo>
                      <a:pt x="15" y="314"/>
                    </a:lnTo>
                    <a:lnTo>
                      <a:pt x="28" y="292"/>
                    </a:lnTo>
                    <a:lnTo>
                      <a:pt x="28" y="278"/>
                    </a:lnTo>
                    <a:lnTo>
                      <a:pt x="31" y="261"/>
                    </a:lnTo>
                    <a:lnTo>
                      <a:pt x="21" y="236"/>
                    </a:lnTo>
                    <a:lnTo>
                      <a:pt x="15" y="222"/>
                    </a:lnTo>
                    <a:lnTo>
                      <a:pt x="0" y="196"/>
                    </a:lnTo>
                    <a:lnTo>
                      <a:pt x="5" y="185"/>
                    </a:lnTo>
                    <a:lnTo>
                      <a:pt x="5" y="174"/>
                    </a:lnTo>
                    <a:lnTo>
                      <a:pt x="46" y="118"/>
                    </a:lnTo>
                    <a:lnTo>
                      <a:pt x="46" y="98"/>
                    </a:lnTo>
                    <a:lnTo>
                      <a:pt x="57" y="79"/>
                    </a:lnTo>
                    <a:lnTo>
                      <a:pt x="64" y="65"/>
                    </a:lnTo>
                    <a:lnTo>
                      <a:pt x="67" y="31"/>
                    </a:lnTo>
                    <a:lnTo>
                      <a:pt x="59" y="23"/>
                    </a:lnTo>
                    <a:lnTo>
                      <a:pt x="67" y="14"/>
                    </a:lnTo>
                    <a:lnTo>
                      <a:pt x="70" y="0"/>
                    </a:lnTo>
                    <a:lnTo>
                      <a:pt x="103" y="9"/>
                    </a:lnTo>
                    <a:lnTo>
                      <a:pt x="126" y="14"/>
                    </a:lnTo>
                    <a:lnTo>
                      <a:pt x="150" y="23"/>
                    </a:lnTo>
                    <a:lnTo>
                      <a:pt x="224" y="48"/>
                    </a:lnTo>
                    <a:lnTo>
                      <a:pt x="289" y="68"/>
                    </a:lnTo>
                    <a:lnTo>
                      <a:pt x="338" y="82"/>
                    </a:lnTo>
                    <a:lnTo>
                      <a:pt x="405" y="101"/>
                    </a:lnTo>
                    <a:lnTo>
                      <a:pt x="384" y="196"/>
                    </a:lnTo>
                    <a:lnTo>
                      <a:pt x="343" y="367"/>
                    </a:lnTo>
                    <a:lnTo>
                      <a:pt x="333" y="404"/>
                    </a:lnTo>
                    <a:lnTo>
                      <a:pt x="330" y="415"/>
                    </a:lnTo>
                    <a:lnTo>
                      <a:pt x="325" y="435"/>
                    </a:lnTo>
                    <a:lnTo>
                      <a:pt x="325" y="440"/>
                    </a:lnTo>
                    <a:lnTo>
                      <a:pt x="325" y="443"/>
                    </a:lnTo>
                    <a:lnTo>
                      <a:pt x="322" y="454"/>
                    </a:lnTo>
                    <a:lnTo>
                      <a:pt x="327" y="463"/>
                    </a:lnTo>
                    <a:lnTo>
                      <a:pt x="348" y="499"/>
                    </a:lnTo>
                    <a:lnTo>
                      <a:pt x="366" y="524"/>
                    </a:lnTo>
                    <a:lnTo>
                      <a:pt x="376" y="541"/>
                    </a:lnTo>
                    <a:lnTo>
                      <a:pt x="425" y="620"/>
                    </a:lnTo>
                    <a:lnTo>
                      <a:pt x="462" y="684"/>
                    </a:lnTo>
                    <a:lnTo>
                      <a:pt x="508" y="757"/>
                    </a:lnTo>
                    <a:lnTo>
                      <a:pt x="599" y="897"/>
                    </a:lnTo>
                    <a:lnTo>
                      <a:pt x="617" y="928"/>
                    </a:lnTo>
                    <a:lnTo>
                      <a:pt x="686" y="1043"/>
                    </a:lnTo>
                    <a:lnTo>
                      <a:pt x="684" y="1043"/>
                    </a:lnTo>
                    <a:lnTo>
                      <a:pt x="684" y="1049"/>
                    </a:lnTo>
                    <a:lnTo>
                      <a:pt x="684" y="1052"/>
                    </a:lnTo>
                    <a:lnTo>
                      <a:pt x="684" y="1057"/>
                    </a:lnTo>
                    <a:lnTo>
                      <a:pt x="686" y="1066"/>
                    </a:lnTo>
                    <a:lnTo>
                      <a:pt x="686" y="1071"/>
                    </a:lnTo>
                    <a:lnTo>
                      <a:pt x="692" y="1074"/>
                    </a:lnTo>
                    <a:lnTo>
                      <a:pt x="694" y="1074"/>
                    </a:lnTo>
                    <a:lnTo>
                      <a:pt x="694" y="1080"/>
                    </a:lnTo>
                    <a:lnTo>
                      <a:pt x="697" y="1093"/>
                    </a:lnTo>
                    <a:lnTo>
                      <a:pt x="694" y="1093"/>
                    </a:lnTo>
                    <a:lnTo>
                      <a:pt x="697" y="1096"/>
                    </a:lnTo>
                    <a:lnTo>
                      <a:pt x="699" y="1105"/>
                    </a:lnTo>
                    <a:lnTo>
                      <a:pt x="697" y="1110"/>
                    </a:lnTo>
                    <a:lnTo>
                      <a:pt x="699" y="1113"/>
                    </a:lnTo>
                    <a:lnTo>
                      <a:pt x="702" y="1116"/>
                    </a:lnTo>
                    <a:lnTo>
                      <a:pt x="704" y="1119"/>
                    </a:lnTo>
                    <a:lnTo>
                      <a:pt x="712" y="1127"/>
                    </a:lnTo>
                    <a:lnTo>
                      <a:pt x="714" y="1130"/>
                    </a:lnTo>
                    <a:lnTo>
                      <a:pt x="714" y="1133"/>
                    </a:lnTo>
                    <a:lnTo>
                      <a:pt x="714" y="1139"/>
                    </a:lnTo>
                    <a:lnTo>
                      <a:pt x="702" y="1144"/>
                    </a:lnTo>
                    <a:lnTo>
                      <a:pt x="699" y="1150"/>
                    </a:lnTo>
                    <a:lnTo>
                      <a:pt x="694" y="1150"/>
                    </a:lnTo>
                    <a:lnTo>
                      <a:pt x="684" y="1153"/>
                    </a:lnTo>
                    <a:lnTo>
                      <a:pt x="684" y="1155"/>
                    </a:lnTo>
                    <a:lnTo>
                      <a:pt x="681" y="1161"/>
                    </a:lnTo>
                    <a:lnTo>
                      <a:pt x="673" y="1169"/>
                    </a:lnTo>
                    <a:lnTo>
                      <a:pt x="676" y="1172"/>
                    </a:lnTo>
                    <a:lnTo>
                      <a:pt x="671" y="1180"/>
                    </a:lnTo>
                    <a:lnTo>
                      <a:pt x="673" y="1180"/>
                    </a:lnTo>
                    <a:lnTo>
                      <a:pt x="671" y="1183"/>
                    </a:lnTo>
                    <a:lnTo>
                      <a:pt x="671" y="1192"/>
                    </a:lnTo>
                    <a:lnTo>
                      <a:pt x="671" y="1194"/>
                    </a:lnTo>
                    <a:lnTo>
                      <a:pt x="671" y="1197"/>
                    </a:lnTo>
                    <a:lnTo>
                      <a:pt x="665" y="1200"/>
                    </a:lnTo>
                    <a:lnTo>
                      <a:pt x="665" y="1203"/>
                    </a:lnTo>
                    <a:lnTo>
                      <a:pt x="663" y="1206"/>
                    </a:lnTo>
                    <a:lnTo>
                      <a:pt x="663" y="1214"/>
                    </a:lnTo>
                    <a:lnTo>
                      <a:pt x="663" y="1217"/>
                    </a:lnTo>
                    <a:lnTo>
                      <a:pt x="658" y="1220"/>
                    </a:lnTo>
                    <a:lnTo>
                      <a:pt x="655" y="1223"/>
                    </a:lnTo>
                    <a:lnTo>
                      <a:pt x="653" y="1223"/>
                    </a:lnTo>
                    <a:lnTo>
                      <a:pt x="653" y="1226"/>
                    </a:lnTo>
                    <a:lnTo>
                      <a:pt x="648" y="1228"/>
                    </a:lnTo>
                    <a:lnTo>
                      <a:pt x="642" y="1228"/>
                    </a:lnTo>
                    <a:lnTo>
                      <a:pt x="642" y="1237"/>
                    </a:lnTo>
                    <a:lnTo>
                      <a:pt x="640" y="1242"/>
                    </a:lnTo>
                    <a:lnTo>
                      <a:pt x="642" y="1245"/>
                    </a:lnTo>
                    <a:lnTo>
                      <a:pt x="642" y="1248"/>
                    </a:lnTo>
                    <a:lnTo>
                      <a:pt x="642" y="1251"/>
                    </a:lnTo>
                    <a:lnTo>
                      <a:pt x="640" y="1259"/>
                    </a:lnTo>
                    <a:lnTo>
                      <a:pt x="637" y="1264"/>
                    </a:lnTo>
                    <a:lnTo>
                      <a:pt x="637" y="1267"/>
                    </a:lnTo>
                    <a:lnTo>
                      <a:pt x="640" y="1276"/>
                    </a:lnTo>
                    <a:lnTo>
                      <a:pt x="642" y="1276"/>
                    </a:lnTo>
                    <a:lnTo>
                      <a:pt x="645" y="1279"/>
                    </a:lnTo>
                    <a:lnTo>
                      <a:pt x="648" y="1279"/>
                    </a:lnTo>
                    <a:lnTo>
                      <a:pt x="653" y="1279"/>
                    </a:lnTo>
                    <a:lnTo>
                      <a:pt x="658" y="1284"/>
                    </a:lnTo>
                    <a:lnTo>
                      <a:pt x="655" y="1290"/>
                    </a:lnTo>
                    <a:lnTo>
                      <a:pt x="655" y="1301"/>
                    </a:lnTo>
                    <a:lnTo>
                      <a:pt x="648" y="1304"/>
                    </a:lnTo>
                    <a:lnTo>
                      <a:pt x="645" y="1307"/>
                    </a:lnTo>
                    <a:lnTo>
                      <a:pt x="645" y="1310"/>
                    </a:lnTo>
                    <a:lnTo>
                      <a:pt x="642" y="1310"/>
                    </a:lnTo>
                    <a:lnTo>
                      <a:pt x="642" y="1312"/>
                    </a:lnTo>
                    <a:lnTo>
                      <a:pt x="640" y="1312"/>
                    </a:lnTo>
                    <a:lnTo>
                      <a:pt x="637" y="1312"/>
                    </a:lnTo>
                    <a:lnTo>
                      <a:pt x="632" y="1310"/>
                    </a:lnTo>
                    <a:lnTo>
                      <a:pt x="627" y="1310"/>
                    </a:lnTo>
                    <a:lnTo>
                      <a:pt x="498" y="1293"/>
                    </a:lnTo>
                    <a:lnTo>
                      <a:pt x="402" y="1281"/>
                    </a:lnTo>
                    <a:lnTo>
                      <a:pt x="400" y="1259"/>
                    </a:lnTo>
                    <a:lnTo>
                      <a:pt x="405" y="1276"/>
                    </a:lnTo>
                    <a:lnTo>
                      <a:pt x="405" y="1264"/>
                    </a:lnTo>
                    <a:lnTo>
                      <a:pt x="402" y="1256"/>
                    </a:lnTo>
                    <a:lnTo>
                      <a:pt x="397" y="1262"/>
                    </a:lnTo>
                    <a:lnTo>
                      <a:pt x="397" y="1242"/>
                    </a:lnTo>
                    <a:lnTo>
                      <a:pt x="400" y="1237"/>
                    </a:lnTo>
                    <a:lnTo>
                      <a:pt x="400" y="1211"/>
                    </a:lnTo>
                    <a:lnTo>
                      <a:pt x="392" y="1194"/>
                    </a:lnTo>
                    <a:lnTo>
                      <a:pt x="382" y="1169"/>
                    </a:lnTo>
                    <a:lnTo>
                      <a:pt x="343" y="1116"/>
                    </a:lnTo>
                    <a:lnTo>
                      <a:pt x="330" y="1110"/>
                    </a:lnTo>
                    <a:lnTo>
                      <a:pt x="327" y="1116"/>
                    </a:lnTo>
                    <a:lnTo>
                      <a:pt x="315" y="1110"/>
                    </a:lnTo>
                    <a:lnTo>
                      <a:pt x="315" y="1107"/>
                    </a:lnTo>
                    <a:lnTo>
                      <a:pt x="320" y="1099"/>
                    </a:lnTo>
                    <a:lnTo>
                      <a:pt x="320" y="1093"/>
                    </a:lnTo>
                    <a:lnTo>
                      <a:pt x="312" y="1071"/>
                    </a:lnTo>
                    <a:lnTo>
                      <a:pt x="289" y="1069"/>
                    </a:lnTo>
                    <a:lnTo>
                      <a:pt x="276" y="1063"/>
                    </a:lnTo>
                    <a:lnTo>
                      <a:pt x="253" y="1043"/>
                    </a:lnTo>
                    <a:lnTo>
                      <a:pt x="253" y="1029"/>
                    </a:lnTo>
                    <a:lnTo>
                      <a:pt x="240" y="1009"/>
                    </a:lnTo>
                    <a:lnTo>
                      <a:pt x="227" y="1001"/>
                    </a:lnTo>
                    <a:lnTo>
                      <a:pt x="204" y="996"/>
                    </a:lnTo>
                    <a:lnTo>
                      <a:pt x="193" y="987"/>
                    </a:lnTo>
                    <a:lnTo>
                      <a:pt x="183" y="982"/>
                    </a:lnTo>
                    <a:lnTo>
                      <a:pt x="152" y="979"/>
                    </a:lnTo>
                    <a:lnTo>
                      <a:pt x="150" y="967"/>
                    </a:lnTo>
                    <a:lnTo>
                      <a:pt x="139" y="959"/>
                    </a:lnTo>
                    <a:lnTo>
                      <a:pt x="147" y="942"/>
                    </a:lnTo>
                    <a:lnTo>
                      <a:pt x="147" y="936"/>
                    </a:lnTo>
                    <a:lnTo>
                      <a:pt x="152" y="925"/>
                    </a:lnTo>
                    <a:lnTo>
                      <a:pt x="147" y="917"/>
                    </a:lnTo>
                    <a:lnTo>
                      <a:pt x="152" y="909"/>
                    </a:lnTo>
                    <a:lnTo>
                      <a:pt x="155" y="900"/>
                    </a:lnTo>
                    <a:lnTo>
                      <a:pt x="155" y="889"/>
                    </a:lnTo>
                    <a:lnTo>
                      <a:pt x="139" y="878"/>
                    </a:lnTo>
                    <a:lnTo>
                      <a:pt x="137" y="872"/>
                    </a:lnTo>
                    <a:lnTo>
                      <a:pt x="144" y="858"/>
                    </a:lnTo>
                    <a:lnTo>
                      <a:pt x="144" y="852"/>
                    </a:lnTo>
                    <a:lnTo>
                      <a:pt x="134" y="844"/>
                    </a:lnTo>
                    <a:lnTo>
                      <a:pt x="126" y="819"/>
                    </a:lnTo>
                    <a:lnTo>
                      <a:pt x="116" y="813"/>
                    </a:lnTo>
                    <a:lnTo>
                      <a:pt x="116" y="796"/>
                    </a:lnTo>
                    <a:lnTo>
                      <a:pt x="108" y="782"/>
                    </a:lnTo>
                    <a:lnTo>
                      <a:pt x="95" y="741"/>
                    </a:lnTo>
                    <a:lnTo>
                      <a:pt x="85" y="724"/>
                    </a:lnTo>
                    <a:lnTo>
                      <a:pt x="85" y="687"/>
                    </a:lnTo>
                    <a:lnTo>
                      <a:pt x="90" y="681"/>
                    </a:lnTo>
                    <a:lnTo>
                      <a:pt x="93" y="687"/>
                    </a:lnTo>
                    <a:lnTo>
                      <a:pt x="98" y="684"/>
                    </a:lnTo>
                    <a:lnTo>
                      <a:pt x="108" y="665"/>
                    </a:lnTo>
                    <a:lnTo>
                      <a:pt x="108" y="662"/>
                    </a:lnTo>
                    <a:lnTo>
                      <a:pt x="103" y="645"/>
                    </a:lnTo>
                    <a:lnTo>
                      <a:pt x="87" y="642"/>
                    </a:lnTo>
                    <a:lnTo>
                      <a:pt x="77" y="631"/>
                    </a:lnTo>
                    <a:lnTo>
                      <a:pt x="75" y="620"/>
                    </a:lnTo>
                    <a:lnTo>
                      <a:pt x="67" y="600"/>
                    </a:lnTo>
                    <a:lnTo>
                      <a:pt x="72" y="586"/>
                    </a:lnTo>
                    <a:lnTo>
                      <a:pt x="72" y="569"/>
                    </a:lnTo>
                    <a:lnTo>
                      <a:pt x="67" y="564"/>
                    </a:lnTo>
                    <a:lnTo>
                      <a:pt x="72" y="541"/>
                    </a:lnTo>
                    <a:lnTo>
                      <a:pt x="75" y="533"/>
                    </a:lnTo>
                    <a:lnTo>
                      <a:pt x="85" y="533"/>
                    </a:lnTo>
                    <a:lnTo>
                      <a:pt x="87" y="544"/>
                    </a:lnTo>
                    <a:lnTo>
                      <a:pt x="85" y="544"/>
                    </a:lnTo>
                    <a:lnTo>
                      <a:pt x="80" y="558"/>
                    </a:lnTo>
                    <a:lnTo>
                      <a:pt x="98" y="583"/>
                    </a:lnTo>
                    <a:lnTo>
                      <a:pt x="111" y="583"/>
                    </a:lnTo>
                    <a:lnTo>
                      <a:pt x="103" y="578"/>
                    </a:lnTo>
                    <a:lnTo>
                      <a:pt x="98" y="547"/>
                    </a:lnTo>
                    <a:lnTo>
                      <a:pt x="90" y="538"/>
                    </a:lnTo>
                    <a:lnTo>
                      <a:pt x="95" y="524"/>
                    </a:lnTo>
                    <a:lnTo>
                      <a:pt x="90" y="522"/>
                    </a:lnTo>
                    <a:lnTo>
                      <a:pt x="90" y="513"/>
                    </a:lnTo>
                    <a:lnTo>
                      <a:pt x="98" y="513"/>
                    </a:lnTo>
                    <a:lnTo>
                      <a:pt x="126" y="516"/>
                    </a:lnTo>
                    <a:lnTo>
                      <a:pt x="150" y="524"/>
                    </a:lnTo>
                    <a:lnTo>
                      <a:pt x="155" y="519"/>
                    </a:lnTo>
                    <a:lnTo>
                      <a:pt x="162" y="522"/>
                    </a:lnTo>
                    <a:lnTo>
                      <a:pt x="162" y="524"/>
                    </a:lnTo>
                    <a:lnTo>
                      <a:pt x="165" y="524"/>
                    </a:lnTo>
                    <a:lnTo>
                      <a:pt x="165" y="519"/>
                    </a:lnTo>
                    <a:lnTo>
                      <a:pt x="167" y="516"/>
                    </a:lnTo>
                    <a:lnTo>
                      <a:pt x="155" y="519"/>
                    </a:lnTo>
                    <a:lnTo>
                      <a:pt x="157" y="51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303">
                <a:extLst>
                  <a:ext uri="{FF2B5EF4-FFF2-40B4-BE49-F238E27FC236}">
                    <a16:creationId xmlns:a16="http://schemas.microsoft.com/office/drawing/2014/main" id="{300F1C31-40FB-42F6-8875-77CF2277F4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8" y="1575"/>
                <a:ext cx="367" cy="458"/>
              </a:xfrm>
              <a:custGeom>
                <a:avLst/>
                <a:gdLst>
                  <a:gd name="T0" fmla="*/ 168 w 367"/>
                  <a:gd name="T1" fmla="*/ 444 h 458"/>
                  <a:gd name="T2" fmla="*/ 139 w 367"/>
                  <a:gd name="T3" fmla="*/ 441 h 458"/>
                  <a:gd name="T4" fmla="*/ 136 w 367"/>
                  <a:gd name="T5" fmla="*/ 449 h 458"/>
                  <a:gd name="T6" fmla="*/ 121 w 367"/>
                  <a:gd name="T7" fmla="*/ 441 h 458"/>
                  <a:gd name="T8" fmla="*/ 101 w 367"/>
                  <a:gd name="T9" fmla="*/ 435 h 458"/>
                  <a:gd name="T10" fmla="*/ 83 w 367"/>
                  <a:gd name="T11" fmla="*/ 424 h 458"/>
                  <a:gd name="T12" fmla="*/ 72 w 367"/>
                  <a:gd name="T13" fmla="*/ 405 h 458"/>
                  <a:gd name="T14" fmla="*/ 62 w 367"/>
                  <a:gd name="T15" fmla="*/ 399 h 458"/>
                  <a:gd name="T16" fmla="*/ 49 w 367"/>
                  <a:gd name="T17" fmla="*/ 405 h 458"/>
                  <a:gd name="T18" fmla="*/ 34 w 367"/>
                  <a:gd name="T19" fmla="*/ 405 h 458"/>
                  <a:gd name="T20" fmla="*/ 24 w 367"/>
                  <a:gd name="T21" fmla="*/ 326 h 458"/>
                  <a:gd name="T22" fmla="*/ 19 w 367"/>
                  <a:gd name="T23" fmla="*/ 253 h 458"/>
                  <a:gd name="T24" fmla="*/ 11 w 367"/>
                  <a:gd name="T25" fmla="*/ 174 h 458"/>
                  <a:gd name="T26" fmla="*/ 0 w 367"/>
                  <a:gd name="T27" fmla="*/ 110 h 458"/>
                  <a:gd name="T28" fmla="*/ 75 w 367"/>
                  <a:gd name="T29" fmla="*/ 76 h 458"/>
                  <a:gd name="T30" fmla="*/ 149 w 367"/>
                  <a:gd name="T31" fmla="*/ 87 h 458"/>
                  <a:gd name="T32" fmla="*/ 157 w 367"/>
                  <a:gd name="T33" fmla="*/ 102 h 458"/>
                  <a:gd name="T34" fmla="*/ 232 w 367"/>
                  <a:gd name="T35" fmla="*/ 76 h 458"/>
                  <a:gd name="T36" fmla="*/ 283 w 367"/>
                  <a:gd name="T37" fmla="*/ 46 h 458"/>
                  <a:gd name="T38" fmla="*/ 352 w 367"/>
                  <a:gd name="T39" fmla="*/ 60 h 458"/>
                  <a:gd name="T40" fmla="*/ 365 w 367"/>
                  <a:gd name="T41" fmla="*/ 135 h 458"/>
                  <a:gd name="T42" fmla="*/ 360 w 367"/>
                  <a:gd name="T43" fmla="*/ 169 h 458"/>
                  <a:gd name="T44" fmla="*/ 365 w 367"/>
                  <a:gd name="T45" fmla="*/ 180 h 458"/>
                  <a:gd name="T46" fmla="*/ 367 w 367"/>
                  <a:gd name="T47" fmla="*/ 208 h 458"/>
                  <a:gd name="T48" fmla="*/ 362 w 367"/>
                  <a:gd name="T49" fmla="*/ 222 h 458"/>
                  <a:gd name="T50" fmla="*/ 362 w 367"/>
                  <a:gd name="T51" fmla="*/ 253 h 458"/>
                  <a:gd name="T52" fmla="*/ 360 w 367"/>
                  <a:gd name="T53" fmla="*/ 261 h 458"/>
                  <a:gd name="T54" fmla="*/ 360 w 367"/>
                  <a:gd name="T55" fmla="*/ 278 h 458"/>
                  <a:gd name="T56" fmla="*/ 352 w 367"/>
                  <a:gd name="T57" fmla="*/ 292 h 458"/>
                  <a:gd name="T58" fmla="*/ 342 w 367"/>
                  <a:gd name="T59" fmla="*/ 307 h 458"/>
                  <a:gd name="T60" fmla="*/ 331 w 367"/>
                  <a:gd name="T61" fmla="*/ 321 h 458"/>
                  <a:gd name="T62" fmla="*/ 321 w 367"/>
                  <a:gd name="T63" fmla="*/ 329 h 458"/>
                  <a:gd name="T64" fmla="*/ 306 w 367"/>
                  <a:gd name="T65" fmla="*/ 343 h 458"/>
                  <a:gd name="T66" fmla="*/ 293 w 367"/>
                  <a:gd name="T67" fmla="*/ 351 h 458"/>
                  <a:gd name="T68" fmla="*/ 290 w 367"/>
                  <a:gd name="T69" fmla="*/ 368 h 458"/>
                  <a:gd name="T70" fmla="*/ 293 w 367"/>
                  <a:gd name="T71" fmla="*/ 382 h 458"/>
                  <a:gd name="T72" fmla="*/ 288 w 367"/>
                  <a:gd name="T73" fmla="*/ 391 h 458"/>
                  <a:gd name="T74" fmla="*/ 283 w 367"/>
                  <a:gd name="T75" fmla="*/ 388 h 458"/>
                  <a:gd name="T76" fmla="*/ 270 w 367"/>
                  <a:gd name="T77" fmla="*/ 379 h 458"/>
                  <a:gd name="T78" fmla="*/ 265 w 367"/>
                  <a:gd name="T79" fmla="*/ 393 h 458"/>
                  <a:gd name="T80" fmla="*/ 262 w 367"/>
                  <a:gd name="T81" fmla="*/ 416 h 458"/>
                  <a:gd name="T82" fmla="*/ 262 w 367"/>
                  <a:gd name="T83" fmla="*/ 433 h 458"/>
                  <a:gd name="T84" fmla="*/ 255 w 367"/>
                  <a:gd name="T85" fmla="*/ 452 h 458"/>
                  <a:gd name="T86" fmla="*/ 237 w 367"/>
                  <a:gd name="T87" fmla="*/ 458 h 458"/>
                  <a:gd name="T88" fmla="*/ 224 w 367"/>
                  <a:gd name="T89" fmla="*/ 449 h 458"/>
                  <a:gd name="T90" fmla="*/ 211 w 367"/>
                  <a:gd name="T91" fmla="*/ 444 h 458"/>
                  <a:gd name="T92" fmla="*/ 203 w 367"/>
                  <a:gd name="T93" fmla="*/ 427 h 458"/>
                  <a:gd name="T94" fmla="*/ 190 w 367"/>
                  <a:gd name="T95" fmla="*/ 430 h 458"/>
                  <a:gd name="T96" fmla="*/ 178 w 367"/>
                  <a:gd name="T97" fmla="*/ 444 h 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7" h="458">
                    <a:moveTo>
                      <a:pt x="170" y="444"/>
                    </a:moveTo>
                    <a:lnTo>
                      <a:pt x="170" y="446"/>
                    </a:lnTo>
                    <a:lnTo>
                      <a:pt x="168" y="446"/>
                    </a:lnTo>
                    <a:lnTo>
                      <a:pt x="168" y="444"/>
                    </a:lnTo>
                    <a:lnTo>
                      <a:pt x="160" y="441"/>
                    </a:lnTo>
                    <a:lnTo>
                      <a:pt x="155" y="441"/>
                    </a:lnTo>
                    <a:lnTo>
                      <a:pt x="149" y="435"/>
                    </a:lnTo>
                    <a:lnTo>
                      <a:pt x="139" y="441"/>
                    </a:lnTo>
                    <a:lnTo>
                      <a:pt x="139" y="444"/>
                    </a:lnTo>
                    <a:lnTo>
                      <a:pt x="139" y="446"/>
                    </a:lnTo>
                    <a:lnTo>
                      <a:pt x="136" y="446"/>
                    </a:lnTo>
                    <a:lnTo>
                      <a:pt x="136" y="449"/>
                    </a:lnTo>
                    <a:lnTo>
                      <a:pt x="134" y="446"/>
                    </a:lnTo>
                    <a:lnTo>
                      <a:pt x="129" y="446"/>
                    </a:lnTo>
                    <a:lnTo>
                      <a:pt x="126" y="441"/>
                    </a:lnTo>
                    <a:lnTo>
                      <a:pt x="121" y="441"/>
                    </a:lnTo>
                    <a:lnTo>
                      <a:pt x="119" y="435"/>
                    </a:lnTo>
                    <a:lnTo>
                      <a:pt x="114" y="433"/>
                    </a:lnTo>
                    <a:lnTo>
                      <a:pt x="111" y="433"/>
                    </a:lnTo>
                    <a:lnTo>
                      <a:pt x="101" y="435"/>
                    </a:lnTo>
                    <a:lnTo>
                      <a:pt x="98" y="435"/>
                    </a:lnTo>
                    <a:lnTo>
                      <a:pt x="91" y="433"/>
                    </a:lnTo>
                    <a:lnTo>
                      <a:pt x="88" y="430"/>
                    </a:lnTo>
                    <a:lnTo>
                      <a:pt x="83" y="424"/>
                    </a:lnTo>
                    <a:lnTo>
                      <a:pt x="80" y="421"/>
                    </a:lnTo>
                    <a:lnTo>
                      <a:pt x="78" y="416"/>
                    </a:lnTo>
                    <a:lnTo>
                      <a:pt x="75" y="408"/>
                    </a:lnTo>
                    <a:lnTo>
                      <a:pt x="72" y="405"/>
                    </a:lnTo>
                    <a:lnTo>
                      <a:pt x="70" y="408"/>
                    </a:lnTo>
                    <a:lnTo>
                      <a:pt x="67" y="405"/>
                    </a:lnTo>
                    <a:lnTo>
                      <a:pt x="67" y="402"/>
                    </a:lnTo>
                    <a:lnTo>
                      <a:pt x="62" y="399"/>
                    </a:lnTo>
                    <a:lnTo>
                      <a:pt x="60" y="399"/>
                    </a:lnTo>
                    <a:lnTo>
                      <a:pt x="57" y="402"/>
                    </a:lnTo>
                    <a:lnTo>
                      <a:pt x="52" y="405"/>
                    </a:lnTo>
                    <a:lnTo>
                      <a:pt x="49" y="405"/>
                    </a:lnTo>
                    <a:lnTo>
                      <a:pt x="47" y="405"/>
                    </a:lnTo>
                    <a:lnTo>
                      <a:pt x="37" y="399"/>
                    </a:lnTo>
                    <a:lnTo>
                      <a:pt x="34" y="402"/>
                    </a:lnTo>
                    <a:lnTo>
                      <a:pt x="34" y="405"/>
                    </a:lnTo>
                    <a:lnTo>
                      <a:pt x="32" y="379"/>
                    </a:lnTo>
                    <a:lnTo>
                      <a:pt x="29" y="351"/>
                    </a:lnTo>
                    <a:lnTo>
                      <a:pt x="29" y="346"/>
                    </a:lnTo>
                    <a:lnTo>
                      <a:pt x="24" y="326"/>
                    </a:lnTo>
                    <a:lnTo>
                      <a:pt x="21" y="304"/>
                    </a:lnTo>
                    <a:lnTo>
                      <a:pt x="21" y="295"/>
                    </a:lnTo>
                    <a:lnTo>
                      <a:pt x="19" y="256"/>
                    </a:lnTo>
                    <a:lnTo>
                      <a:pt x="19" y="253"/>
                    </a:lnTo>
                    <a:lnTo>
                      <a:pt x="16" y="222"/>
                    </a:lnTo>
                    <a:lnTo>
                      <a:pt x="13" y="208"/>
                    </a:lnTo>
                    <a:lnTo>
                      <a:pt x="11" y="180"/>
                    </a:lnTo>
                    <a:lnTo>
                      <a:pt x="11" y="174"/>
                    </a:lnTo>
                    <a:lnTo>
                      <a:pt x="8" y="144"/>
                    </a:lnTo>
                    <a:lnTo>
                      <a:pt x="8" y="138"/>
                    </a:lnTo>
                    <a:lnTo>
                      <a:pt x="3" y="124"/>
                    </a:lnTo>
                    <a:lnTo>
                      <a:pt x="0" y="110"/>
                    </a:lnTo>
                    <a:lnTo>
                      <a:pt x="0" y="90"/>
                    </a:lnTo>
                    <a:lnTo>
                      <a:pt x="34" y="85"/>
                    </a:lnTo>
                    <a:lnTo>
                      <a:pt x="37" y="85"/>
                    </a:lnTo>
                    <a:lnTo>
                      <a:pt x="75" y="76"/>
                    </a:lnTo>
                    <a:lnTo>
                      <a:pt x="83" y="74"/>
                    </a:lnTo>
                    <a:lnTo>
                      <a:pt x="108" y="71"/>
                    </a:lnTo>
                    <a:lnTo>
                      <a:pt x="134" y="82"/>
                    </a:lnTo>
                    <a:lnTo>
                      <a:pt x="149" y="87"/>
                    </a:lnTo>
                    <a:lnTo>
                      <a:pt x="168" y="87"/>
                    </a:lnTo>
                    <a:lnTo>
                      <a:pt x="168" y="90"/>
                    </a:lnTo>
                    <a:lnTo>
                      <a:pt x="147" y="102"/>
                    </a:lnTo>
                    <a:lnTo>
                      <a:pt x="157" y="102"/>
                    </a:lnTo>
                    <a:lnTo>
                      <a:pt x="175" y="93"/>
                    </a:lnTo>
                    <a:lnTo>
                      <a:pt x="190" y="102"/>
                    </a:lnTo>
                    <a:lnTo>
                      <a:pt x="206" y="93"/>
                    </a:lnTo>
                    <a:lnTo>
                      <a:pt x="232" y="76"/>
                    </a:lnTo>
                    <a:lnTo>
                      <a:pt x="234" y="76"/>
                    </a:lnTo>
                    <a:lnTo>
                      <a:pt x="252" y="76"/>
                    </a:lnTo>
                    <a:lnTo>
                      <a:pt x="272" y="60"/>
                    </a:lnTo>
                    <a:lnTo>
                      <a:pt x="283" y="46"/>
                    </a:lnTo>
                    <a:lnTo>
                      <a:pt x="309" y="23"/>
                    </a:lnTo>
                    <a:lnTo>
                      <a:pt x="344" y="0"/>
                    </a:lnTo>
                    <a:lnTo>
                      <a:pt x="347" y="17"/>
                    </a:lnTo>
                    <a:lnTo>
                      <a:pt x="352" y="60"/>
                    </a:lnTo>
                    <a:lnTo>
                      <a:pt x="352" y="62"/>
                    </a:lnTo>
                    <a:lnTo>
                      <a:pt x="360" y="104"/>
                    </a:lnTo>
                    <a:lnTo>
                      <a:pt x="365" y="133"/>
                    </a:lnTo>
                    <a:lnTo>
                      <a:pt x="365" y="135"/>
                    </a:lnTo>
                    <a:lnTo>
                      <a:pt x="367" y="161"/>
                    </a:lnTo>
                    <a:lnTo>
                      <a:pt x="365" y="166"/>
                    </a:lnTo>
                    <a:lnTo>
                      <a:pt x="362" y="166"/>
                    </a:lnTo>
                    <a:lnTo>
                      <a:pt x="360" y="169"/>
                    </a:lnTo>
                    <a:lnTo>
                      <a:pt x="360" y="172"/>
                    </a:lnTo>
                    <a:lnTo>
                      <a:pt x="362" y="174"/>
                    </a:lnTo>
                    <a:lnTo>
                      <a:pt x="362" y="180"/>
                    </a:lnTo>
                    <a:lnTo>
                      <a:pt x="365" y="180"/>
                    </a:lnTo>
                    <a:lnTo>
                      <a:pt x="365" y="194"/>
                    </a:lnTo>
                    <a:lnTo>
                      <a:pt x="367" y="194"/>
                    </a:lnTo>
                    <a:lnTo>
                      <a:pt x="367" y="203"/>
                    </a:lnTo>
                    <a:lnTo>
                      <a:pt x="367" y="208"/>
                    </a:lnTo>
                    <a:lnTo>
                      <a:pt x="365" y="211"/>
                    </a:lnTo>
                    <a:lnTo>
                      <a:pt x="365" y="217"/>
                    </a:lnTo>
                    <a:lnTo>
                      <a:pt x="362" y="220"/>
                    </a:lnTo>
                    <a:lnTo>
                      <a:pt x="362" y="222"/>
                    </a:lnTo>
                    <a:lnTo>
                      <a:pt x="362" y="239"/>
                    </a:lnTo>
                    <a:lnTo>
                      <a:pt x="362" y="245"/>
                    </a:lnTo>
                    <a:lnTo>
                      <a:pt x="362" y="250"/>
                    </a:lnTo>
                    <a:lnTo>
                      <a:pt x="362" y="253"/>
                    </a:lnTo>
                    <a:lnTo>
                      <a:pt x="360" y="253"/>
                    </a:lnTo>
                    <a:lnTo>
                      <a:pt x="360" y="256"/>
                    </a:lnTo>
                    <a:lnTo>
                      <a:pt x="362" y="259"/>
                    </a:lnTo>
                    <a:lnTo>
                      <a:pt x="360" y="261"/>
                    </a:lnTo>
                    <a:lnTo>
                      <a:pt x="360" y="264"/>
                    </a:lnTo>
                    <a:lnTo>
                      <a:pt x="354" y="273"/>
                    </a:lnTo>
                    <a:lnTo>
                      <a:pt x="354" y="275"/>
                    </a:lnTo>
                    <a:lnTo>
                      <a:pt x="360" y="278"/>
                    </a:lnTo>
                    <a:lnTo>
                      <a:pt x="360" y="281"/>
                    </a:lnTo>
                    <a:lnTo>
                      <a:pt x="354" y="284"/>
                    </a:lnTo>
                    <a:lnTo>
                      <a:pt x="354" y="292"/>
                    </a:lnTo>
                    <a:lnTo>
                      <a:pt x="352" y="292"/>
                    </a:lnTo>
                    <a:lnTo>
                      <a:pt x="349" y="298"/>
                    </a:lnTo>
                    <a:lnTo>
                      <a:pt x="347" y="301"/>
                    </a:lnTo>
                    <a:lnTo>
                      <a:pt x="347" y="304"/>
                    </a:lnTo>
                    <a:lnTo>
                      <a:pt x="342" y="307"/>
                    </a:lnTo>
                    <a:lnTo>
                      <a:pt x="342" y="309"/>
                    </a:lnTo>
                    <a:lnTo>
                      <a:pt x="334" y="318"/>
                    </a:lnTo>
                    <a:lnTo>
                      <a:pt x="334" y="321"/>
                    </a:lnTo>
                    <a:lnTo>
                      <a:pt x="331" y="321"/>
                    </a:lnTo>
                    <a:lnTo>
                      <a:pt x="331" y="323"/>
                    </a:lnTo>
                    <a:lnTo>
                      <a:pt x="326" y="323"/>
                    </a:lnTo>
                    <a:lnTo>
                      <a:pt x="324" y="329"/>
                    </a:lnTo>
                    <a:lnTo>
                      <a:pt x="321" y="329"/>
                    </a:lnTo>
                    <a:lnTo>
                      <a:pt x="314" y="323"/>
                    </a:lnTo>
                    <a:lnTo>
                      <a:pt x="311" y="323"/>
                    </a:lnTo>
                    <a:lnTo>
                      <a:pt x="306" y="332"/>
                    </a:lnTo>
                    <a:lnTo>
                      <a:pt x="306" y="343"/>
                    </a:lnTo>
                    <a:lnTo>
                      <a:pt x="296" y="343"/>
                    </a:lnTo>
                    <a:lnTo>
                      <a:pt x="296" y="346"/>
                    </a:lnTo>
                    <a:lnTo>
                      <a:pt x="296" y="348"/>
                    </a:lnTo>
                    <a:lnTo>
                      <a:pt x="293" y="351"/>
                    </a:lnTo>
                    <a:lnTo>
                      <a:pt x="290" y="357"/>
                    </a:lnTo>
                    <a:lnTo>
                      <a:pt x="293" y="362"/>
                    </a:lnTo>
                    <a:lnTo>
                      <a:pt x="293" y="365"/>
                    </a:lnTo>
                    <a:lnTo>
                      <a:pt x="290" y="368"/>
                    </a:lnTo>
                    <a:lnTo>
                      <a:pt x="288" y="368"/>
                    </a:lnTo>
                    <a:lnTo>
                      <a:pt x="288" y="371"/>
                    </a:lnTo>
                    <a:lnTo>
                      <a:pt x="290" y="374"/>
                    </a:lnTo>
                    <a:lnTo>
                      <a:pt x="293" y="382"/>
                    </a:lnTo>
                    <a:lnTo>
                      <a:pt x="293" y="385"/>
                    </a:lnTo>
                    <a:lnTo>
                      <a:pt x="293" y="388"/>
                    </a:lnTo>
                    <a:lnTo>
                      <a:pt x="288" y="385"/>
                    </a:lnTo>
                    <a:lnTo>
                      <a:pt x="288" y="391"/>
                    </a:lnTo>
                    <a:lnTo>
                      <a:pt x="285" y="393"/>
                    </a:lnTo>
                    <a:lnTo>
                      <a:pt x="283" y="393"/>
                    </a:lnTo>
                    <a:lnTo>
                      <a:pt x="283" y="391"/>
                    </a:lnTo>
                    <a:lnTo>
                      <a:pt x="283" y="388"/>
                    </a:lnTo>
                    <a:lnTo>
                      <a:pt x="280" y="382"/>
                    </a:lnTo>
                    <a:lnTo>
                      <a:pt x="275" y="382"/>
                    </a:lnTo>
                    <a:lnTo>
                      <a:pt x="272" y="379"/>
                    </a:lnTo>
                    <a:lnTo>
                      <a:pt x="270" y="379"/>
                    </a:lnTo>
                    <a:lnTo>
                      <a:pt x="267" y="382"/>
                    </a:lnTo>
                    <a:lnTo>
                      <a:pt x="267" y="385"/>
                    </a:lnTo>
                    <a:lnTo>
                      <a:pt x="265" y="388"/>
                    </a:lnTo>
                    <a:lnTo>
                      <a:pt x="265" y="393"/>
                    </a:lnTo>
                    <a:lnTo>
                      <a:pt x="265" y="402"/>
                    </a:lnTo>
                    <a:lnTo>
                      <a:pt x="257" y="408"/>
                    </a:lnTo>
                    <a:lnTo>
                      <a:pt x="257" y="410"/>
                    </a:lnTo>
                    <a:lnTo>
                      <a:pt x="262" y="416"/>
                    </a:lnTo>
                    <a:lnTo>
                      <a:pt x="262" y="421"/>
                    </a:lnTo>
                    <a:lnTo>
                      <a:pt x="265" y="427"/>
                    </a:lnTo>
                    <a:lnTo>
                      <a:pt x="265" y="433"/>
                    </a:lnTo>
                    <a:lnTo>
                      <a:pt x="262" y="433"/>
                    </a:lnTo>
                    <a:lnTo>
                      <a:pt x="257" y="433"/>
                    </a:lnTo>
                    <a:lnTo>
                      <a:pt x="255" y="435"/>
                    </a:lnTo>
                    <a:lnTo>
                      <a:pt x="255" y="449"/>
                    </a:lnTo>
                    <a:lnTo>
                      <a:pt x="255" y="452"/>
                    </a:lnTo>
                    <a:lnTo>
                      <a:pt x="249" y="455"/>
                    </a:lnTo>
                    <a:lnTo>
                      <a:pt x="247" y="455"/>
                    </a:lnTo>
                    <a:lnTo>
                      <a:pt x="242" y="458"/>
                    </a:lnTo>
                    <a:lnTo>
                      <a:pt x="237" y="458"/>
                    </a:lnTo>
                    <a:lnTo>
                      <a:pt x="234" y="458"/>
                    </a:lnTo>
                    <a:lnTo>
                      <a:pt x="232" y="458"/>
                    </a:lnTo>
                    <a:lnTo>
                      <a:pt x="229" y="452"/>
                    </a:lnTo>
                    <a:lnTo>
                      <a:pt x="224" y="449"/>
                    </a:lnTo>
                    <a:lnTo>
                      <a:pt x="224" y="446"/>
                    </a:lnTo>
                    <a:lnTo>
                      <a:pt x="216" y="444"/>
                    </a:lnTo>
                    <a:lnTo>
                      <a:pt x="211" y="446"/>
                    </a:lnTo>
                    <a:lnTo>
                      <a:pt x="211" y="444"/>
                    </a:lnTo>
                    <a:lnTo>
                      <a:pt x="208" y="441"/>
                    </a:lnTo>
                    <a:lnTo>
                      <a:pt x="206" y="433"/>
                    </a:lnTo>
                    <a:lnTo>
                      <a:pt x="203" y="430"/>
                    </a:lnTo>
                    <a:lnTo>
                      <a:pt x="203" y="427"/>
                    </a:lnTo>
                    <a:lnTo>
                      <a:pt x="203" y="424"/>
                    </a:lnTo>
                    <a:lnTo>
                      <a:pt x="198" y="424"/>
                    </a:lnTo>
                    <a:lnTo>
                      <a:pt x="195" y="427"/>
                    </a:lnTo>
                    <a:lnTo>
                      <a:pt x="190" y="430"/>
                    </a:lnTo>
                    <a:lnTo>
                      <a:pt x="188" y="433"/>
                    </a:lnTo>
                    <a:lnTo>
                      <a:pt x="185" y="435"/>
                    </a:lnTo>
                    <a:lnTo>
                      <a:pt x="180" y="444"/>
                    </a:lnTo>
                    <a:lnTo>
                      <a:pt x="178" y="444"/>
                    </a:lnTo>
                    <a:lnTo>
                      <a:pt x="173" y="444"/>
                    </a:lnTo>
                    <a:lnTo>
                      <a:pt x="170" y="444"/>
                    </a:lnTo>
                    <a:close/>
                  </a:path>
                </a:pathLst>
              </a:custGeom>
              <a:solidFill>
                <a:srgbClr val="D9E2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304">
                <a:extLst>
                  <a:ext uri="{FF2B5EF4-FFF2-40B4-BE49-F238E27FC236}">
                    <a16:creationId xmlns:a16="http://schemas.microsoft.com/office/drawing/2014/main" id="{D561A28E-D613-454C-A3BA-C4AF4DF98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8" y="1575"/>
                <a:ext cx="367" cy="458"/>
              </a:xfrm>
              <a:custGeom>
                <a:avLst/>
                <a:gdLst>
                  <a:gd name="T0" fmla="*/ 168 w 367"/>
                  <a:gd name="T1" fmla="*/ 444 h 458"/>
                  <a:gd name="T2" fmla="*/ 139 w 367"/>
                  <a:gd name="T3" fmla="*/ 441 h 458"/>
                  <a:gd name="T4" fmla="*/ 136 w 367"/>
                  <a:gd name="T5" fmla="*/ 449 h 458"/>
                  <a:gd name="T6" fmla="*/ 121 w 367"/>
                  <a:gd name="T7" fmla="*/ 441 h 458"/>
                  <a:gd name="T8" fmla="*/ 101 w 367"/>
                  <a:gd name="T9" fmla="*/ 435 h 458"/>
                  <a:gd name="T10" fmla="*/ 83 w 367"/>
                  <a:gd name="T11" fmla="*/ 424 h 458"/>
                  <a:gd name="T12" fmla="*/ 72 w 367"/>
                  <a:gd name="T13" fmla="*/ 405 h 458"/>
                  <a:gd name="T14" fmla="*/ 62 w 367"/>
                  <a:gd name="T15" fmla="*/ 399 h 458"/>
                  <a:gd name="T16" fmla="*/ 49 w 367"/>
                  <a:gd name="T17" fmla="*/ 405 h 458"/>
                  <a:gd name="T18" fmla="*/ 34 w 367"/>
                  <a:gd name="T19" fmla="*/ 405 h 458"/>
                  <a:gd name="T20" fmla="*/ 24 w 367"/>
                  <a:gd name="T21" fmla="*/ 326 h 458"/>
                  <a:gd name="T22" fmla="*/ 19 w 367"/>
                  <a:gd name="T23" fmla="*/ 253 h 458"/>
                  <a:gd name="T24" fmla="*/ 11 w 367"/>
                  <a:gd name="T25" fmla="*/ 174 h 458"/>
                  <a:gd name="T26" fmla="*/ 0 w 367"/>
                  <a:gd name="T27" fmla="*/ 110 h 458"/>
                  <a:gd name="T28" fmla="*/ 75 w 367"/>
                  <a:gd name="T29" fmla="*/ 76 h 458"/>
                  <a:gd name="T30" fmla="*/ 149 w 367"/>
                  <a:gd name="T31" fmla="*/ 87 h 458"/>
                  <a:gd name="T32" fmla="*/ 157 w 367"/>
                  <a:gd name="T33" fmla="*/ 102 h 458"/>
                  <a:gd name="T34" fmla="*/ 232 w 367"/>
                  <a:gd name="T35" fmla="*/ 76 h 458"/>
                  <a:gd name="T36" fmla="*/ 283 w 367"/>
                  <a:gd name="T37" fmla="*/ 46 h 458"/>
                  <a:gd name="T38" fmla="*/ 352 w 367"/>
                  <a:gd name="T39" fmla="*/ 60 h 458"/>
                  <a:gd name="T40" fmla="*/ 365 w 367"/>
                  <a:gd name="T41" fmla="*/ 135 h 458"/>
                  <a:gd name="T42" fmla="*/ 360 w 367"/>
                  <a:gd name="T43" fmla="*/ 169 h 458"/>
                  <a:gd name="T44" fmla="*/ 365 w 367"/>
                  <a:gd name="T45" fmla="*/ 180 h 458"/>
                  <a:gd name="T46" fmla="*/ 367 w 367"/>
                  <a:gd name="T47" fmla="*/ 208 h 458"/>
                  <a:gd name="T48" fmla="*/ 362 w 367"/>
                  <a:gd name="T49" fmla="*/ 222 h 458"/>
                  <a:gd name="T50" fmla="*/ 362 w 367"/>
                  <a:gd name="T51" fmla="*/ 253 h 458"/>
                  <a:gd name="T52" fmla="*/ 360 w 367"/>
                  <a:gd name="T53" fmla="*/ 261 h 458"/>
                  <a:gd name="T54" fmla="*/ 360 w 367"/>
                  <a:gd name="T55" fmla="*/ 278 h 458"/>
                  <a:gd name="T56" fmla="*/ 352 w 367"/>
                  <a:gd name="T57" fmla="*/ 292 h 458"/>
                  <a:gd name="T58" fmla="*/ 342 w 367"/>
                  <a:gd name="T59" fmla="*/ 307 h 458"/>
                  <a:gd name="T60" fmla="*/ 331 w 367"/>
                  <a:gd name="T61" fmla="*/ 321 h 458"/>
                  <a:gd name="T62" fmla="*/ 321 w 367"/>
                  <a:gd name="T63" fmla="*/ 329 h 458"/>
                  <a:gd name="T64" fmla="*/ 306 w 367"/>
                  <a:gd name="T65" fmla="*/ 343 h 458"/>
                  <a:gd name="T66" fmla="*/ 293 w 367"/>
                  <a:gd name="T67" fmla="*/ 351 h 458"/>
                  <a:gd name="T68" fmla="*/ 290 w 367"/>
                  <a:gd name="T69" fmla="*/ 368 h 458"/>
                  <a:gd name="T70" fmla="*/ 293 w 367"/>
                  <a:gd name="T71" fmla="*/ 382 h 458"/>
                  <a:gd name="T72" fmla="*/ 288 w 367"/>
                  <a:gd name="T73" fmla="*/ 391 h 458"/>
                  <a:gd name="T74" fmla="*/ 283 w 367"/>
                  <a:gd name="T75" fmla="*/ 388 h 458"/>
                  <a:gd name="T76" fmla="*/ 270 w 367"/>
                  <a:gd name="T77" fmla="*/ 379 h 458"/>
                  <a:gd name="T78" fmla="*/ 265 w 367"/>
                  <a:gd name="T79" fmla="*/ 393 h 458"/>
                  <a:gd name="T80" fmla="*/ 262 w 367"/>
                  <a:gd name="T81" fmla="*/ 416 h 458"/>
                  <a:gd name="T82" fmla="*/ 262 w 367"/>
                  <a:gd name="T83" fmla="*/ 433 h 458"/>
                  <a:gd name="T84" fmla="*/ 255 w 367"/>
                  <a:gd name="T85" fmla="*/ 452 h 458"/>
                  <a:gd name="T86" fmla="*/ 237 w 367"/>
                  <a:gd name="T87" fmla="*/ 458 h 458"/>
                  <a:gd name="T88" fmla="*/ 224 w 367"/>
                  <a:gd name="T89" fmla="*/ 449 h 458"/>
                  <a:gd name="T90" fmla="*/ 211 w 367"/>
                  <a:gd name="T91" fmla="*/ 444 h 458"/>
                  <a:gd name="T92" fmla="*/ 203 w 367"/>
                  <a:gd name="T93" fmla="*/ 427 h 458"/>
                  <a:gd name="T94" fmla="*/ 190 w 367"/>
                  <a:gd name="T95" fmla="*/ 430 h 458"/>
                  <a:gd name="T96" fmla="*/ 178 w 367"/>
                  <a:gd name="T97" fmla="*/ 444 h 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7" h="458">
                    <a:moveTo>
                      <a:pt x="170" y="444"/>
                    </a:moveTo>
                    <a:lnTo>
                      <a:pt x="170" y="446"/>
                    </a:lnTo>
                    <a:lnTo>
                      <a:pt x="168" y="446"/>
                    </a:lnTo>
                    <a:lnTo>
                      <a:pt x="168" y="444"/>
                    </a:lnTo>
                    <a:lnTo>
                      <a:pt x="160" y="441"/>
                    </a:lnTo>
                    <a:lnTo>
                      <a:pt x="155" y="441"/>
                    </a:lnTo>
                    <a:lnTo>
                      <a:pt x="149" y="435"/>
                    </a:lnTo>
                    <a:lnTo>
                      <a:pt x="139" y="441"/>
                    </a:lnTo>
                    <a:lnTo>
                      <a:pt x="139" y="444"/>
                    </a:lnTo>
                    <a:lnTo>
                      <a:pt x="139" y="446"/>
                    </a:lnTo>
                    <a:lnTo>
                      <a:pt x="136" y="446"/>
                    </a:lnTo>
                    <a:lnTo>
                      <a:pt x="136" y="449"/>
                    </a:lnTo>
                    <a:lnTo>
                      <a:pt x="134" y="446"/>
                    </a:lnTo>
                    <a:lnTo>
                      <a:pt x="129" y="446"/>
                    </a:lnTo>
                    <a:lnTo>
                      <a:pt x="126" y="441"/>
                    </a:lnTo>
                    <a:lnTo>
                      <a:pt x="121" y="441"/>
                    </a:lnTo>
                    <a:lnTo>
                      <a:pt x="119" y="435"/>
                    </a:lnTo>
                    <a:lnTo>
                      <a:pt x="114" y="433"/>
                    </a:lnTo>
                    <a:lnTo>
                      <a:pt x="111" y="433"/>
                    </a:lnTo>
                    <a:lnTo>
                      <a:pt x="101" y="435"/>
                    </a:lnTo>
                    <a:lnTo>
                      <a:pt x="98" y="435"/>
                    </a:lnTo>
                    <a:lnTo>
                      <a:pt x="91" y="433"/>
                    </a:lnTo>
                    <a:lnTo>
                      <a:pt x="88" y="430"/>
                    </a:lnTo>
                    <a:lnTo>
                      <a:pt x="83" y="424"/>
                    </a:lnTo>
                    <a:lnTo>
                      <a:pt x="80" y="421"/>
                    </a:lnTo>
                    <a:lnTo>
                      <a:pt x="78" y="416"/>
                    </a:lnTo>
                    <a:lnTo>
                      <a:pt x="75" y="408"/>
                    </a:lnTo>
                    <a:lnTo>
                      <a:pt x="72" y="405"/>
                    </a:lnTo>
                    <a:lnTo>
                      <a:pt x="70" y="408"/>
                    </a:lnTo>
                    <a:lnTo>
                      <a:pt x="67" y="405"/>
                    </a:lnTo>
                    <a:lnTo>
                      <a:pt x="67" y="402"/>
                    </a:lnTo>
                    <a:lnTo>
                      <a:pt x="62" y="399"/>
                    </a:lnTo>
                    <a:lnTo>
                      <a:pt x="60" y="399"/>
                    </a:lnTo>
                    <a:lnTo>
                      <a:pt x="57" y="402"/>
                    </a:lnTo>
                    <a:lnTo>
                      <a:pt x="52" y="405"/>
                    </a:lnTo>
                    <a:lnTo>
                      <a:pt x="49" y="405"/>
                    </a:lnTo>
                    <a:lnTo>
                      <a:pt x="47" y="405"/>
                    </a:lnTo>
                    <a:lnTo>
                      <a:pt x="37" y="399"/>
                    </a:lnTo>
                    <a:lnTo>
                      <a:pt x="34" y="402"/>
                    </a:lnTo>
                    <a:lnTo>
                      <a:pt x="34" y="405"/>
                    </a:lnTo>
                    <a:lnTo>
                      <a:pt x="32" y="379"/>
                    </a:lnTo>
                    <a:lnTo>
                      <a:pt x="29" y="351"/>
                    </a:lnTo>
                    <a:lnTo>
                      <a:pt x="29" y="346"/>
                    </a:lnTo>
                    <a:lnTo>
                      <a:pt x="24" y="326"/>
                    </a:lnTo>
                    <a:lnTo>
                      <a:pt x="21" y="304"/>
                    </a:lnTo>
                    <a:lnTo>
                      <a:pt x="21" y="295"/>
                    </a:lnTo>
                    <a:lnTo>
                      <a:pt x="19" y="256"/>
                    </a:lnTo>
                    <a:lnTo>
                      <a:pt x="19" y="253"/>
                    </a:lnTo>
                    <a:lnTo>
                      <a:pt x="16" y="222"/>
                    </a:lnTo>
                    <a:lnTo>
                      <a:pt x="13" y="208"/>
                    </a:lnTo>
                    <a:lnTo>
                      <a:pt x="11" y="180"/>
                    </a:lnTo>
                    <a:lnTo>
                      <a:pt x="11" y="174"/>
                    </a:lnTo>
                    <a:lnTo>
                      <a:pt x="8" y="144"/>
                    </a:lnTo>
                    <a:lnTo>
                      <a:pt x="8" y="138"/>
                    </a:lnTo>
                    <a:lnTo>
                      <a:pt x="3" y="124"/>
                    </a:lnTo>
                    <a:lnTo>
                      <a:pt x="0" y="110"/>
                    </a:lnTo>
                    <a:lnTo>
                      <a:pt x="0" y="90"/>
                    </a:lnTo>
                    <a:lnTo>
                      <a:pt x="34" y="85"/>
                    </a:lnTo>
                    <a:lnTo>
                      <a:pt x="37" y="85"/>
                    </a:lnTo>
                    <a:lnTo>
                      <a:pt x="75" y="76"/>
                    </a:lnTo>
                    <a:lnTo>
                      <a:pt x="83" y="74"/>
                    </a:lnTo>
                    <a:lnTo>
                      <a:pt x="108" y="71"/>
                    </a:lnTo>
                    <a:lnTo>
                      <a:pt x="134" y="82"/>
                    </a:lnTo>
                    <a:lnTo>
                      <a:pt x="149" y="87"/>
                    </a:lnTo>
                    <a:lnTo>
                      <a:pt x="168" y="87"/>
                    </a:lnTo>
                    <a:lnTo>
                      <a:pt x="168" y="90"/>
                    </a:lnTo>
                    <a:lnTo>
                      <a:pt x="147" y="102"/>
                    </a:lnTo>
                    <a:lnTo>
                      <a:pt x="157" y="102"/>
                    </a:lnTo>
                    <a:lnTo>
                      <a:pt x="175" y="93"/>
                    </a:lnTo>
                    <a:lnTo>
                      <a:pt x="190" y="102"/>
                    </a:lnTo>
                    <a:lnTo>
                      <a:pt x="206" y="93"/>
                    </a:lnTo>
                    <a:lnTo>
                      <a:pt x="232" y="76"/>
                    </a:lnTo>
                    <a:lnTo>
                      <a:pt x="234" y="76"/>
                    </a:lnTo>
                    <a:lnTo>
                      <a:pt x="252" y="76"/>
                    </a:lnTo>
                    <a:lnTo>
                      <a:pt x="272" y="60"/>
                    </a:lnTo>
                    <a:lnTo>
                      <a:pt x="283" y="46"/>
                    </a:lnTo>
                    <a:lnTo>
                      <a:pt x="309" y="23"/>
                    </a:lnTo>
                    <a:lnTo>
                      <a:pt x="344" y="0"/>
                    </a:lnTo>
                    <a:lnTo>
                      <a:pt x="347" y="17"/>
                    </a:lnTo>
                    <a:lnTo>
                      <a:pt x="352" y="60"/>
                    </a:lnTo>
                    <a:lnTo>
                      <a:pt x="352" y="62"/>
                    </a:lnTo>
                    <a:lnTo>
                      <a:pt x="360" y="104"/>
                    </a:lnTo>
                    <a:lnTo>
                      <a:pt x="365" y="133"/>
                    </a:lnTo>
                    <a:lnTo>
                      <a:pt x="365" y="135"/>
                    </a:lnTo>
                    <a:lnTo>
                      <a:pt x="367" y="161"/>
                    </a:lnTo>
                    <a:lnTo>
                      <a:pt x="365" y="166"/>
                    </a:lnTo>
                    <a:lnTo>
                      <a:pt x="362" y="166"/>
                    </a:lnTo>
                    <a:lnTo>
                      <a:pt x="360" y="169"/>
                    </a:lnTo>
                    <a:lnTo>
                      <a:pt x="360" y="172"/>
                    </a:lnTo>
                    <a:lnTo>
                      <a:pt x="362" y="174"/>
                    </a:lnTo>
                    <a:lnTo>
                      <a:pt x="362" y="180"/>
                    </a:lnTo>
                    <a:lnTo>
                      <a:pt x="365" y="180"/>
                    </a:lnTo>
                    <a:lnTo>
                      <a:pt x="365" y="194"/>
                    </a:lnTo>
                    <a:lnTo>
                      <a:pt x="367" y="194"/>
                    </a:lnTo>
                    <a:lnTo>
                      <a:pt x="367" y="203"/>
                    </a:lnTo>
                    <a:lnTo>
                      <a:pt x="367" y="208"/>
                    </a:lnTo>
                    <a:lnTo>
                      <a:pt x="365" y="211"/>
                    </a:lnTo>
                    <a:lnTo>
                      <a:pt x="365" y="217"/>
                    </a:lnTo>
                    <a:lnTo>
                      <a:pt x="362" y="220"/>
                    </a:lnTo>
                    <a:lnTo>
                      <a:pt x="362" y="222"/>
                    </a:lnTo>
                    <a:lnTo>
                      <a:pt x="362" y="239"/>
                    </a:lnTo>
                    <a:lnTo>
                      <a:pt x="362" y="245"/>
                    </a:lnTo>
                    <a:lnTo>
                      <a:pt x="362" y="250"/>
                    </a:lnTo>
                    <a:lnTo>
                      <a:pt x="362" y="253"/>
                    </a:lnTo>
                    <a:lnTo>
                      <a:pt x="360" y="253"/>
                    </a:lnTo>
                    <a:lnTo>
                      <a:pt x="360" y="256"/>
                    </a:lnTo>
                    <a:lnTo>
                      <a:pt x="362" y="259"/>
                    </a:lnTo>
                    <a:lnTo>
                      <a:pt x="360" y="261"/>
                    </a:lnTo>
                    <a:lnTo>
                      <a:pt x="360" y="264"/>
                    </a:lnTo>
                    <a:lnTo>
                      <a:pt x="354" y="273"/>
                    </a:lnTo>
                    <a:lnTo>
                      <a:pt x="354" y="275"/>
                    </a:lnTo>
                    <a:lnTo>
                      <a:pt x="360" y="278"/>
                    </a:lnTo>
                    <a:lnTo>
                      <a:pt x="360" y="281"/>
                    </a:lnTo>
                    <a:lnTo>
                      <a:pt x="354" y="284"/>
                    </a:lnTo>
                    <a:lnTo>
                      <a:pt x="354" y="292"/>
                    </a:lnTo>
                    <a:lnTo>
                      <a:pt x="352" y="292"/>
                    </a:lnTo>
                    <a:lnTo>
                      <a:pt x="349" y="298"/>
                    </a:lnTo>
                    <a:lnTo>
                      <a:pt x="347" y="301"/>
                    </a:lnTo>
                    <a:lnTo>
                      <a:pt x="347" y="304"/>
                    </a:lnTo>
                    <a:lnTo>
                      <a:pt x="342" y="307"/>
                    </a:lnTo>
                    <a:lnTo>
                      <a:pt x="342" y="309"/>
                    </a:lnTo>
                    <a:lnTo>
                      <a:pt x="334" y="318"/>
                    </a:lnTo>
                    <a:lnTo>
                      <a:pt x="334" y="321"/>
                    </a:lnTo>
                    <a:lnTo>
                      <a:pt x="331" y="321"/>
                    </a:lnTo>
                    <a:lnTo>
                      <a:pt x="331" y="323"/>
                    </a:lnTo>
                    <a:lnTo>
                      <a:pt x="326" y="323"/>
                    </a:lnTo>
                    <a:lnTo>
                      <a:pt x="324" y="329"/>
                    </a:lnTo>
                    <a:lnTo>
                      <a:pt x="321" y="329"/>
                    </a:lnTo>
                    <a:lnTo>
                      <a:pt x="314" y="323"/>
                    </a:lnTo>
                    <a:lnTo>
                      <a:pt x="311" y="323"/>
                    </a:lnTo>
                    <a:lnTo>
                      <a:pt x="306" y="332"/>
                    </a:lnTo>
                    <a:lnTo>
                      <a:pt x="306" y="343"/>
                    </a:lnTo>
                    <a:lnTo>
                      <a:pt x="296" y="343"/>
                    </a:lnTo>
                    <a:lnTo>
                      <a:pt x="296" y="346"/>
                    </a:lnTo>
                    <a:lnTo>
                      <a:pt x="296" y="348"/>
                    </a:lnTo>
                    <a:lnTo>
                      <a:pt x="293" y="351"/>
                    </a:lnTo>
                    <a:lnTo>
                      <a:pt x="290" y="357"/>
                    </a:lnTo>
                    <a:lnTo>
                      <a:pt x="293" y="362"/>
                    </a:lnTo>
                    <a:lnTo>
                      <a:pt x="293" y="365"/>
                    </a:lnTo>
                    <a:lnTo>
                      <a:pt x="290" y="368"/>
                    </a:lnTo>
                    <a:lnTo>
                      <a:pt x="288" y="368"/>
                    </a:lnTo>
                    <a:lnTo>
                      <a:pt x="288" y="371"/>
                    </a:lnTo>
                    <a:lnTo>
                      <a:pt x="290" y="374"/>
                    </a:lnTo>
                    <a:lnTo>
                      <a:pt x="293" y="382"/>
                    </a:lnTo>
                    <a:lnTo>
                      <a:pt x="293" y="385"/>
                    </a:lnTo>
                    <a:lnTo>
                      <a:pt x="293" y="388"/>
                    </a:lnTo>
                    <a:lnTo>
                      <a:pt x="288" y="385"/>
                    </a:lnTo>
                    <a:lnTo>
                      <a:pt x="288" y="391"/>
                    </a:lnTo>
                    <a:lnTo>
                      <a:pt x="285" y="393"/>
                    </a:lnTo>
                    <a:lnTo>
                      <a:pt x="283" y="393"/>
                    </a:lnTo>
                    <a:lnTo>
                      <a:pt x="283" y="391"/>
                    </a:lnTo>
                    <a:lnTo>
                      <a:pt x="283" y="388"/>
                    </a:lnTo>
                    <a:lnTo>
                      <a:pt x="280" y="382"/>
                    </a:lnTo>
                    <a:lnTo>
                      <a:pt x="275" y="382"/>
                    </a:lnTo>
                    <a:lnTo>
                      <a:pt x="272" y="379"/>
                    </a:lnTo>
                    <a:lnTo>
                      <a:pt x="270" y="379"/>
                    </a:lnTo>
                    <a:lnTo>
                      <a:pt x="267" y="382"/>
                    </a:lnTo>
                    <a:lnTo>
                      <a:pt x="267" y="385"/>
                    </a:lnTo>
                    <a:lnTo>
                      <a:pt x="265" y="388"/>
                    </a:lnTo>
                    <a:lnTo>
                      <a:pt x="265" y="393"/>
                    </a:lnTo>
                    <a:lnTo>
                      <a:pt x="265" y="402"/>
                    </a:lnTo>
                    <a:lnTo>
                      <a:pt x="257" y="408"/>
                    </a:lnTo>
                    <a:lnTo>
                      <a:pt x="257" y="410"/>
                    </a:lnTo>
                    <a:lnTo>
                      <a:pt x="262" y="416"/>
                    </a:lnTo>
                    <a:lnTo>
                      <a:pt x="262" y="421"/>
                    </a:lnTo>
                    <a:lnTo>
                      <a:pt x="265" y="427"/>
                    </a:lnTo>
                    <a:lnTo>
                      <a:pt x="265" y="433"/>
                    </a:lnTo>
                    <a:lnTo>
                      <a:pt x="262" y="433"/>
                    </a:lnTo>
                    <a:lnTo>
                      <a:pt x="257" y="433"/>
                    </a:lnTo>
                    <a:lnTo>
                      <a:pt x="255" y="435"/>
                    </a:lnTo>
                    <a:lnTo>
                      <a:pt x="255" y="449"/>
                    </a:lnTo>
                    <a:lnTo>
                      <a:pt x="255" y="452"/>
                    </a:lnTo>
                    <a:lnTo>
                      <a:pt x="249" y="455"/>
                    </a:lnTo>
                    <a:lnTo>
                      <a:pt x="247" y="455"/>
                    </a:lnTo>
                    <a:lnTo>
                      <a:pt x="242" y="458"/>
                    </a:lnTo>
                    <a:lnTo>
                      <a:pt x="237" y="458"/>
                    </a:lnTo>
                    <a:lnTo>
                      <a:pt x="234" y="458"/>
                    </a:lnTo>
                    <a:lnTo>
                      <a:pt x="232" y="458"/>
                    </a:lnTo>
                    <a:lnTo>
                      <a:pt x="229" y="452"/>
                    </a:lnTo>
                    <a:lnTo>
                      <a:pt x="224" y="449"/>
                    </a:lnTo>
                    <a:lnTo>
                      <a:pt x="224" y="446"/>
                    </a:lnTo>
                    <a:lnTo>
                      <a:pt x="216" y="444"/>
                    </a:lnTo>
                    <a:lnTo>
                      <a:pt x="211" y="446"/>
                    </a:lnTo>
                    <a:lnTo>
                      <a:pt x="211" y="444"/>
                    </a:lnTo>
                    <a:lnTo>
                      <a:pt x="208" y="441"/>
                    </a:lnTo>
                    <a:lnTo>
                      <a:pt x="206" y="433"/>
                    </a:lnTo>
                    <a:lnTo>
                      <a:pt x="203" y="430"/>
                    </a:lnTo>
                    <a:lnTo>
                      <a:pt x="203" y="427"/>
                    </a:lnTo>
                    <a:lnTo>
                      <a:pt x="203" y="424"/>
                    </a:lnTo>
                    <a:lnTo>
                      <a:pt x="198" y="424"/>
                    </a:lnTo>
                    <a:lnTo>
                      <a:pt x="195" y="427"/>
                    </a:lnTo>
                    <a:lnTo>
                      <a:pt x="190" y="430"/>
                    </a:lnTo>
                    <a:lnTo>
                      <a:pt x="188" y="433"/>
                    </a:lnTo>
                    <a:lnTo>
                      <a:pt x="185" y="435"/>
                    </a:lnTo>
                    <a:lnTo>
                      <a:pt x="180" y="444"/>
                    </a:lnTo>
                    <a:lnTo>
                      <a:pt x="178" y="444"/>
                    </a:lnTo>
                    <a:lnTo>
                      <a:pt x="173" y="444"/>
                    </a:lnTo>
                    <a:lnTo>
                      <a:pt x="170" y="444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305">
                <a:extLst>
                  <a:ext uri="{FF2B5EF4-FFF2-40B4-BE49-F238E27FC236}">
                    <a16:creationId xmlns:a16="http://schemas.microsoft.com/office/drawing/2014/main" id="{2C589C31-2309-41A3-AF9E-87D1734FBF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" y="1602"/>
                <a:ext cx="355" cy="676"/>
              </a:xfrm>
              <a:custGeom>
                <a:avLst/>
                <a:gdLst>
                  <a:gd name="T0" fmla="*/ 290 w 355"/>
                  <a:gd name="T1" fmla="*/ 617 h 676"/>
                  <a:gd name="T2" fmla="*/ 290 w 355"/>
                  <a:gd name="T3" fmla="*/ 648 h 676"/>
                  <a:gd name="T4" fmla="*/ 277 w 355"/>
                  <a:gd name="T5" fmla="*/ 659 h 676"/>
                  <a:gd name="T6" fmla="*/ 246 w 355"/>
                  <a:gd name="T7" fmla="*/ 645 h 676"/>
                  <a:gd name="T8" fmla="*/ 226 w 355"/>
                  <a:gd name="T9" fmla="*/ 665 h 676"/>
                  <a:gd name="T10" fmla="*/ 220 w 355"/>
                  <a:gd name="T11" fmla="*/ 673 h 676"/>
                  <a:gd name="T12" fmla="*/ 212 w 355"/>
                  <a:gd name="T13" fmla="*/ 668 h 676"/>
                  <a:gd name="T14" fmla="*/ 207 w 355"/>
                  <a:gd name="T15" fmla="*/ 662 h 676"/>
                  <a:gd name="T16" fmla="*/ 195 w 355"/>
                  <a:gd name="T17" fmla="*/ 645 h 676"/>
                  <a:gd name="T18" fmla="*/ 200 w 355"/>
                  <a:gd name="T19" fmla="*/ 634 h 676"/>
                  <a:gd name="T20" fmla="*/ 192 w 355"/>
                  <a:gd name="T21" fmla="*/ 600 h 676"/>
                  <a:gd name="T22" fmla="*/ 176 w 355"/>
                  <a:gd name="T23" fmla="*/ 589 h 676"/>
                  <a:gd name="T24" fmla="*/ 158 w 355"/>
                  <a:gd name="T25" fmla="*/ 572 h 676"/>
                  <a:gd name="T26" fmla="*/ 143 w 355"/>
                  <a:gd name="T27" fmla="*/ 561 h 676"/>
                  <a:gd name="T28" fmla="*/ 122 w 355"/>
                  <a:gd name="T29" fmla="*/ 547 h 676"/>
                  <a:gd name="T30" fmla="*/ 112 w 355"/>
                  <a:gd name="T31" fmla="*/ 516 h 676"/>
                  <a:gd name="T32" fmla="*/ 120 w 355"/>
                  <a:gd name="T33" fmla="*/ 491 h 676"/>
                  <a:gd name="T34" fmla="*/ 125 w 355"/>
                  <a:gd name="T35" fmla="*/ 466 h 676"/>
                  <a:gd name="T36" fmla="*/ 117 w 355"/>
                  <a:gd name="T37" fmla="*/ 449 h 676"/>
                  <a:gd name="T38" fmla="*/ 93 w 355"/>
                  <a:gd name="T39" fmla="*/ 452 h 676"/>
                  <a:gd name="T40" fmla="*/ 76 w 355"/>
                  <a:gd name="T41" fmla="*/ 432 h 676"/>
                  <a:gd name="T42" fmla="*/ 73 w 355"/>
                  <a:gd name="T43" fmla="*/ 410 h 676"/>
                  <a:gd name="T44" fmla="*/ 42 w 355"/>
                  <a:gd name="T45" fmla="*/ 384 h 676"/>
                  <a:gd name="T46" fmla="*/ 16 w 355"/>
                  <a:gd name="T47" fmla="*/ 356 h 676"/>
                  <a:gd name="T48" fmla="*/ 11 w 355"/>
                  <a:gd name="T49" fmla="*/ 337 h 676"/>
                  <a:gd name="T50" fmla="*/ 0 w 355"/>
                  <a:gd name="T51" fmla="*/ 306 h 676"/>
                  <a:gd name="T52" fmla="*/ 6 w 355"/>
                  <a:gd name="T53" fmla="*/ 275 h 676"/>
                  <a:gd name="T54" fmla="*/ 11 w 355"/>
                  <a:gd name="T55" fmla="*/ 258 h 676"/>
                  <a:gd name="T56" fmla="*/ 24 w 355"/>
                  <a:gd name="T57" fmla="*/ 244 h 676"/>
                  <a:gd name="T58" fmla="*/ 34 w 355"/>
                  <a:gd name="T59" fmla="*/ 219 h 676"/>
                  <a:gd name="T60" fmla="*/ 42 w 355"/>
                  <a:gd name="T61" fmla="*/ 188 h 676"/>
                  <a:gd name="T62" fmla="*/ 31 w 355"/>
                  <a:gd name="T63" fmla="*/ 169 h 676"/>
                  <a:gd name="T64" fmla="*/ 42 w 355"/>
                  <a:gd name="T65" fmla="*/ 149 h 676"/>
                  <a:gd name="T66" fmla="*/ 70 w 355"/>
                  <a:gd name="T67" fmla="*/ 135 h 676"/>
                  <a:gd name="T68" fmla="*/ 91 w 355"/>
                  <a:gd name="T69" fmla="*/ 126 h 676"/>
                  <a:gd name="T70" fmla="*/ 96 w 355"/>
                  <a:gd name="T71" fmla="*/ 101 h 676"/>
                  <a:gd name="T72" fmla="*/ 101 w 355"/>
                  <a:gd name="T73" fmla="*/ 67 h 676"/>
                  <a:gd name="T74" fmla="*/ 88 w 355"/>
                  <a:gd name="T75" fmla="*/ 50 h 676"/>
                  <a:gd name="T76" fmla="*/ 78 w 355"/>
                  <a:gd name="T77" fmla="*/ 31 h 676"/>
                  <a:gd name="T78" fmla="*/ 60 w 355"/>
                  <a:gd name="T79" fmla="*/ 17 h 676"/>
                  <a:gd name="T80" fmla="*/ 163 w 355"/>
                  <a:gd name="T81" fmla="*/ 9 h 676"/>
                  <a:gd name="T82" fmla="*/ 259 w 355"/>
                  <a:gd name="T83" fmla="*/ 3 h 676"/>
                  <a:gd name="T84" fmla="*/ 316 w 355"/>
                  <a:gd name="T85" fmla="*/ 73 h 676"/>
                  <a:gd name="T86" fmla="*/ 332 w 355"/>
                  <a:gd name="T87" fmla="*/ 174 h 676"/>
                  <a:gd name="T88" fmla="*/ 344 w 355"/>
                  <a:gd name="T89" fmla="*/ 345 h 676"/>
                  <a:gd name="T90" fmla="*/ 339 w 355"/>
                  <a:gd name="T91" fmla="*/ 384 h 676"/>
                  <a:gd name="T92" fmla="*/ 339 w 355"/>
                  <a:gd name="T93" fmla="*/ 401 h 676"/>
                  <a:gd name="T94" fmla="*/ 344 w 355"/>
                  <a:gd name="T95" fmla="*/ 410 h 676"/>
                  <a:gd name="T96" fmla="*/ 352 w 355"/>
                  <a:gd name="T97" fmla="*/ 427 h 676"/>
                  <a:gd name="T98" fmla="*/ 355 w 355"/>
                  <a:gd name="T99" fmla="*/ 452 h 676"/>
                  <a:gd name="T100" fmla="*/ 347 w 355"/>
                  <a:gd name="T101" fmla="*/ 468 h 676"/>
                  <a:gd name="T102" fmla="*/ 344 w 355"/>
                  <a:gd name="T103" fmla="*/ 482 h 676"/>
                  <a:gd name="T104" fmla="*/ 334 w 355"/>
                  <a:gd name="T105" fmla="*/ 497 h 676"/>
                  <a:gd name="T106" fmla="*/ 326 w 355"/>
                  <a:gd name="T107" fmla="*/ 508 h 676"/>
                  <a:gd name="T108" fmla="*/ 318 w 355"/>
                  <a:gd name="T109" fmla="*/ 516 h 676"/>
                  <a:gd name="T110" fmla="*/ 316 w 355"/>
                  <a:gd name="T111" fmla="*/ 533 h 676"/>
                  <a:gd name="T112" fmla="*/ 316 w 355"/>
                  <a:gd name="T113" fmla="*/ 541 h 676"/>
                  <a:gd name="T114" fmla="*/ 316 w 355"/>
                  <a:gd name="T115" fmla="*/ 555 h 676"/>
                  <a:gd name="T116" fmla="*/ 313 w 355"/>
                  <a:gd name="T117" fmla="*/ 561 h 676"/>
                  <a:gd name="T118" fmla="*/ 316 w 355"/>
                  <a:gd name="T119" fmla="*/ 575 h 676"/>
                  <a:gd name="T120" fmla="*/ 318 w 355"/>
                  <a:gd name="T121" fmla="*/ 603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5" h="676">
                    <a:moveTo>
                      <a:pt x="318" y="603"/>
                    </a:moveTo>
                    <a:lnTo>
                      <a:pt x="316" y="606"/>
                    </a:lnTo>
                    <a:lnTo>
                      <a:pt x="298" y="614"/>
                    </a:lnTo>
                    <a:lnTo>
                      <a:pt x="293" y="617"/>
                    </a:lnTo>
                    <a:lnTo>
                      <a:pt x="290" y="617"/>
                    </a:lnTo>
                    <a:lnTo>
                      <a:pt x="285" y="620"/>
                    </a:lnTo>
                    <a:lnTo>
                      <a:pt x="280" y="634"/>
                    </a:lnTo>
                    <a:lnTo>
                      <a:pt x="285" y="637"/>
                    </a:lnTo>
                    <a:lnTo>
                      <a:pt x="287" y="642"/>
                    </a:lnTo>
                    <a:lnTo>
                      <a:pt x="290" y="648"/>
                    </a:lnTo>
                    <a:lnTo>
                      <a:pt x="290" y="656"/>
                    </a:lnTo>
                    <a:lnTo>
                      <a:pt x="287" y="659"/>
                    </a:lnTo>
                    <a:lnTo>
                      <a:pt x="285" y="659"/>
                    </a:lnTo>
                    <a:lnTo>
                      <a:pt x="285" y="662"/>
                    </a:lnTo>
                    <a:lnTo>
                      <a:pt x="277" y="659"/>
                    </a:lnTo>
                    <a:lnTo>
                      <a:pt x="275" y="656"/>
                    </a:lnTo>
                    <a:lnTo>
                      <a:pt x="267" y="653"/>
                    </a:lnTo>
                    <a:lnTo>
                      <a:pt x="262" y="653"/>
                    </a:lnTo>
                    <a:lnTo>
                      <a:pt x="251" y="645"/>
                    </a:lnTo>
                    <a:lnTo>
                      <a:pt x="246" y="645"/>
                    </a:lnTo>
                    <a:lnTo>
                      <a:pt x="238" y="645"/>
                    </a:lnTo>
                    <a:lnTo>
                      <a:pt x="233" y="648"/>
                    </a:lnTo>
                    <a:lnTo>
                      <a:pt x="231" y="659"/>
                    </a:lnTo>
                    <a:lnTo>
                      <a:pt x="228" y="662"/>
                    </a:lnTo>
                    <a:lnTo>
                      <a:pt x="226" y="665"/>
                    </a:lnTo>
                    <a:lnTo>
                      <a:pt x="226" y="673"/>
                    </a:lnTo>
                    <a:lnTo>
                      <a:pt x="228" y="676"/>
                    </a:lnTo>
                    <a:lnTo>
                      <a:pt x="231" y="676"/>
                    </a:lnTo>
                    <a:lnTo>
                      <a:pt x="226" y="676"/>
                    </a:lnTo>
                    <a:lnTo>
                      <a:pt x="220" y="673"/>
                    </a:lnTo>
                    <a:lnTo>
                      <a:pt x="218" y="668"/>
                    </a:lnTo>
                    <a:lnTo>
                      <a:pt x="215" y="665"/>
                    </a:lnTo>
                    <a:lnTo>
                      <a:pt x="215" y="662"/>
                    </a:lnTo>
                    <a:lnTo>
                      <a:pt x="212" y="665"/>
                    </a:lnTo>
                    <a:lnTo>
                      <a:pt x="212" y="668"/>
                    </a:lnTo>
                    <a:lnTo>
                      <a:pt x="218" y="673"/>
                    </a:lnTo>
                    <a:lnTo>
                      <a:pt x="215" y="676"/>
                    </a:lnTo>
                    <a:lnTo>
                      <a:pt x="212" y="676"/>
                    </a:lnTo>
                    <a:lnTo>
                      <a:pt x="207" y="668"/>
                    </a:lnTo>
                    <a:lnTo>
                      <a:pt x="207" y="662"/>
                    </a:lnTo>
                    <a:lnTo>
                      <a:pt x="202" y="659"/>
                    </a:lnTo>
                    <a:lnTo>
                      <a:pt x="200" y="656"/>
                    </a:lnTo>
                    <a:lnTo>
                      <a:pt x="197" y="648"/>
                    </a:lnTo>
                    <a:lnTo>
                      <a:pt x="197" y="645"/>
                    </a:lnTo>
                    <a:lnTo>
                      <a:pt x="195" y="645"/>
                    </a:lnTo>
                    <a:lnTo>
                      <a:pt x="195" y="642"/>
                    </a:lnTo>
                    <a:lnTo>
                      <a:pt x="192" y="639"/>
                    </a:lnTo>
                    <a:lnTo>
                      <a:pt x="195" y="637"/>
                    </a:lnTo>
                    <a:lnTo>
                      <a:pt x="197" y="634"/>
                    </a:lnTo>
                    <a:lnTo>
                      <a:pt x="200" y="634"/>
                    </a:lnTo>
                    <a:lnTo>
                      <a:pt x="200" y="626"/>
                    </a:lnTo>
                    <a:lnTo>
                      <a:pt x="197" y="620"/>
                    </a:lnTo>
                    <a:lnTo>
                      <a:pt x="195" y="617"/>
                    </a:lnTo>
                    <a:lnTo>
                      <a:pt x="189" y="606"/>
                    </a:lnTo>
                    <a:lnTo>
                      <a:pt x="192" y="600"/>
                    </a:lnTo>
                    <a:lnTo>
                      <a:pt x="189" y="598"/>
                    </a:lnTo>
                    <a:lnTo>
                      <a:pt x="189" y="595"/>
                    </a:lnTo>
                    <a:lnTo>
                      <a:pt x="189" y="592"/>
                    </a:lnTo>
                    <a:lnTo>
                      <a:pt x="181" y="592"/>
                    </a:lnTo>
                    <a:lnTo>
                      <a:pt x="176" y="589"/>
                    </a:lnTo>
                    <a:lnTo>
                      <a:pt x="174" y="581"/>
                    </a:lnTo>
                    <a:lnTo>
                      <a:pt x="174" y="578"/>
                    </a:lnTo>
                    <a:lnTo>
                      <a:pt x="171" y="575"/>
                    </a:lnTo>
                    <a:lnTo>
                      <a:pt x="158" y="569"/>
                    </a:lnTo>
                    <a:lnTo>
                      <a:pt x="158" y="572"/>
                    </a:lnTo>
                    <a:lnTo>
                      <a:pt x="156" y="572"/>
                    </a:lnTo>
                    <a:lnTo>
                      <a:pt x="151" y="572"/>
                    </a:lnTo>
                    <a:lnTo>
                      <a:pt x="148" y="569"/>
                    </a:lnTo>
                    <a:lnTo>
                      <a:pt x="151" y="561"/>
                    </a:lnTo>
                    <a:lnTo>
                      <a:pt x="143" y="561"/>
                    </a:lnTo>
                    <a:lnTo>
                      <a:pt x="140" y="558"/>
                    </a:lnTo>
                    <a:lnTo>
                      <a:pt x="135" y="555"/>
                    </a:lnTo>
                    <a:lnTo>
                      <a:pt x="132" y="553"/>
                    </a:lnTo>
                    <a:lnTo>
                      <a:pt x="125" y="550"/>
                    </a:lnTo>
                    <a:lnTo>
                      <a:pt x="122" y="547"/>
                    </a:lnTo>
                    <a:lnTo>
                      <a:pt x="117" y="539"/>
                    </a:lnTo>
                    <a:lnTo>
                      <a:pt x="114" y="536"/>
                    </a:lnTo>
                    <a:lnTo>
                      <a:pt x="112" y="533"/>
                    </a:lnTo>
                    <a:lnTo>
                      <a:pt x="112" y="519"/>
                    </a:lnTo>
                    <a:lnTo>
                      <a:pt x="112" y="516"/>
                    </a:lnTo>
                    <a:lnTo>
                      <a:pt x="114" y="514"/>
                    </a:lnTo>
                    <a:lnTo>
                      <a:pt x="117" y="508"/>
                    </a:lnTo>
                    <a:lnTo>
                      <a:pt x="117" y="497"/>
                    </a:lnTo>
                    <a:lnTo>
                      <a:pt x="117" y="494"/>
                    </a:lnTo>
                    <a:lnTo>
                      <a:pt x="120" y="491"/>
                    </a:lnTo>
                    <a:lnTo>
                      <a:pt x="125" y="485"/>
                    </a:lnTo>
                    <a:lnTo>
                      <a:pt x="122" y="477"/>
                    </a:lnTo>
                    <a:lnTo>
                      <a:pt x="122" y="474"/>
                    </a:lnTo>
                    <a:lnTo>
                      <a:pt x="122" y="471"/>
                    </a:lnTo>
                    <a:lnTo>
                      <a:pt x="125" y="466"/>
                    </a:lnTo>
                    <a:lnTo>
                      <a:pt x="130" y="466"/>
                    </a:lnTo>
                    <a:lnTo>
                      <a:pt x="130" y="463"/>
                    </a:lnTo>
                    <a:lnTo>
                      <a:pt x="130" y="457"/>
                    </a:lnTo>
                    <a:lnTo>
                      <a:pt x="125" y="454"/>
                    </a:lnTo>
                    <a:lnTo>
                      <a:pt x="117" y="449"/>
                    </a:lnTo>
                    <a:lnTo>
                      <a:pt x="114" y="449"/>
                    </a:lnTo>
                    <a:lnTo>
                      <a:pt x="112" y="449"/>
                    </a:lnTo>
                    <a:lnTo>
                      <a:pt x="101" y="443"/>
                    </a:lnTo>
                    <a:lnTo>
                      <a:pt x="96" y="446"/>
                    </a:lnTo>
                    <a:lnTo>
                      <a:pt x="93" y="452"/>
                    </a:lnTo>
                    <a:lnTo>
                      <a:pt x="91" y="454"/>
                    </a:lnTo>
                    <a:lnTo>
                      <a:pt x="83" y="454"/>
                    </a:lnTo>
                    <a:lnTo>
                      <a:pt x="81" y="449"/>
                    </a:lnTo>
                    <a:lnTo>
                      <a:pt x="76" y="435"/>
                    </a:lnTo>
                    <a:lnTo>
                      <a:pt x="76" y="432"/>
                    </a:lnTo>
                    <a:lnTo>
                      <a:pt x="78" y="429"/>
                    </a:lnTo>
                    <a:lnTo>
                      <a:pt x="76" y="424"/>
                    </a:lnTo>
                    <a:lnTo>
                      <a:pt x="76" y="418"/>
                    </a:lnTo>
                    <a:lnTo>
                      <a:pt x="73" y="412"/>
                    </a:lnTo>
                    <a:lnTo>
                      <a:pt x="73" y="410"/>
                    </a:lnTo>
                    <a:lnTo>
                      <a:pt x="70" y="404"/>
                    </a:lnTo>
                    <a:lnTo>
                      <a:pt x="62" y="401"/>
                    </a:lnTo>
                    <a:lnTo>
                      <a:pt x="55" y="393"/>
                    </a:lnTo>
                    <a:lnTo>
                      <a:pt x="45" y="387"/>
                    </a:lnTo>
                    <a:lnTo>
                      <a:pt x="42" y="384"/>
                    </a:lnTo>
                    <a:lnTo>
                      <a:pt x="39" y="379"/>
                    </a:lnTo>
                    <a:lnTo>
                      <a:pt x="34" y="376"/>
                    </a:lnTo>
                    <a:lnTo>
                      <a:pt x="31" y="370"/>
                    </a:lnTo>
                    <a:lnTo>
                      <a:pt x="19" y="362"/>
                    </a:lnTo>
                    <a:lnTo>
                      <a:pt x="16" y="356"/>
                    </a:lnTo>
                    <a:lnTo>
                      <a:pt x="16" y="351"/>
                    </a:lnTo>
                    <a:lnTo>
                      <a:pt x="13" y="345"/>
                    </a:lnTo>
                    <a:lnTo>
                      <a:pt x="6" y="340"/>
                    </a:lnTo>
                    <a:lnTo>
                      <a:pt x="6" y="337"/>
                    </a:lnTo>
                    <a:lnTo>
                      <a:pt x="11" y="337"/>
                    </a:lnTo>
                    <a:lnTo>
                      <a:pt x="11" y="334"/>
                    </a:lnTo>
                    <a:lnTo>
                      <a:pt x="6" y="328"/>
                    </a:lnTo>
                    <a:lnTo>
                      <a:pt x="3" y="323"/>
                    </a:lnTo>
                    <a:lnTo>
                      <a:pt x="0" y="317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295"/>
                    </a:lnTo>
                    <a:lnTo>
                      <a:pt x="0" y="283"/>
                    </a:lnTo>
                    <a:lnTo>
                      <a:pt x="3" y="278"/>
                    </a:lnTo>
                    <a:lnTo>
                      <a:pt x="6" y="275"/>
                    </a:lnTo>
                    <a:lnTo>
                      <a:pt x="11" y="275"/>
                    </a:lnTo>
                    <a:lnTo>
                      <a:pt x="13" y="275"/>
                    </a:lnTo>
                    <a:lnTo>
                      <a:pt x="11" y="270"/>
                    </a:lnTo>
                    <a:lnTo>
                      <a:pt x="11" y="261"/>
                    </a:lnTo>
                    <a:lnTo>
                      <a:pt x="11" y="258"/>
                    </a:lnTo>
                    <a:lnTo>
                      <a:pt x="6" y="255"/>
                    </a:lnTo>
                    <a:lnTo>
                      <a:pt x="6" y="253"/>
                    </a:lnTo>
                    <a:lnTo>
                      <a:pt x="11" y="250"/>
                    </a:lnTo>
                    <a:lnTo>
                      <a:pt x="19" y="244"/>
                    </a:lnTo>
                    <a:lnTo>
                      <a:pt x="24" y="244"/>
                    </a:lnTo>
                    <a:lnTo>
                      <a:pt x="26" y="241"/>
                    </a:lnTo>
                    <a:lnTo>
                      <a:pt x="31" y="239"/>
                    </a:lnTo>
                    <a:lnTo>
                      <a:pt x="31" y="236"/>
                    </a:lnTo>
                    <a:lnTo>
                      <a:pt x="34" y="230"/>
                    </a:lnTo>
                    <a:lnTo>
                      <a:pt x="34" y="219"/>
                    </a:lnTo>
                    <a:lnTo>
                      <a:pt x="37" y="213"/>
                    </a:lnTo>
                    <a:lnTo>
                      <a:pt x="42" y="210"/>
                    </a:lnTo>
                    <a:lnTo>
                      <a:pt x="42" y="208"/>
                    </a:lnTo>
                    <a:lnTo>
                      <a:pt x="42" y="191"/>
                    </a:lnTo>
                    <a:lnTo>
                      <a:pt x="42" y="188"/>
                    </a:lnTo>
                    <a:lnTo>
                      <a:pt x="39" y="180"/>
                    </a:lnTo>
                    <a:lnTo>
                      <a:pt x="37" y="180"/>
                    </a:lnTo>
                    <a:lnTo>
                      <a:pt x="34" y="177"/>
                    </a:lnTo>
                    <a:lnTo>
                      <a:pt x="31" y="171"/>
                    </a:lnTo>
                    <a:lnTo>
                      <a:pt x="31" y="169"/>
                    </a:lnTo>
                    <a:lnTo>
                      <a:pt x="31" y="157"/>
                    </a:lnTo>
                    <a:lnTo>
                      <a:pt x="34" y="152"/>
                    </a:lnTo>
                    <a:lnTo>
                      <a:pt x="34" y="149"/>
                    </a:lnTo>
                    <a:lnTo>
                      <a:pt x="37" y="149"/>
                    </a:lnTo>
                    <a:lnTo>
                      <a:pt x="42" y="149"/>
                    </a:lnTo>
                    <a:lnTo>
                      <a:pt x="50" y="146"/>
                    </a:lnTo>
                    <a:lnTo>
                      <a:pt x="55" y="146"/>
                    </a:lnTo>
                    <a:lnTo>
                      <a:pt x="60" y="143"/>
                    </a:lnTo>
                    <a:lnTo>
                      <a:pt x="65" y="143"/>
                    </a:lnTo>
                    <a:lnTo>
                      <a:pt x="70" y="135"/>
                    </a:lnTo>
                    <a:lnTo>
                      <a:pt x="76" y="132"/>
                    </a:lnTo>
                    <a:lnTo>
                      <a:pt x="81" y="132"/>
                    </a:lnTo>
                    <a:lnTo>
                      <a:pt x="83" y="132"/>
                    </a:lnTo>
                    <a:lnTo>
                      <a:pt x="83" y="129"/>
                    </a:lnTo>
                    <a:lnTo>
                      <a:pt x="91" y="126"/>
                    </a:lnTo>
                    <a:lnTo>
                      <a:pt x="91" y="123"/>
                    </a:lnTo>
                    <a:lnTo>
                      <a:pt x="91" y="115"/>
                    </a:lnTo>
                    <a:lnTo>
                      <a:pt x="91" y="110"/>
                    </a:lnTo>
                    <a:lnTo>
                      <a:pt x="93" y="104"/>
                    </a:lnTo>
                    <a:lnTo>
                      <a:pt x="96" y="101"/>
                    </a:lnTo>
                    <a:lnTo>
                      <a:pt x="101" y="96"/>
                    </a:lnTo>
                    <a:lnTo>
                      <a:pt x="104" y="84"/>
                    </a:lnTo>
                    <a:lnTo>
                      <a:pt x="104" y="79"/>
                    </a:lnTo>
                    <a:lnTo>
                      <a:pt x="104" y="70"/>
                    </a:lnTo>
                    <a:lnTo>
                      <a:pt x="101" y="67"/>
                    </a:lnTo>
                    <a:lnTo>
                      <a:pt x="101" y="62"/>
                    </a:lnTo>
                    <a:lnTo>
                      <a:pt x="101" y="59"/>
                    </a:lnTo>
                    <a:lnTo>
                      <a:pt x="99" y="59"/>
                    </a:lnTo>
                    <a:lnTo>
                      <a:pt x="96" y="53"/>
                    </a:lnTo>
                    <a:lnTo>
                      <a:pt x="88" y="50"/>
                    </a:lnTo>
                    <a:lnTo>
                      <a:pt x="83" y="48"/>
                    </a:lnTo>
                    <a:lnTo>
                      <a:pt x="81" y="45"/>
                    </a:lnTo>
                    <a:lnTo>
                      <a:pt x="81" y="42"/>
                    </a:lnTo>
                    <a:lnTo>
                      <a:pt x="78" y="37"/>
                    </a:lnTo>
                    <a:lnTo>
                      <a:pt x="78" y="31"/>
                    </a:lnTo>
                    <a:lnTo>
                      <a:pt x="73" y="28"/>
                    </a:lnTo>
                    <a:lnTo>
                      <a:pt x="65" y="25"/>
                    </a:lnTo>
                    <a:lnTo>
                      <a:pt x="62" y="20"/>
                    </a:lnTo>
                    <a:lnTo>
                      <a:pt x="60" y="20"/>
                    </a:lnTo>
                    <a:lnTo>
                      <a:pt x="60" y="17"/>
                    </a:lnTo>
                    <a:lnTo>
                      <a:pt x="78" y="14"/>
                    </a:lnTo>
                    <a:lnTo>
                      <a:pt x="120" y="14"/>
                    </a:lnTo>
                    <a:lnTo>
                      <a:pt x="125" y="9"/>
                    </a:lnTo>
                    <a:lnTo>
                      <a:pt x="161" y="9"/>
                    </a:lnTo>
                    <a:lnTo>
                      <a:pt x="163" y="9"/>
                    </a:lnTo>
                    <a:lnTo>
                      <a:pt x="200" y="6"/>
                    </a:lnTo>
                    <a:lnTo>
                      <a:pt x="215" y="6"/>
                    </a:lnTo>
                    <a:lnTo>
                      <a:pt x="218" y="6"/>
                    </a:lnTo>
                    <a:lnTo>
                      <a:pt x="254" y="3"/>
                    </a:lnTo>
                    <a:lnTo>
                      <a:pt x="259" y="3"/>
                    </a:lnTo>
                    <a:lnTo>
                      <a:pt x="293" y="0"/>
                    </a:lnTo>
                    <a:lnTo>
                      <a:pt x="293" y="20"/>
                    </a:lnTo>
                    <a:lnTo>
                      <a:pt x="301" y="39"/>
                    </a:lnTo>
                    <a:lnTo>
                      <a:pt x="308" y="48"/>
                    </a:lnTo>
                    <a:lnTo>
                      <a:pt x="316" y="73"/>
                    </a:lnTo>
                    <a:lnTo>
                      <a:pt x="324" y="90"/>
                    </a:lnTo>
                    <a:lnTo>
                      <a:pt x="326" y="121"/>
                    </a:lnTo>
                    <a:lnTo>
                      <a:pt x="329" y="143"/>
                    </a:lnTo>
                    <a:lnTo>
                      <a:pt x="329" y="154"/>
                    </a:lnTo>
                    <a:lnTo>
                      <a:pt x="332" y="174"/>
                    </a:lnTo>
                    <a:lnTo>
                      <a:pt x="334" y="208"/>
                    </a:lnTo>
                    <a:lnTo>
                      <a:pt x="334" y="239"/>
                    </a:lnTo>
                    <a:lnTo>
                      <a:pt x="337" y="278"/>
                    </a:lnTo>
                    <a:lnTo>
                      <a:pt x="339" y="314"/>
                    </a:lnTo>
                    <a:lnTo>
                      <a:pt x="344" y="345"/>
                    </a:lnTo>
                    <a:lnTo>
                      <a:pt x="347" y="362"/>
                    </a:lnTo>
                    <a:lnTo>
                      <a:pt x="347" y="379"/>
                    </a:lnTo>
                    <a:lnTo>
                      <a:pt x="339" y="379"/>
                    </a:lnTo>
                    <a:lnTo>
                      <a:pt x="339" y="381"/>
                    </a:lnTo>
                    <a:lnTo>
                      <a:pt x="339" y="384"/>
                    </a:lnTo>
                    <a:lnTo>
                      <a:pt x="339" y="387"/>
                    </a:lnTo>
                    <a:lnTo>
                      <a:pt x="344" y="390"/>
                    </a:lnTo>
                    <a:lnTo>
                      <a:pt x="344" y="393"/>
                    </a:lnTo>
                    <a:lnTo>
                      <a:pt x="344" y="398"/>
                    </a:lnTo>
                    <a:lnTo>
                      <a:pt x="339" y="401"/>
                    </a:lnTo>
                    <a:lnTo>
                      <a:pt x="337" y="404"/>
                    </a:lnTo>
                    <a:lnTo>
                      <a:pt x="337" y="407"/>
                    </a:lnTo>
                    <a:lnTo>
                      <a:pt x="339" y="407"/>
                    </a:lnTo>
                    <a:lnTo>
                      <a:pt x="339" y="410"/>
                    </a:lnTo>
                    <a:lnTo>
                      <a:pt x="344" y="410"/>
                    </a:lnTo>
                    <a:lnTo>
                      <a:pt x="347" y="412"/>
                    </a:lnTo>
                    <a:lnTo>
                      <a:pt x="347" y="421"/>
                    </a:lnTo>
                    <a:lnTo>
                      <a:pt x="350" y="424"/>
                    </a:lnTo>
                    <a:lnTo>
                      <a:pt x="352" y="424"/>
                    </a:lnTo>
                    <a:lnTo>
                      <a:pt x="352" y="427"/>
                    </a:lnTo>
                    <a:lnTo>
                      <a:pt x="352" y="429"/>
                    </a:lnTo>
                    <a:lnTo>
                      <a:pt x="350" y="435"/>
                    </a:lnTo>
                    <a:lnTo>
                      <a:pt x="355" y="443"/>
                    </a:lnTo>
                    <a:lnTo>
                      <a:pt x="355" y="446"/>
                    </a:lnTo>
                    <a:lnTo>
                      <a:pt x="355" y="452"/>
                    </a:lnTo>
                    <a:lnTo>
                      <a:pt x="352" y="457"/>
                    </a:lnTo>
                    <a:lnTo>
                      <a:pt x="350" y="457"/>
                    </a:lnTo>
                    <a:lnTo>
                      <a:pt x="347" y="463"/>
                    </a:lnTo>
                    <a:lnTo>
                      <a:pt x="347" y="466"/>
                    </a:lnTo>
                    <a:lnTo>
                      <a:pt x="347" y="468"/>
                    </a:lnTo>
                    <a:lnTo>
                      <a:pt x="344" y="471"/>
                    </a:lnTo>
                    <a:lnTo>
                      <a:pt x="344" y="474"/>
                    </a:lnTo>
                    <a:lnTo>
                      <a:pt x="347" y="477"/>
                    </a:lnTo>
                    <a:lnTo>
                      <a:pt x="347" y="482"/>
                    </a:lnTo>
                    <a:lnTo>
                      <a:pt x="344" y="482"/>
                    </a:lnTo>
                    <a:lnTo>
                      <a:pt x="344" y="485"/>
                    </a:lnTo>
                    <a:lnTo>
                      <a:pt x="337" y="485"/>
                    </a:lnTo>
                    <a:lnTo>
                      <a:pt x="337" y="488"/>
                    </a:lnTo>
                    <a:lnTo>
                      <a:pt x="337" y="491"/>
                    </a:lnTo>
                    <a:lnTo>
                      <a:pt x="334" y="497"/>
                    </a:lnTo>
                    <a:lnTo>
                      <a:pt x="332" y="499"/>
                    </a:lnTo>
                    <a:lnTo>
                      <a:pt x="332" y="508"/>
                    </a:lnTo>
                    <a:lnTo>
                      <a:pt x="329" y="508"/>
                    </a:lnTo>
                    <a:lnTo>
                      <a:pt x="329" y="505"/>
                    </a:lnTo>
                    <a:lnTo>
                      <a:pt x="326" y="508"/>
                    </a:lnTo>
                    <a:lnTo>
                      <a:pt x="326" y="511"/>
                    </a:lnTo>
                    <a:lnTo>
                      <a:pt x="326" y="508"/>
                    </a:lnTo>
                    <a:lnTo>
                      <a:pt x="324" y="508"/>
                    </a:lnTo>
                    <a:lnTo>
                      <a:pt x="318" y="514"/>
                    </a:lnTo>
                    <a:lnTo>
                      <a:pt x="318" y="516"/>
                    </a:lnTo>
                    <a:lnTo>
                      <a:pt x="318" y="519"/>
                    </a:lnTo>
                    <a:lnTo>
                      <a:pt x="326" y="525"/>
                    </a:lnTo>
                    <a:lnTo>
                      <a:pt x="324" y="528"/>
                    </a:lnTo>
                    <a:lnTo>
                      <a:pt x="318" y="528"/>
                    </a:lnTo>
                    <a:lnTo>
                      <a:pt x="316" y="533"/>
                    </a:lnTo>
                    <a:lnTo>
                      <a:pt x="324" y="533"/>
                    </a:lnTo>
                    <a:lnTo>
                      <a:pt x="324" y="536"/>
                    </a:lnTo>
                    <a:lnTo>
                      <a:pt x="316" y="536"/>
                    </a:lnTo>
                    <a:lnTo>
                      <a:pt x="316" y="539"/>
                    </a:lnTo>
                    <a:lnTo>
                      <a:pt x="316" y="541"/>
                    </a:lnTo>
                    <a:lnTo>
                      <a:pt x="318" y="547"/>
                    </a:lnTo>
                    <a:lnTo>
                      <a:pt x="316" y="550"/>
                    </a:lnTo>
                    <a:lnTo>
                      <a:pt x="316" y="553"/>
                    </a:lnTo>
                    <a:lnTo>
                      <a:pt x="313" y="553"/>
                    </a:lnTo>
                    <a:lnTo>
                      <a:pt x="316" y="555"/>
                    </a:lnTo>
                    <a:lnTo>
                      <a:pt x="318" y="555"/>
                    </a:lnTo>
                    <a:lnTo>
                      <a:pt x="316" y="555"/>
                    </a:lnTo>
                    <a:lnTo>
                      <a:pt x="311" y="555"/>
                    </a:lnTo>
                    <a:lnTo>
                      <a:pt x="311" y="558"/>
                    </a:lnTo>
                    <a:lnTo>
                      <a:pt x="313" y="561"/>
                    </a:lnTo>
                    <a:lnTo>
                      <a:pt x="318" y="561"/>
                    </a:lnTo>
                    <a:lnTo>
                      <a:pt x="316" y="564"/>
                    </a:lnTo>
                    <a:lnTo>
                      <a:pt x="313" y="564"/>
                    </a:lnTo>
                    <a:lnTo>
                      <a:pt x="318" y="569"/>
                    </a:lnTo>
                    <a:lnTo>
                      <a:pt x="316" y="575"/>
                    </a:lnTo>
                    <a:lnTo>
                      <a:pt x="311" y="581"/>
                    </a:lnTo>
                    <a:lnTo>
                      <a:pt x="308" y="584"/>
                    </a:lnTo>
                    <a:lnTo>
                      <a:pt x="311" y="592"/>
                    </a:lnTo>
                    <a:lnTo>
                      <a:pt x="311" y="595"/>
                    </a:lnTo>
                    <a:lnTo>
                      <a:pt x="318" y="603"/>
                    </a:lnTo>
                    <a:close/>
                  </a:path>
                </a:pathLst>
              </a:custGeom>
              <a:solidFill>
                <a:srgbClr val="D0DB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306">
                <a:extLst>
                  <a:ext uri="{FF2B5EF4-FFF2-40B4-BE49-F238E27FC236}">
                    <a16:creationId xmlns:a16="http://schemas.microsoft.com/office/drawing/2014/main" id="{E33AB781-F66B-49FC-951C-28CCF1086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" y="1602"/>
                <a:ext cx="355" cy="676"/>
              </a:xfrm>
              <a:custGeom>
                <a:avLst/>
                <a:gdLst>
                  <a:gd name="T0" fmla="*/ 290 w 355"/>
                  <a:gd name="T1" fmla="*/ 617 h 676"/>
                  <a:gd name="T2" fmla="*/ 290 w 355"/>
                  <a:gd name="T3" fmla="*/ 648 h 676"/>
                  <a:gd name="T4" fmla="*/ 277 w 355"/>
                  <a:gd name="T5" fmla="*/ 659 h 676"/>
                  <a:gd name="T6" fmla="*/ 246 w 355"/>
                  <a:gd name="T7" fmla="*/ 645 h 676"/>
                  <a:gd name="T8" fmla="*/ 226 w 355"/>
                  <a:gd name="T9" fmla="*/ 665 h 676"/>
                  <a:gd name="T10" fmla="*/ 220 w 355"/>
                  <a:gd name="T11" fmla="*/ 673 h 676"/>
                  <a:gd name="T12" fmla="*/ 212 w 355"/>
                  <a:gd name="T13" fmla="*/ 668 h 676"/>
                  <a:gd name="T14" fmla="*/ 207 w 355"/>
                  <a:gd name="T15" fmla="*/ 662 h 676"/>
                  <a:gd name="T16" fmla="*/ 195 w 355"/>
                  <a:gd name="T17" fmla="*/ 645 h 676"/>
                  <a:gd name="T18" fmla="*/ 200 w 355"/>
                  <a:gd name="T19" fmla="*/ 634 h 676"/>
                  <a:gd name="T20" fmla="*/ 192 w 355"/>
                  <a:gd name="T21" fmla="*/ 600 h 676"/>
                  <a:gd name="T22" fmla="*/ 176 w 355"/>
                  <a:gd name="T23" fmla="*/ 589 h 676"/>
                  <a:gd name="T24" fmla="*/ 158 w 355"/>
                  <a:gd name="T25" fmla="*/ 572 h 676"/>
                  <a:gd name="T26" fmla="*/ 143 w 355"/>
                  <a:gd name="T27" fmla="*/ 561 h 676"/>
                  <a:gd name="T28" fmla="*/ 122 w 355"/>
                  <a:gd name="T29" fmla="*/ 547 h 676"/>
                  <a:gd name="T30" fmla="*/ 112 w 355"/>
                  <a:gd name="T31" fmla="*/ 516 h 676"/>
                  <a:gd name="T32" fmla="*/ 120 w 355"/>
                  <a:gd name="T33" fmla="*/ 491 h 676"/>
                  <a:gd name="T34" fmla="*/ 125 w 355"/>
                  <a:gd name="T35" fmla="*/ 466 h 676"/>
                  <a:gd name="T36" fmla="*/ 117 w 355"/>
                  <a:gd name="T37" fmla="*/ 449 h 676"/>
                  <a:gd name="T38" fmla="*/ 93 w 355"/>
                  <a:gd name="T39" fmla="*/ 452 h 676"/>
                  <a:gd name="T40" fmla="*/ 76 w 355"/>
                  <a:gd name="T41" fmla="*/ 432 h 676"/>
                  <a:gd name="T42" fmla="*/ 73 w 355"/>
                  <a:gd name="T43" fmla="*/ 410 h 676"/>
                  <a:gd name="T44" fmla="*/ 42 w 355"/>
                  <a:gd name="T45" fmla="*/ 384 h 676"/>
                  <a:gd name="T46" fmla="*/ 16 w 355"/>
                  <a:gd name="T47" fmla="*/ 356 h 676"/>
                  <a:gd name="T48" fmla="*/ 11 w 355"/>
                  <a:gd name="T49" fmla="*/ 337 h 676"/>
                  <a:gd name="T50" fmla="*/ 0 w 355"/>
                  <a:gd name="T51" fmla="*/ 306 h 676"/>
                  <a:gd name="T52" fmla="*/ 6 w 355"/>
                  <a:gd name="T53" fmla="*/ 275 h 676"/>
                  <a:gd name="T54" fmla="*/ 11 w 355"/>
                  <a:gd name="T55" fmla="*/ 258 h 676"/>
                  <a:gd name="T56" fmla="*/ 24 w 355"/>
                  <a:gd name="T57" fmla="*/ 244 h 676"/>
                  <a:gd name="T58" fmla="*/ 34 w 355"/>
                  <a:gd name="T59" fmla="*/ 219 h 676"/>
                  <a:gd name="T60" fmla="*/ 42 w 355"/>
                  <a:gd name="T61" fmla="*/ 188 h 676"/>
                  <a:gd name="T62" fmla="*/ 31 w 355"/>
                  <a:gd name="T63" fmla="*/ 169 h 676"/>
                  <a:gd name="T64" fmla="*/ 42 w 355"/>
                  <a:gd name="T65" fmla="*/ 149 h 676"/>
                  <a:gd name="T66" fmla="*/ 70 w 355"/>
                  <a:gd name="T67" fmla="*/ 135 h 676"/>
                  <a:gd name="T68" fmla="*/ 91 w 355"/>
                  <a:gd name="T69" fmla="*/ 126 h 676"/>
                  <a:gd name="T70" fmla="*/ 96 w 355"/>
                  <a:gd name="T71" fmla="*/ 101 h 676"/>
                  <a:gd name="T72" fmla="*/ 101 w 355"/>
                  <a:gd name="T73" fmla="*/ 67 h 676"/>
                  <a:gd name="T74" fmla="*/ 88 w 355"/>
                  <a:gd name="T75" fmla="*/ 50 h 676"/>
                  <a:gd name="T76" fmla="*/ 78 w 355"/>
                  <a:gd name="T77" fmla="*/ 31 h 676"/>
                  <a:gd name="T78" fmla="*/ 60 w 355"/>
                  <a:gd name="T79" fmla="*/ 17 h 676"/>
                  <a:gd name="T80" fmla="*/ 163 w 355"/>
                  <a:gd name="T81" fmla="*/ 9 h 676"/>
                  <a:gd name="T82" fmla="*/ 259 w 355"/>
                  <a:gd name="T83" fmla="*/ 3 h 676"/>
                  <a:gd name="T84" fmla="*/ 316 w 355"/>
                  <a:gd name="T85" fmla="*/ 73 h 676"/>
                  <a:gd name="T86" fmla="*/ 332 w 355"/>
                  <a:gd name="T87" fmla="*/ 174 h 676"/>
                  <a:gd name="T88" fmla="*/ 344 w 355"/>
                  <a:gd name="T89" fmla="*/ 345 h 676"/>
                  <a:gd name="T90" fmla="*/ 339 w 355"/>
                  <a:gd name="T91" fmla="*/ 384 h 676"/>
                  <a:gd name="T92" fmla="*/ 339 w 355"/>
                  <a:gd name="T93" fmla="*/ 401 h 676"/>
                  <a:gd name="T94" fmla="*/ 344 w 355"/>
                  <a:gd name="T95" fmla="*/ 410 h 676"/>
                  <a:gd name="T96" fmla="*/ 352 w 355"/>
                  <a:gd name="T97" fmla="*/ 427 h 676"/>
                  <a:gd name="T98" fmla="*/ 355 w 355"/>
                  <a:gd name="T99" fmla="*/ 452 h 676"/>
                  <a:gd name="T100" fmla="*/ 347 w 355"/>
                  <a:gd name="T101" fmla="*/ 468 h 676"/>
                  <a:gd name="T102" fmla="*/ 344 w 355"/>
                  <a:gd name="T103" fmla="*/ 482 h 676"/>
                  <a:gd name="T104" fmla="*/ 334 w 355"/>
                  <a:gd name="T105" fmla="*/ 497 h 676"/>
                  <a:gd name="T106" fmla="*/ 326 w 355"/>
                  <a:gd name="T107" fmla="*/ 508 h 676"/>
                  <a:gd name="T108" fmla="*/ 318 w 355"/>
                  <a:gd name="T109" fmla="*/ 516 h 676"/>
                  <a:gd name="T110" fmla="*/ 316 w 355"/>
                  <a:gd name="T111" fmla="*/ 533 h 676"/>
                  <a:gd name="T112" fmla="*/ 316 w 355"/>
                  <a:gd name="T113" fmla="*/ 541 h 676"/>
                  <a:gd name="T114" fmla="*/ 316 w 355"/>
                  <a:gd name="T115" fmla="*/ 555 h 676"/>
                  <a:gd name="T116" fmla="*/ 313 w 355"/>
                  <a:gd name="T117" fmla="*/ 561 h 676"/>
                  <a:gd name="T118" fmla="*/ 316 w 355"/>
                  <a:gd name="T119" fmla="*/ 575 h 676"/>
                  <a:gd name="T120" fmla="*/ 318 w 355"/>
                  <a:gd name="T121" fmla="*/ 603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5" h="676">
                    <a:moveTo>
                      <a:pt x="318" y="603"/>
                    </a:moveTo>
                    <a:lnTo>
                      <a:pt x="316" y="606"/>
                    </a:lnTo>
                    <a:lnTo>
                      <a:pt x="298" y="614"/>
                    </a:lnTo>
                    <a:lnTo>
                      <a:pt x="293" y="617"/>
                    </a:lnTo>
                    <a:lnTo>
                      <a:pt x="290" y="617"/>
                    </a:lnTo>
                    <a:lnTo>
                      <a:pt x="285" y="620"/>
                    </a:lnTo>
                    <a:lnTo>
                      <a:pt x="280" y="634"/>
                    </a:lnTo>
                    <a:lnTo>
                      <a:pt x="285" y="637"/>
                    </a:lnTo>
                    <a:lnTo>
                      <a:pt x="287" y="642"/>
                    </a:lnTo>
                    <a:lnTo>
                      <a:pt x="290" y="648"/>
                    </a:lnTo>
                    <a:lnTo>
                      <a:pt x="290" y="656"/>
                    </a:lnTo>
                    <a:lnTo>
                      <a:pt x="287" y="659"/>
                    </a:lnTo>
                    <a:lnTo>
                      <a:pt x="285" y="659"/>
                    </a:lnTo>
                    <a:lnTo>
                      <a:pt x="285" y="662"/>
                    </a:lnTo>
                    <a:lnTo>
                      <a:pt x="277" y="659"/>
                    </a:lnTo>
                    <a:lnTo>
                      <a:pt x="275" y="656"/>
                    </a:lnTo>
                    <a:lnTo>
                      <a:pt x="267" y="653"/>
                    </a:lnTo>
                    <a:lnTo>
                      <a:pt x="262" y="653"/>
                    </a:lnTo>
                    <a:lnTo>
                      <a:pt x="251" y="645"/>
                    </a:lnTo>
                    <a:lnTo>
                      <a:pt x="246" y="645"/>
                    </a:lnTo>
                    <a:lnTo>
                      <a:pt x="238" y="645"/>
                    </a:lnTo>
                    <a:lnTo>
                      <a:pt x="233" y="648"/>
                    </a:lnTo>
                    <a:lnTo>
                      <a:pt x="231" y="659"/>
                    </a:lnTo>
                    <a:lnTo>
                      <a:pt x="228" y="662"/>
                    </a:lnTo>
                    <a:lnTo>
                      <a:pt x="226" y="665"/>
                    </a:lnTo>
                    <a:lnTo>
                      <a:pt x="226" y="673"/>
                    </a:lnTo>
                    <a:lnTo>
                      <a:pt x="228" y="676"/>
                    </a:lnTo>
                    <a:lnTo>
                      <a:pt x="231" y="676"/>
                    </a:lnTo>
                    <a:lnTo>
                      <a:pt x="226" y="676"/>
                    </a:lnTo>
                    <a:lnTo>
                      <a:pt x="220" y="673"/>
                    </a:lnTo>
                    <a:lnTo>
                      <a:pt x="218" y="668"/>
                    </a:lnTo>
                    <a:lnTo>
                      <a:pt x="215" y="665"/>
                    </a:lnTo>
                    <a:lnTo>
                      <a:pt x="215" y="662"/>
                    </a:lnTo>
                    <a:lnTo>
                      <a:pt x="212" y="665"/>
                    </a:lnTo>
                    <a:lnTo>
                      <a:pt x="212" y="668"/>
                    </a:lnTo>
                    <a:lnTo>
                      <a:pt x="218" y="673"/>
                    </a:lnTo>
                    <a:lnTo>
                      <a:pt x="215" y="676"/>
                    </a:lnTo>
                    <a:lnTo>
                      <a:pt x="212" y="676"/>
                    </a:lnTo>
                    <a:lnTo>
                      <a:pt x="207" y="668"/>
                    </a:lnTo>
                    <a:lnTo>
                      <a:pt x="207" y="662"/>
                    </a:lnTo>
                    <a:lnTo>
                      <a:pt x="202" y="659"/>
                    </a:lnTo>
                    <a:lnTo>
                      <a:pt x="200" y="656"/>
                    </a:lnTo>
                    <a:lnTo>
                      <a:pt x="197" y="648"/>
                    </a:lnTo>
                    <a:lnTo>
                      <a:pt x="197" y="645"/>
                    </a:lnTo>
                    <a:lnTo>
                      <a:pt x="195" y="645"/>
                    </a:lnTo>
                    <a:lnTo>
                      <a:pt x="195" y="642"/>
                    </a:lnTo>
                    <a:lnTo>
                      <a:pt x="192" y="639"/>
                    </a:lnTo>
                    <a:lnTo>
                      <a:pt x="195" y="637"/>
                    </a:lnTo>
                    <a:lnTo>
                      <a:pt x="197" y="634"/>
                    </a:lnTo>
                    <a:lnTo>
                      <a:pt x="200" y="634"/>
                    </a:lnTo>
                    <a:lnTo>
                      <a:pt x="200" y="626"/>
                    </a:lnTo>
                    <a:lnTo>
                      <a:pt x="197" y="620"/>
                    </a:lnTo>
                    <a:lnTo>
                      <a:pt x="195" y="617"/>
                    </a:lnTo>
                    <a:lnTo>
                      <a:pt x="189" y="606"/>
                    </a:lnTo>
                    <a:lnTo>
                      <a:pt x="192" y="600"/>
                    </a:lnTo>
                    <a:lnTo>
                      <a:pt x="189" y="598"/>
                    </a:lnTo>
                    <a:lnTo>
                      <a:pt x="189" y="595"/>
                    </a:lnTo>
                    <a:lnTo>
                      <a:pt x="189" y="592"/>
                    </a:lnTo>
                    <a:lnTo>
                      <a:pt x="181" y="592"/>
                    </a:lnTo>
                    <a:lnTo>
                      <a:pt x="176" y="589"/>
                    </a:lnTo>
                    <a:lnTo>
                      <a:pt x="174" y="581"/>
                    </a:lnTo>
                    <a:lnTo>
                      <a:pt x="174" y="578"/>
                    </a:lnTo>
                    <a:lnTo>
                      <a:pt x="171" y="575"/>
                    </a:lnTo>
                    <a:lnTo>
                      <a:pt x="158" y="569"/>
                    </a:lnTo>
                    <a:lnTo>
                      <a:pt x="158" y="572"/>
                    </a:lnTo>
                    <a:lnTo>
                      <a:pt x="156" y="572"/>
                    </a:lnTo>
                    <a:lnTo>
                      <a:pt x="151" y="572"/>
                    </a:lnTo>
                    <a:lnTo>
                      <a:pt x="148" y="569"/>
                    </a:lnTo>
                    <a:lnTo>
                      <a:pt x="151" y="561"/>
                    </a:lnTo>
                    <a:lnTo>
                      <a:pt x="143" y="561"/>
                    </a:lnTo>
                    <a:lnTo>
                      <a:pt x="140" y="558"/>
                    </a:lnTo>
                    <a:lnTo>
                      <a:pt x="135" y="555"/>
                    </a:lnTo>
                    <a:lnTo>
                      <a:pt x="132" y="553"/>
                    </a:lnTo>
                    <a:lnTo>
                      <a:pt x="125" y="550"/>
                    </a:lnTo>
                    <a:lnTo>
                      <a:pt x="122" y="547"/>
                    </a:lnTo>
                    <a:lnTo>
                      <a:pt x="117" y="539"/>
                    </a:lnTo>
                    <a:lnTo>
                      <a:pt x="114" y="536"/>
                    </a:lnTo>
                    <a:lnTo>
                      <a:pt x="112" y="533"/>
                    </a:lnTo>
                    <a:lnTo>
                      <a:pt x="112" y="519"/>
                    </a:lnTo>
                    <a:lnTo>
                      <a:pt x="112" y="516"/>
                    </a:lnTo>
                    <a:lnTo>
                      <a:pt x="114" y="514"/>
                    </a:lnTo>
                    <a:lnTo>
                      <a:pt x="117" y="508"/>
                    </a:lnTo>
                    <a:lnTo>
                      <a:pt x="117" y="497"/>
                    </a:lnTo>
                    <a:lnTo>
                      <a:pt x="117" y="494"/>
                    </a:lnTo>
                    <a:lnTo>
                      <a:pt x="120" y="491"/>
                    </a:lnTo>
                    <a:lnTo>
                      <a:pt x="125" y="485"/>
                    </a:lnTo>
                    <a:lnTo>
                      <a:pt x="122" y="477"/>
                    </a:lnTo>
                    <a:lnTo>
                      <a:pt x="122" y="474"/>
                    </a:lnTo>
                    <a:lnTo>
                      <a:pt x="122" y="471"/>
                    </a:lnTo>
                    <a:lnTo>
                      <a:pt x="125" y="466"/>
                    </a:lnTo>
                    <a:lnTo>
                      <a:pt x="130" y="466"/>
                    </a:lnTo>
                    <a:lnTo>
                      <a:pt x="130" y="463"/>
                    </a:lnTo>
                    <a:lnTo>
                      <a:pt x="130" y="457"/>
                    </a:lnTo>
                    <a:lnTo>
                      <a:pt x="125" y="454"/>
                    </a:lnTo>
                    <a:lnTo>
                      <a:pt x="117" y="449"/>
                    </a:lnTo>
                    <a:lnTo>
                      <a:pt x="114" y="449"/>
                    </a:lnTo>
                    <a:lnTo>
                      <a:pt x="112" y="449"/>
                    </a:lnTo>
                    <a:lnTo>
                      <a:pt x="101" y="443"/>
                    </a:lnTo>
                    <a:lnTo>
                      <a:pt x="96" y="446"/>
                    </a:lnTo>
                    <a:lnTo>
                      <a:pt x="93" y="452"/>
                    </a:lnTo>
                    <a:lnTo>
                      <a:pt x="91" y="454"/>
                    </a:lnTo>
                    <a:lnTo>
                      <a:pt x="83" y="454"/>
                    </a:lnTo>
                    <a:lnTo>
                      <a:pt x="81" y="449"/>
                    </a:lnTo>
                    <a:lnTo>
                      <a:pt x="76" y="435"/>
                    </a:lnTo>
                    <a:lnTo>
                      <a:pt x="76" y="432"/>
                    </a:lnTo>
                    <a:lnTo>
                      <a:pt x="78" y="429"/>
                    </a:lnTo>
                    <a:lnTo>
                      <a:pt x="76" y="424"/>
                    </a:lnTo>
                    <a:lnTo>
                      <a:pt x="76" y="418"/>
                    </a:lnTo>
                    <a:lnTo>
                      <a:pt x="73" y="412"/>
                    </a:lnTo>
                    <a:lnTo>
                      <a:pt x="73" y="410"/>
                    </a:lnTo>
                    <a:lnTo>
                      <a:pt x="70" y="404"/>
                    </a:lnTo>
                    <a:lnTo>
                      <a:pt x="62" y="401"/>
                    </a:lnTo>
                    <a:lnTo>
                      <a:pt x="55" y="393"/>
                    </a:lnTo>
                    <a:lnTo>
                      <a:pt x="45" y="387"/>
                    </a:lnTo>
                    <a:lnTo>
                      <a:pt x="42" y="384"/>
                    </a:lnTo>
                    <a:lnTo>
                      <a:pt x="39" y="379"/>
                    </a:lnTo>
                    <a:lnTo>
                      <a:pt x="34" y="376"/>
                    </a:lnTo>
                    <a:lnTo>
                      <a:pt x="31" y="370"/>
                    </a:lnTo>
                    <a:lnTo>
                      <a:pt x="19" y="362"/>
                    </a:lnTo>
                    <a:lnTo>
                      <a:pt x="16" y="356"/>
                    </a:lnTo>
                    <a:lnTo>
                      <a:pt x="16" y="351"/>
                    </a:lnTo>
                    <a:lnTo>
                      <a:pt x="13" y="345"/>
                    </a:lnTo>
                    <a:lnTo>
                      <a:pt x="6" y="340"/>
                    </a:lnTo>
                    <a:lnTo>
                      <a:pt x="6" y="337"/>
                    </a:lnTo>
                    <a:lnTo>
                      <a:pt x="11" y="337"/>
                    </a:lnTo>
                    <a:lnTo>
                      <a:pt x="11" y="334"/>
                    </a:lnTo>
                    <a:lnTo>
                      <a:pt x="6" y="328"/>
                    </a:lnTo>
                    <a:lnTo>
                      <a:pt x="3" y="323"/>
                    </a:lnTo>
                    <a:lnTo>
                      <a:pt x="0" y="317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295"/>
                    </a:lnTo>
                    <a:lnTo>
                      <a:pt x="0" y="283"/>
                    </a:lnTo>
                    <a:lnTo>
                      <a:pt x="3" y="278"/>
                    </a:lnTo>
                    <a:lnTo>
                      <a:pt x="6" y="275"/>
                    </a:lnTo>
                    <a:lnTo>
                      <a:pt x="11" y="275"/>
                    </a:lnTo>
                    <a:lnTo>
                      <a:pt x="13" y="275"/>
                    </a:lnTo>
                    <a:lnTo>
                      <a:pt x="11" y="270"/>
                    </a:lnTo>
                    <a:lnTo>
                      <a:pt x="11" y="261"/>
                    </a:lnTo>
                    <a:lnTo>
                      <a:pt x="11" y="258"/>
                    </a:lnTo>
                    <a:lnTo>
                      <a:pt x="6" y="255"/>
                    </a:lnTo>
                    <a:lnTo>
                      <a:pt x="6" y="253"/>
                    </a:lnTo>
                    <a:lnTo>
                      <a:pt x="11" y="250"/>
                    </a:lnTo>
                    <a:lnTo>
                      <a:pt x="19" y="244"/>
                    </a:lnTo>
                    <a:lnTo>
                      <a:pt x="24" y="244"/>
                    </a:lnTo>
                    <a:lnTo>
                      <a:pt x="26" y="241"/>
                    </a:lnTo>
                    <a:lnTo>
                      <a:pt x="31" y="239"/>
                    </a:lnTo>
                    <a:lnTo>
                      <a:pt x="31" y="236"/>
                    </a:lnTo>
                    <a:lnTo>
                      <a:pt x="34" y="230"/>
                    </a:lnTo>
                    <a:lnTo>
                      <a:pt x="34" y="219"/>
                    </a:lnTo>
                    <a:lnTo>
                      <a:pt x="37" y="213"/>
                    </a:lnTo>
                    <a:lnTo>
                      <a:pt x="42" y="210"/>
                    </a:lnTo>
                    <a:lnTo>
                      <a:pt x="42" y="208"/>
                    </a:lnTo>
                    <a:lnTo>
                      <a:pt x="42" y="191"/>
                    </a:lnTo>
                    <a:lnTo>
                      <a:pt x="42" y="188"/>
                    </a:lnTo>
                    <a:lnTo>
                      <a:pt x="39" y="180"/>
                    </a:lnTo>
                    <a:lnTo>
                      <a:pt x="37" y="180"/>
                    </a:lnTo>
                    <a:lnTo>
                      <a:pt x="34" y="177"/>
                    </a:lnTo>
                    <a:lnTo>
                      <a:pt x="31" y="171"/>
                    </a:lnTo>
                    <a:lnTo>
                      <a:pt x="31" y="169"/>
                    </a:lnTo>
                    <a:lnTo>
                      <a:pt x="31" y="157"/>
                    </a:lnTo>
                    <a:lnTo>
                      <a:pt x="34" y="152"/>
                    </a:lnTo>
                    <a:lnTo>
                      <a:pt x="34" y="149"/>
                    </a:lnTo>
                    <a:lnTo>
                      <a:pt x="37" y="149"/>
                    </a:lnTo>
                    <a:lnTo>
                      <a:pt x="42" y="149"/>
                    </a:lnTo>
                    <a:lnTo>
                      <a:pt x="50" y="146"/>
                    </a:lnTo>
                    <a:lnTo>
                      <a:pt x="55" y="146"/>
                    </a:lnTo>
                    <a:lnTo>
                      <a:pt x="60" y="143"/>
                    </a:lnTo>
                    <a:lnTo>
                      <a:pt x="65" y="143"/>
                    </a:lnTo>
                    <a:lnTo>
                      <a:pt x="70" y="135"/>
                    </a:lnTo>
                    <a:lnTo>
                      <a:pt x="76" y="132"/>
                    </a:lnTo>
                    <a:lnTo>
                      <a:pt x="81" y="132"/>
                    </a:lnTo>
                    <a:lnTo>
                      <a:pt x="83" y="132"/>
                    </a:lnTo>
                    <a:lnTo>
                      <a:pt x="83" y="129"/>
                    </a:lnTo>
                    <a:lnTo>
                      <a:pt x="91" y="126"/>
                    </a:lnTo>
                    <a:lnTo>
                      <a:pt x="91" y="123"/>
                    </a:lnTo>
                    <a:lnTo>
                      <a:pt x="91" y="115"/>
                    </a:lnTo>
                    <a:lnTo>
                      <a:pt x="91" y="110"/>
                    </a:lnTo>
                    <a:lnTo>
                      <a:pt x="93" y="104"/>
                    </a:lnTo>
                    <a:lnTo>
                      <a:pt x="96" y="101"/>
                    </a:lnTo>
                    <a:lnTo>
                      <a:pt x="101" y="96"/>
                    </a:lnTo>
                    <a:lnTo>
                      <a:pt x="104" y="84"/>
                    </a:lnTo>
                    <a:lnTo>
                      <a:pt x="104" y="79"/>
                    </a:lnTo>
                    <a:lnTo>
                      <a:pt x="104" y="70"/>
                    </a:lnTo>
                    <a:lnTo>
                      <a:pt x="101" y="67"/>
                    </a:lnTo>
                    <a:lnTo>
                      <a:pt x="101" y="62"/>
                    </a:lnTo>
                    <a:lnTo>
                      <a:pt x="101" y="59"/>
                    </a:lnTo>
                    <a:lnTo>
                      <a:pt x="99" y="59"/>
                    </a:lnTo>
                    <a:lnTo>
                      <a:pt x="96" y="53"/>
                    </a:lnTo>
                    <a:lnTo>
                      <a:pt x="88" y="50"/>
                    </a:lnTo>
                    <a:lnTo>
                      <a:pt x="83" y="48"/>
                    </a:lnTo>
                    <a:lnTo>
                      <a:pt x="81" y="45"/>
                    </a:lnTo>
                    <a:lnTo>
                      <a:pt x="81" y="42"/>
                    </a:lnTo>
                    <a:lnTo>
                      <a:pt x="78" y="37"/>
                    </a:lnTo>
                    <a:lnTo>
                      <a:pt x="78" y="31"/>
                    </a:lnTo>
                    <a:lnTo>
                      <a:pt x="73" y="28"/>
                    </a:lnTo>
                    <a:lnTo>
                      <a:pt x="65" y="25"/>
                    </a:lnTo>
                    <a:lnTo>
                      <a:pt x="62" y="20"/>
                    </a:lnTo>
                    <a:lnTo>
                      <a:pt x="60" y="20"/>
                    </a:lnTo>
                    <a:lnTo>
                      <a:pt x="60" y="17"/>
                    </a:lnTo>
                    <a:lnTo>
                      <a:pt x="78" y="14"/>
                    </a:lnTo>
                    <a:lnTo>
                      <a:pt x="120" y="14"/>
                    </a:lnTo>
                    <a:lnTo>
                      <a:pt x="125" y="9"/>
                    </a:lnTo>
                    <a:lnTo>
                      <a:pt x="161" y="9"/>
                    </a:lnTo>
                    <a:lnTo>
                      <a:pt x="163" y="9"/>
                    </a:lnTo>
                    <a:lnTo>
                      <a:pt x="200" y="6"/>
                    </a:lnTo>
                    <a:lnTo>
                      <a:pt x="215" y="6"/>
                    </a:lnTo>
                    <a:lnTo>
                      <a:pt x="218" y="6"/>
                    </a:lnTo>
                    <a:lnTo>
                      <a:pt x="254" y="3"/>
                    </a:lnTo>
                    <a:lnTo>
                      <a:pt x="259" y="3"/>
                    </a:lnTo>
                    <a:lnTo>
                      <a:pt x="293" y="0"/>
                    </a:lnTo>
                    <a:lnTo>
                      <a:pt x="293" y="20"/>
                    </a:lnTo>
                    <a:lnTo>
                      <a:pt x="301" y="39"/>
                    </a:lnTo>
                    <a:lnTo>
                      <a:pt x="308" y="48"/>
                    </a:lnTo>
                    <a:lnTo>
                      <a:pt x="316" y="73"/>
                    </a:lnTo>
                    <a:lnTo>
                      <a:pt x="324" y="90"/>
                    </a:lnTo>
                    <a:lnTo>
                      <a:pt x="326" y="121"/>
                    </a:lnTo>
                    <a:lnTo>
                      <a:pt x="329" y="143"/>
                    </a:lnTo>
                    <a:lnTo>
                      <a:pt x="329" y="154"/>
                    </a:lnTo>
                    <a:lnTo>
                      <a:pt x="332" y="174"/>
                    </a:lnTo>
                    <a:lnTo>
                      <a:pt x="334" y="208"/>
                    </a:lnTo>
                    <a:lnTo>
                      <a:pt x="334" y="239"/>
                    </a:lnTo>
                    <a:lnTo>
                      <a:pt x="337" y="278"/>
                    </a:lnTo>
                    <a:lnTo>
                      <a:pt x="339" y="314"/>
                    </a:lnTo>
                    <a:lnTo>
                      <a:pt x="344" y="345"/>
                    </a:lnTo>
                    <a:lnTo>
                      <a:pt x="347" y="362"/>
                    </a:lnTo>
                    <a:lnTo>
                      <a:pt x="347" y="379"/>
                    </a:lnTo>
                    <a:lnTo>
                      <a:pt x="339" y="379"/>
                    </a:lnTo>
                    <a:lnTo>
                      <a:pt x="339" y="381"/>
                    </a:lnTo>
                    <a:lnTo>
                      <a:pt x="339" y="384"/>
                    </a:lnTo>
                    <a:lnTo>
                      <a:pt x="339" y="387"/>
                    </a:lnTo>
                    <a:lnTo>
                      <a:pt x="344" y="390"/>
                    </a:lnTo>
                    <a:lnTo>
                      <a:pt x="344" y="393"/>
                    </a:lnTo>
                    <a:lnTo>
                      <a:pt x="344" y="398"/>
                    </a:lnTo>
                    <a:lnTo>
                      <a:pt x="339" y="401"/>
                    </a:lnTo>
                    <a:lnTo>
                      <a:pt x="337" y="404"/>
                    </a:lnTo>
                    <a:lnTo>
                      <a:pt x="337" y="407"/>
                    </a:lnTo>
                    <a:lnTo>
                      <a:pt x="339" y="407"/>
                    </a:lnTo>
                    <a:lnTo>
                      <a:pt x="339" y="410"/>
                    </a:lnTo>
                    <a:lnTo>
                      <a:pt x="344" y="410"/>
                    </a:lnTo>
                    <a:lnTo>
                      <a:pt x="347" y="412"/>
                    </a:lnTo>
                    <a:lnTo>
                      <a:pt x="347" y="421"/>
                    </a:lnTo>
                    <a:lnTo>
                      <a:pt x="350" y="424"/>
                    </a:lnTo>
                    <a:lnTo>
                      <a:pt x="352" y="424"/>
                    </a:lnTo>
                    <a:lnTo>
                      <a:pt x="352" y="427"/>
                    </a:lnTo>
                    <a:lnTo>
                      <a:pt x="352" y="429"/>
                    </a:lnTo>
                    <a:lnTo>
                      <a:pt x="350" y="435"/>
                    </a:lnTo>
                    <a:lnTo>
                      <a:pt x="355" y="443"/>
                    </a:lnTo>
                    <a:lnTo>
                      <a:pt x="355" y="446"/>
                    </a:lnTo>
                    <a:lnTo>
                      <a:pt x="355" y="452"/>
                    </a:lnTo>
                    <a:lnTo>
                      <a:pt x="352" y="457"/>
                    </a:lnTo>
                    <a:lnTo>
                      <a:pt x="350" y="457"/>
                    </a:lnTo>
                    <a:lnTo>
                      <a:pt x="347" y="463"/>
                    </a:lnTo>
                    <a:lnTo>
                      <a:pt x="347" y="466"/>
                    </a:lnTo>
                    <a:lnTo>
                      <a:pt x="347" y="468"/>
                    </a:lnTo>
                    <a:lnTo>
                      <a:pt x="344" y="471"/>
                    </a:lnTo>
                    <a:lnTo>
                      <a:pt x="344" y="474"/>
                    </a:lnTo>
                    <a:lnTo>
                      <a:pt x="347" y="477"/>
                    </a:lnTo>
                    <a:lnTo>
                      <a:pt x="347" y="482"/>
                    </a:lnTo>
                    <a:lnTo>
                      <a:pt x="344" y="482"/>
                    </a:lnTo>
                    <a:lnTo>
                      <a:pt x="344" y="485"/>
                    </a:lnTo>
                    <a:lnTo>
                      <a:pt x="337" y="485"/>
                    </a:lnTo>
                    <a:lnTo>
                      <a:pt x="337" y="488"/>
                    </a:lnTo>
                    <a:lnTo>
                      <a:pt x="337" y="491"/>
                    </a:lnTo>
                    <a:lnTo>
                      <a:pt x="334" y="497"/>
                    </a:lnTo>
                    <a:lnTo>
                      <a:pt x="332" y="499"/>
                    </a:lnTo>
                    <a:lnTo>
                      <a:pt x="332" y="508"/>
                    </a:lnTo>
                    <a:lnTo>
                      <a:pt x="329" y="508"/>
                    </a:lnTo>
                    <a:lnTo>
                      <a:pt x="329" y="505"/>
                    </a:lnTo>
                    <a:lnTo>
                      <a:pt x="326" y="508"/>
                    </a:lnTo>
                    <a:lnTo>
                      <a:pt x="326" y="511"/>
                    </a:lnTo>
                    <a:lnTo>
                      <a:pt x="326" y="508"/>
                    </a:lnTo>
                    <a:lnTo>
                      <a:pt x="324" y="508"/>
                    </a:lnTo>
                    <a:lnTo>
                      <a:pt x="318" y="514"/>
                    </a:lnTo>
                    <a:lnTo>
                      <a:pt x="318" y="516"/>
                    </a:lnTo>
                    <a:lnTo>
                      <a:pt x="318" y="519"/>
                    </a:lnTo>
                    <a:lnTo>
                      <a:pt x="326" y="525"/>
                    </a:lnTo>
                    <a:lnTo>
                      <a:pt x="324" y="528"/>
                    </a:lnTo>
                    <a:lnTo>
                      <a:pt x="318" y="528"/>
                    </a:lnTo>
                    <a:lnTo>
                      <a:pt x="316" y="533"/>
                    </a:lnTo>
                    <a:lnTo>
                      <a:pt x="324" y="533"/>
                    </a:lnTo>
                    <a:lnTo>
                      <a:pt x="324" y="536"/>
                    </a:lnTo>
                    <a:lnTo>
                      <a:pt x="316" y="536"/>
                    </a:lnTo>
                    <a:lnTo>
                      <a:pt x="316" y="539"/>
                    </a:lnTo>
                    <a:lnTo>
                      <a:pt x="316" y="541"/>
                    </a:lnTo>
                    <a:lnTo>
                      <a:pt x="318" y="547"/>
                    </a:lnTo>
                    <a:lnTo>
                      <a:pt x="316" y="550"/>
                    </a:lnTo>
                    <a:lnTo>
                      <a:pt x="316" y="553"/>
                    </a:lnTo>
                    <a:lnTo>
                      <a:pt x="313" y="553"/>
                    </a:lnTo>
                    <a:lnTo>
                      <a:pt x="316" y="555"/>
                    </a:lnTo>
                    <a:lnTo>
                      <a:pt x="318" y="555"/>
                    </a:lnTo>
                    <a:lnTo>
                      <a:pt x="316" y="555"/>
                    </a:lnTo>
                    <a:lnTo>
                      <a:pt x="311" y="555"/>
                    </a:lnTo>
                    <a:lnTo>
                      <a:pt x="311" y="558"/>
                    </a:lnTo>
                    <a:lnTo>
                      <a:pt x="313" y="561"/>
                    </a:lnTo>
                    <a:lnTo>
                      <a:pt x="318" y="561"/>
                    </a:lnTo>
                    <a:lnTo>
                      <a:pt x="316" y="564"/>
                    </a:lnTo>
                    <a:lnTo>
                      <a:pt x="313" y="564"/>
                    </a:lnTo>
                    <a:lnTo>
                      <a:pt x="318" y="569"/>
                    </a:lnTo>
                    <a:lnTo>
                      <a:pt x="316" y="575"/>
                    </a:lnTo>
                    <a:lnTo>
                      <a:pt x="311" y="581"/>
                    </a:lnTo>
                    <a:lnTo>
                      <a:pt x="308" y="584"/>
                    </a:lnTo>
                    <a:lnTo>
                      <a:pt x="311" y="592"/>
                    </a:lnTo>
                    <a:lnTo>
                      <a:pt x="311" y="595"/>
                    </a:lnTo>
                    <a:lnTo>
                      <a:pt x="318" y="603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Freeform 307">
                <a:extLst>
                  <a:ext uri="{FF2B5EF4-FFF2-40B4-BE49-F238E27FC236}">
                    <a16:creationId xmlns:a16="http://schemas.microsoft.com/office/drawing/2014/main" id="{410918FE-6AEA-4653-94CE-13AEA3E649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8" y="1880"/>
                <a:ext cx="25" cy="20"/>
              </a:xfrm>
              <a:custGeom>
                <a:avLst/>
                <a:gdLst>
                  <a:gd name="T0" fmla="*/ 12 w 25"/>
                  <a:gd name="T1" fmla="*/ 3 h 20"/>
                  <a:gd name="T2" fmla="*/ 25 w 25"/>
                  <a:gd name="T3" fmla="*/ 8 h 20"/>
                  <a:gd name="T4" fmla="*/ 12 w 25"/>
                  <a:gd name="T5" fmla="*/ 20 h 20"/>
                  <a:gd name="T6" fmla="*/ 14 w 25"/>
                  <a:gd name="T7" fmla="*/ 18 h 20"/>
                  <a:gd name="T8" fmla="*/ 12 w 25"/>
                  <a:gd name="T9" fmla="*/ 18 h 20"/>
                  <a:gd name="T10" fmla="*/ 12 w 25"/>
                  <a:gd name="T11" fmla="*/ 15 h 20"/>
                  <a:gd name="T12" fmla="*/ 9 w 25"/>
                  <a:gd name="T13" fmla="*/ 13 h 20"/>
                  <a:gd name="T14" fmla="*/ 9 w 25"/>
                  <a:gd name="T15" fmla="*/ 8 h 20"/>
                  <a:gd name="T16" fmla="*/ 0 w 25"/>
                  <a:gd name="T17" fmla="*/ 8 h 20"/>
                  <a:gd name="T18" fmla="*/ 9 w 25"/>
                  <a:gd name="T19" fmla="*/ 0 h 20"/>
                  <a:gd name="T20" fmla="*/ 12 w 25"/>
                  <a:gd name="T21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20">
                    <a:moveTo>
                      <a:pt x="12" y="3"/>
                    </a:moveTo>
                    <a:lnTo>
                      <a:pt x="25" y="8"/>
                    </a:lnTo>
                    <a:lnTo>
                      <a:pt x="12" y="20"/>
                    </a:lnTo>
                    <a:lnTo>
                      <a:pt x="14" y="18"/>
                    </a:lnTo>
                    <a:lnTo>
                      <a:pt x="12" y="18"/>
                    </a:lnTo>
                    <a:lnTo>
                      <a:pt x="12" y="15"/>
                    </a:lnTo>
                    <a:lnTo>
                      <a:pt x="9" y="13"/>
                    </a:lnTo>
                    <a:lnTo>
                      <a:pt x="9" y="8"/>
                    </a:lnTo>
                    <a:lnTo>
                      <a:pt x="0" y="8"/>
                    </a:lnTo>
                    <a:lnTo>
                      <a:pt x="9" y="0"/>
                    </a:lnTo>
                    <a:lnTo>
                      <a:pt x="12" y="3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Freeform 308">
                <a:extLst>
                  <a:ext uri="{FF2B5EF4-FFF2-40B4-BE49-F238E27FC236}">
                    <a16:creationId xmlns:a16="http://schemas.microsoft.com/office/drawing/2014/main" id="{29490F6D-3C2B-4092-8678-9A8EB6F442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8" y="1880"/>
                <a:ext cx="25" cy="20"/>
              </a:xfrm>
              <a:custGeom>
                <a:avLst/>
                <a:gdLst>
                  <a:gd name="T0" fmla="*/ 12 w 25"/>
                  <a:gd name="T1" fmla="*/ 3 h 20"/>
                  <a:gd name="T2" fmla="*/ 25 w 25"/>
                  <a:gd name="T3" fmla="*/ 8 h 20"/>
                  <a:gd name="T4" fmla="*/ 12 w 25"/>
                  <a:gd name="T5" fmla="*/ 20 h 20"/>
                  <a:gd name="T6" fmla="*/ 14 w 25"/>
                  <a:gd name="T7" fmla="*/ 18 h 20"/>
                  <a:gd name="T8" fmla="*/ 12 w 25"/>
                  <a:gd name="T9" fmla="*/ 18 h 20"/>
                  <a:gd name="T10" fmla="*/ 12 w 25"/>
                  <a:gd name="T11" fmla="*/ 15 h 20"/>
                  <a:gd name="T12" fmla="*/ 9 w 25"/>
                  <a:gd name="T13" fmla="*/ 13 h 20"/>
                  <a:gd name="T14" fmla="*/ 9 w 25"/>
                  <a:gd name="T15" fmla="*/ 8 h 20"/>
                  <a:gd name="T16" fmla="*/ 0 w 25"/>
                  <a:gd name="T17" fmla="*/ 8 h 20"/>
                  <a:gd name="T18" fmla="*/ 9 w 25"/>
                  <a:gd name="T19" fmla="*/ 0 h 20"/>
                  <a:gd name="T20" fmla="*/ 12 w 25"/>
                  <a:gd name="T21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20">
                    <a:moveTo>
                      <a:pt x="12" y="3"/>
                    </a:moveTo>
                    <a:lnTo>
                      <a:pt x="25" y="8"/>
                    </a:lnTo>
                    <a:lnTo>
                      <a:pt x="12" y="20"/>
                    </a:lnTo>
                    <a:lnTo>
                      <a:pt x="14" y="18"/>
                    </a:lnTo>
                    <a:lnTo>
                      <a:pt x="12" y="18"/>
                    </a:lnTo>
                    <a:lnTo>
                      <a:pt x="12" y="15"/>
                    </a:lnTo>
                    <a:lnTo>
                      <a:pt x="9" y="13"/>
                    </a:lnTo>
                    <a:lnTo>
                      <a:pt x="9" y="8"/>
                    </a:lnTo>
                    <a:lnTo>
                      <a:pt x="0" y="8"/>
                    </a:lnTo>
                    <a:lnTo>
                      <a:pt x="9" y="0"/>
                    </a:lnTo>
                    <a:lnTo>
                      <a:pt x="12" y="3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309">
                <a:extLst>
                  <a:ext uri="{FF2B5EF4-FFF2-40B4-BE49-F238E27FC236}">
                    <a16:creationId xmlns:a16="http://schemas.microsoft.com/office/drawing/2014/main" id="{304BE242-99D1-4C58-8350-6654253D3E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8" y="1986"/>
                <a:ext cx="25" cy="20"/>
              </a:xfrm>
              <a:custGeom>
                <a:avLst/>
                <a:gdLst>
                  <a:gd name="T0" fmla="*/ 11 w 25"/>
                  <a:gd name="T1" fmla="*/ 3 h 20"/>
                  <a:gd name="T2" fmla="*/ 25 w 25"/>
                  <a:gd name="T3" fmla="*/ 8 h 20"/>
                  <a:gd name="T4" fmla="*/ 11 w 25"/>
                  <a:gd name="T5" fmla="*/ 20 h 20"/>
                  <a:gd name="T6" fmla="*/ 14 w 25"/>
                  <a:gd name="T7" fmla="*/ 18 h 20"/>
                  <a:gd name="T8" fmla="*/ 11 w 25"/>
                  <a:gd name="T9" fmla="*/ 18 h 20"/>
                  <a:gd name="T10" fmla="*/ 11 w 25"/>
                  <a:gd name="T11" fmla="*/ 15 h 20"/>
                  <a:gd name="T12" fmla="*/ 8 w 25"/>
                  <a:gd name="T13" fmla="*/ 13 h 20"/>
                  <a:gd name="T14" fmla="*/ 8 w 25"/>
                  <a:gd name="T15" fmla="*/ 8 h 20"/>
                  <a:gd name="T16" fmla="*/ 0 w 25"/>
                  <a:gd name="T17" fmla="*/ 8 h 20"/>
                  <a:gd name="T18" fmla="*/ 8 w 25"/>
                  <a:gd name="T19" fmla="*/ 0 h 20"/>
                  <a:gd name="T20" fmla="*/ 11 w 25"/>
                  <a:gd name="T21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20">
                    <a:moveTo>
                      <a:pt x="11" y="3"/>
                    </a:moveTo>
                    <a:lnTo>
                      <a:pt x="25" y="8"/>
                    </a:lnTo>
                    <a:lnTo>
                      <a:pt x="11" y="20"/>
                    </a:lnTo>
                    <a:lnTo>
                      <a:pt x="14" y="18"/>
                    </a:lnTo>
                    <a:lnTo>
                      <a:pt x="11" y="18"/>
                    </a:lnTo>
                    <a:lnTo>
                      <a:pt x="11" y="15"/>
                    </a:lnTo>
                    <a:lnTo>
                      <a:pt x="8" y="13"/>
                    </a:lnTo>
                    <a:lnTo>
                      <a:pt x="8" y="8"/>
                    </a:lnTo>
                    <a:lnTo>
                      <a:pt x="0" y="8"/>
                    </a:lnTo>
                    <a:lnTo>
                      <a:pt x="8" y="0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310">
                <a:extLst>
                  <a:ext uri="{FF2B5EF4-FFF2-40B4-BE49-F238E27FC236}">
                    <a16:creationId xmlns:a16="http://schemas.microsoft.com/office/drawing/2014/main" id="{E908151C-0BA1-44F4-846B-423D7AE82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8" y="1986"/>
                <a:ext cx="25" cy="20"/>
              </a:xfrm>
              <a:custGeom>
                <a:avLst/>
                <a:gdLst>
                  <a:gd name="T0" fmla="*/ 11 w 25"/>
                  <a:gd name="T1" fmla="*/ 3 h 20"/>
                  <a:gd name="T2" fmla="*/ 25 w 25"/>
                  <a:gd name="T3" fmla="*/ 8 h 20"/>
                  <a:gd name="T4" fmla="*/ 11 w 25"/>
                  <a:gd name="T5" fmla="*/ 20 h 20"/>
                  <a:gd name="T6" fmla="*/ 14 w 25"/>
                  <a:gd name="T7" fmla="*/ 18 h 20"/>
                  <a:gd name="T8" fmla="*/ 11 w 25"/>
                  <a:gd name="T9" fmla="*/ 18 h 20"/>
                  <a:gd name="T10" fmla="*/ 11 w 25"/>
                  <a:gd name="T11" fmla="*/ 15 h 20"/>
                  <a:gd name="T12" fmla="*/ 8 w 25"/>
                  <a:gd name="T13" fmla="*/ 13 h 20"/>
                  <a:gd name="T14" fmla="*/ 8 w 25"/>
                  <a:gd name="T15" fmla="*/ 8 h 20"/>
                  <a:gd name="T16" fmla="*/ 0 w 25"/>
                  <a:gd name="T17" fmla="*/ 8 h 20"/>
                  <a:gd name="T18" fmla="*/ 8 w 25"/>
                  <a:gd name="T19" fmla="*/ 0 h 20"/>
                  <a:gd name="T20" fmla="*/ 11 w 25"/>
                  <a:gd name="T21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20">
                    <a:moveTo>
                      <a:pt x="11" y="3"/>
                    </a:moveTo>
                    <a:lnTo>
                      <a:pt x="25" y="8"/>
                    </a:lnTo>
                    <a:lnTo>
                      <a:pt x="11" y="20"/>
                    </a:lnTo>
                    <a:lnTo>
                      <a:pt x="14" y="18"/>
                    </a:lnTo>
                    <a:lnTo>
                      <a:pt x="11" y="18"/>
                    </a:lnTo>
                    <a:lnTo>
                      <a:pt x="11" y="15"/>
                    </a:lnTo>
                    <a:lnTo>
                      <a:pt x="8" y="13"/>
                    </a:lnTo>
                    <a:lnTo>
                      <a:pt x="8" y="8"/>
                    </a:lnTo>
                    <a:lnTo>
                      <a:pt x="0" y="8"/>
                    </a:lnTo>
                    <a:lnTo>
                      <a:pt x="8" y="0"/>
                    </a:lnTo>
                    <a:lnTo>
                      <a:pt x="11" y="3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11">
                <a:extLst>
                  <a:ext uri="{FF2B5EF4-FFF2-40B4-BE49-F238E27FC236}">
                    <a16:creationId xmlns:a16="http://schemas.microsoft.com/office/drawing/2014/main" id="{8715CB08-6E5C-4AD6-8FDD-F552213F7D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1748"/>
                <a:ext cx="93" cy="165"/>
              </a:xfrm>
              <a:custGeom>
                <a:avLst/>
                <a:gdLst>
                  <a:gd name="T0" fmla="*/ 33 w 93"/>
                  <a:gd name="T1" fmla="*/ 154 h 165"/>
                  <a:gd name="T2" fmla="*/ 33 w 93"/>
                  <a:gd name="T3" fmla="*/ 146 h 165"/>
                  <a:gd name="T4" fmla="*/ 28 w 93"/>
                  <a:gd name="T5" fmla="*/ 124 h 165"/>
                  <a:gd name="T6" fmla="*/ 15 w 93"/>
                  <a:gd name="T7" fmla="*/ 87 h 165"/>
                  <a:gd name="T8" fmla="*/ 13 w 93"/>
                  <a:gd name="T9" fmla="*/ 73 h 165"/>
                  <a:gd name="T10" fmla="*/ 13 w 93"/>
                  <a:gd name="T11" fmla="*/ 67 h 165"/>
                  <a:gd name="T12" fmla="*/ 10 w 93"/>
                  <a:gd name="T13" fmla="*/ 59 h 165"/>
                  <a:gd name="T14" fmla="*/ 0 w 93"/>
                  <a:gd name="T15" fmla="*/ 20 h 165"/>
                  <a:gd name="T16" fmla="*/ 0 w 93"/>
                  <a:gd name="T17" fmla="*/ 17 h 165"/>
                  <a:gd name="T18" fmla="*/ 5 w 93"/>
                  <a:gd name="T19" fmla="*/ 8 h 165"/>
                  <a:gd name="T20" fmla="*/ 7 w 93"/>
                  <a:gd name="T21" fmla="*/ 3 h 165"/>
                  <a:gd name="T22" fmla="*/ 10 w 93"/>
                  <a:gd name="T23" fmla="*/ 0 h 165"/>
                  <a:gd name="T24" fmla="*/ 15 w 93"/>
                  <a:gd name="T25" fmla="*/ 0 h 165"/>
                  <a:gd name="T26" fmla="*/ 26 w 93"/>
                  <a:gd name="T27" fmla="*/ 0 h 165"/>
                  <a:gd name="T28" fmla="*/ 31 w 93"/>
                  <a:gd name="T29" fmla="*/ 3 h 165"/>
                  <a:gd name="T30" fmla="*/ 28 w 93"/>
                  <a:gd name="T31" fmla="*/ 6 h 165"/>
                  <a:gd name="T32" fmla="*/ 26 w 93"/>
                  <a:gd name="T33" fmla="*/ 8 h 165"/>
                  <a:gd name="T34" fmla="*/ 28 w 93"/>
                  <a:gd name="T35" fmla="*/ 11 h 165"/>
                  <a:gd name="T36" fmla="*/ 26 w 93"/>
                  <a:gd name="T37" fmla="*/ 11 h 165"/>
                  <a:gd name="T38" fmla="*/ 18 w 93"/>
                  <a:gd name="T39" fmla="*/ 28 h 165"/>
                  <a:gd name="T40" fmla="*/ 21 w 93"/>
                  <a:gd name="T41" fmla="*/ 31 h 165"/>
                  <a:gd name="T42" fmla="*/ 21 w 93"/>
                  <a:gd name="T43" fmla="*/ 45 h 165"/>
                  <a:gd name="T44" fmla="*/ 31 w 93"/>
                  <a:gd name="T45" fmla="*/ 53 h 165"/>
                  <a:gd name="T46" fmla="*/ 41 w 93"/>
                  <a:gd name="T47" fmla="*/ 64 h 165"/>
                  <a:gd name="T48" fmla="*/ 49 w 93"/>
                  <a:gd name="T49" fmla="*/ 87 h 165"/>
                  <a:gd name="T50" fmla="*/ 57 w 93"/>
                  <a:gd name="T51" fmla="*/ 93 h 165"/>
                  <a:gd name="T52" fmla="*/ 60 w 93"/>
                  <a:gd name="T53" fmla="*/ 101 h 165"/>
                  <a:gd name="T54" fmla="*/ 72 w 93"/>
                  <a:gd name="T55" fmla="*/ 112 h 165"/>
                  <a:gd name="T56" fmla="*/ 80 w 93"/>
                  <a:gd name="T57" fmla="*/ 112 h 165"/>
                  <a:gd name="T58" fmla="*/ 93 w 93"/>
                  <a:gd name="T59" fmla="*/ 154 h 165"/>
                  <a:gd name="T60" fmla="*/ 91 w 93"/>
                  <a:gd name="T61" fmla="*/ 154 h 165"/>
                  <a:gd name="T62" fmla="*/ 67 w 93"/>
                  <a:gd name="T63" fmla="*/ 157 h 165"/>
                  <a:gd name="T64" fmla="*/ 36 w 93"/>
                  <a:gd name="T65" fmla="*/ 165 h 165"/>
                  <a:gd name="T66" fmla="*/ 33 w 93"/>
                  <a:gd name="T67" fmla="*/ 154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3" h="165">
                    <a:moveTo>
                      <a:pt x="33" y="154"/>
                    </a:moveTo>
                    <a:lnTo>
                      <a:pt x="33" y="146"/>
                    </a:lnTo>
                    <a:lnTo>
                      <a:pt x="28" y="124"/>
                    </a:lnTo>
                    <a:lnTo>
                      <a:pt x="15" y="87"/>
                    </a:lnTo>
                    <a:lnTo>
                      <a:pt x="13" y="73"/>
                    </a:lnTo>
                    <a:lnTo>
                      <a:pt x="13" y="67"/>
                    </a:lnTo>
                    <a:lnTo>
                      <a:pt x="10" y="59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5" y="8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26" y="0"/>
                    </a:lnTo>
                    <a:lnTo>
                      <a:pt x="31" y="3"/>
                    </a:lnTo>
                    <a:lnTo>
                      <a:pt x="28" y="6"/>
                    </a:lnTo>
                    <a:lnTo>
                      <a:pt x="26" y="8"/>
                    </a:lnTo>
                    <a:lnTo>
                      <a:pt x="28" y="11"/>
                    </a:lnTo>
                    <a:lnTo>
                      <a:pt x="26" y="11"/>
                    </a:lnTo>
                    <a:lnTo>
                      <a:pt x="18" y="28"/>
                    </a:lnTo>
                    <a:lnTo>
                      <a:pt x="21" y="31"/>
                    </a:lnTo>
                    <a:lnTo>
                      <a:pt x="21" y="45"/>
                    </a:lnTo>
                    <a:lnTo>
                      <a:pt x="31" y="53"/>
                    </a:lnTo>
                    <a:lnTo>
                      <a:pt x="41" y="64"/>
                    </a:lnTo>
                    <a:lnTo>
                      <a:pt x="49" y="87"/>
                    </a:lnTo>
                    <a:lnTo>
                      <a:pt x="57" y="93"/>
                    </a:lnTo>
                    <a:lnTo>
                      <a:pt x="60" y="101"/>
                    </a:lnTo>
                    <a:lnTo>
                      <a:pt x="72" y="112"/>
                    </a:lnTo>
                    <a:lnTo>
                      <a:pt x="80" y="112"/>
                    </a:lnTo>
                    <a:lnTo>
                      <a:pt x="93" y="154"/>
                    </a:lnTo>
                    <a:lnTo>
                      <a:pt x="91" y="154"/>
                    </a:lnTo>
                    <a:lnTo>
                      <a:pt x="67" y="157"/>
                    </a:lnTo>
                    <a:lnTo>
                      <a:pt x="36" y="165"/>
                    </a:lnTo>
                    <a:lnTo>
                      <a:pt x="33" y="154"/>
                    </a:lnTo>
                    <a:close/>
                  </a:path>
                </a:pathLst>
              </a:custGeom>
              <a:solidFill>
                <a:srgbClr val="F6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2">
                <a:extLst>
                  <a:ext uri="{FF2B5EF4-FFF2-40B4-BE49-F238E27FC236}">
                    <a16:creationId xmlns:a16="http://schemas.microsoft.com/office/drawing/2014/main" id="{D9560ECA-557C-4004-AD84-999A84F2C0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1748"/>
                <a:ext cx="93" cy="165"/>
              </a:xfrm>
              <a:custGeom>
                <a:avLst/>
                <a:gdLst>
                  <a:gd name="T0" fmla="*/ 33 w 93"/>
                  <a:gd name="T1" fmla="*/ 154 h 165"/>
                  <a:gd name="T2" fmla="*/ 33 w 93"/>
                  <a:gd name="T3" fmla="*/ 146 h 165"/>
                  <a:gd name="T4" fmla="*/ 28 w 93"/>
                  <a:gd name="T5" fmla="*/ 124 h 165"/>
                  <a:gd name="T6" fmla="*/ 15 w 93"/>
                  <a:gd name="T7" fmla="*/ 87 h 165"/>
                  <a:gd name="T8" fmla="*/ 13 w 93"/>
                  <a:gd name="T9" fmla="*/ 73 h 165"/>
                  <a:gd name="T10" fmla="*/ 13 w 93"/>
                  <a:gd name="T11" fmla="*/ 67 h 165"/>
                  <a:gd name="T12" fmla="*/ 10 w 93"/>
                  <a:gd name="T13" fmla="*/ 59 h 165"/>
                  <a:gd name="T14" fmla="*/ 0 w 93"/>
                  <a:gd name="T15" fmla="*/ 20 h 165"/>
                  <a:gd name="T16" fmla="*/ 0 w 93"/>
                  <a:gd name="T17" fmla="*/ 17 h 165"/>
                  <a:gd name="T18" fmla="*/ 5 w 93"/>
                  <a:gd name="T19" fmla="*/ 8 h 165"/>
                  <a:gd name="T20" fmla="*/ 7 w 93"/>
                  <a:gd name="T21" fmla="*/ 3 h 165"/>
                  <a:gd name="T22" fmla="*/ 10 w 93"/>
                  <a:gd name="T23" fmla="*/ 0 h 165"/>
                  <a:gd name="T24" fmla="*/ 15 w 93"/>
                  <a:gd name="T25" fmla="*/ 0 h 165"/>
                  <a:gd name="T26" fmla="*/ 26 w 93"/>
                  <a:gd name="T27" fmla="*/ 0 h 165"/>
                  <a:gd name="T28" fmla="*/ 31 w 93"/>
                  <a:gd name="T29" fmla="*/ 3 h 165"/>
                  <a:gd name="T30" fmla="*/ 28 w 93"/>
                  <a:gd name="T31" fmla="*/ 6 h 165"/>
                  <a:gd name="T32" fmla="*/ 26 w 93"/>
                  <a:gd name="T33" fmla="*/ 8 h 165"/>
                  <a:gd name="T34" fmla="*/ 28 w 93"/>
                  <a:gd name="T35" fmla="*/ 11 h 165"/>
                  <a:gd name="T36" fmla="*/ 26 w 93"/>
                  <a:gd name="T37" fmla="*/ 11 h 165"/>
                  <a:gd name="T38" fmla="*/ 18 w 93"/>
                  <a:gd name="T39" fmla="*/ 28 h 165"/>
                  <a:gd name="T40" fmla="*/ 21 w 93"/>
                  <a:gd name="T41" fmla="*/ 31 h 165"/>
                  <a:gd name="T42" fmla="*/ 21 w 93"/>
                  <a:gd name="T43" fmla="*/ 45 h 165"/>
                  <a:gd name="T44" fmla="*/ 31 w 93"/>
                  <a:gd name="T45" fmla="*/ 53 h 165"/>
                  <a:gd name="T46" fmla="*/ 41 w 93"/>
                  <a:gd name="T47" fmla="*/ 64 h 165"/>
                  <a:gd name="T48" fmla="*/ 49 w 93"/>
                  <a:gd name="T49" fmla="*/ 87 h 165"/>
                  <a:gd name="T50" fmla="*/ 57 w 93"/>
                  <a:gd name="T51" fmla="*/ 93 h 165"/>
                  <a:gd name="T52" fmla="*/ 60 w 93"/>
                  <a:gd name="T53" fmla="*/ 101 h 165"/>
                  <a:gd name="T54" fmla="*/ 72 w 93"/>
                  <a:gd name="T55" fmla="*/ 112 h 165"/>
                  <a:gd name="T56" fmla="*/ 80 w 93"/>
                  <a:gd name="T57" fmla="*/ 112 h 165"/>
                  <a:gd name="T58" fmla="*/ 93 w 93"/>
                  <a:gd name="T59" fmla="*/ 154 h 165"/>
                  <a:gd name="T60" fmla="*/ 91 w 93"/>
                  <a:gd name="T61" fmla="*/ 154 h 165"/>
                  <a:gd name="T62" fmla="*/ 67 w 93"/>
                  <a:gd name="T63" fmla="*/ 157 h 165"/>
                  <a:gd name="T64" fmla="*/ 36 w 93"/>
                  <a:gd name="T65" fmla="*/ 165 h 165"/>
                  <a:gd name="T66" fmla="*/ 33 w 93"/>
                  <a:gd name="T67" fmla="*/ 154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3" h="165">
                    <a:moveTo>
                      <a:pt x="33" y="154"/>
                    </a:moveTo>
                    <a:lnTo>
                      <a:pt x="33" y="146"/>
                    </a:lnTo>
                    <a:lnTo>
                      <a:pt x="28" y="124"/>
                    </a:lnTo>
                    <a:lnTo>
                      <a:pt x="15" y="87"/>
                    </a:lnTo>
                    <a:lnTo>
                      <a:pt x="13" y="73"/>
                    </a:lnTo>
                    <a:lnTo>
                      <a:pt x="13" y="67"/>
                    </a:lnTo>
                    <a:lnTo>
                      <a:pt x="10" y="59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5" y="8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26" y="0"/>
                    </a:lnTo>
                    <a:lnTo>
                      <a:pt x="31" y="3"/>
                    </a:lnTo>
                    <a:lnTo>
                      <a:pt x="28" y="6"/>
                    </a:lnTo>
                    <a:lnTo>
                      <a:pt x="26" y="8"/>
                    </a:lnTo>
                    <a:lnTo>
                      <a:pt x="28" y="11"/>
                    </a:lnTo>
                    <a:lnTo>
                      <a:pt x="26" y="11"/>
                    </a:lnTo>
                    <a:lnTo>
                      <a:pt x="18" y="28"/>
                    </a:lnTo>
                    <a:lnTo>
                      <a:pt x="21" y="31"/>
                    </a:lnTo>
                    <a:lnTo>
                      <a:pt x="21" y="45"/>
                    </a:lnTo>
                    <a:lnTo>
                      <a:pt x="31" y="53"/>
                    </a:lnTo>
                    <a:lnTo>
                      <a:pt x="41" y="64"/>
                    </a:lnTo>
                    <a:lnTo>
                      <a:pt x="49" y="87"/>
                    </a:lnTo>
                    <a:lnTo>
                      <a:pt x="57" y="93"/>
                    </a:lnTo>
                    <a:lnTo>
                      <a:pt x="60" y="101"/>
                    </a:lnTo>
                    <a:lnTo>
                      <a:pt x="72" y="112"/>
                    </a:lnTo>
                    <a:lnTo>
                      <a:pt x="80" y="112"/>
                    </a:lnTo>
                    <a:lnTo>
                      <a:pt x="93" y="154"/>
                    </a:lnTo>
                    <a:lnTo>
                      <a:pt x="91" y="154"/>
                    </a:lnTo>
                    <a:lnTo>
                      <a:pt x="67" y="157"/>
                    </a:lnTo>
                    <a:lnTo>
                      <a:pt x="36" y="165"/>
                    </a:lnTo>
                    <a:lnTo>
                      <a:pt x="33" y="154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13">
                <a:extLst>
                  <a:ext uri="{FF2B5EF4-FFF2-40B4-BE49-F238E27FC236}">
                    <a16:creationId xmlns:a16="http://schemas.microsoft.com/office/drawing/2014/main" id="{9B035F25-F890-43DE-9AD0-7AB9EA0AA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8" y="1734"/>
                <a:ext cx="398" cy="438"/>
              </a:xfrm>
              <a:custGeom>
                <a:avLst/>
                <a:gdLst>
                  <a:gd name="T0" fmla="*/ 251 w 398"/>
                  <a:gd name="T1" fmla="*/ 237 h 438"/>
                  <a:gd name="T2" fmla="*/ 249 w 398"/>
                  <a:gd name="T3" fmla="*/ 268 h 438"/>
                  <a:gd name="T4" fmla="*/ 236 w 398"/>
                  <a:gd name="T5" fmla="*/ 290 h 438"/>
                  <a:gd name="T6" fmla="*/ 228 w 398"/>
                  <a:gd name="T7" fmla="*/ 319 h 438"/>
                  <a:gd name="T8" fmla="*/ 218 w 398"/>
                  <a:gd name="T9" fmla="*/ 344 h 438"/>
                  <a:gd name="T10" fmla="*/ 220 w 398"/>
                  <a:gd name="T11" fmla="*/ 364 h 438"/>
                  <a:gd name="T12" fmla="*/ 215 w 398"/>
                  <a:gd name="T13" fmla="*/ 378 h 438"/>
                  <a:gd name="T14" fmla="*/ 199 w 398"/>
                  <a:gd name="T15" fmla="*/ 393 h 438"/>
                  <a:gd name="T16" fmla="*/ 179 w 398"/>
                  <a:gd name="T17" fmla="*/ 401 h 438"/>
                  <a:gd name="T18" fmla="*/ 169 w 398"/>
                  <a:gd name="T19" fmla="*/ 401 h 438"/>
                  <a:gd name="T20" fmla="*/ 148 w 398"/>
                  <a:gd name="T21" fmla="*/ 421 h 438"/>
                  <a:gd name="T22" fmla="*/ 117 w 398"/>
                  <a:gd name="T23" fmla="*/ 427 h 438"/>
                  <a:gd name="T24" fmla="*/ 94 w 398"/>
                  <a:gd name="T25" fmla="*/ 430 h 438"/>
                  <a:gd name="T26" fmla="*/ 78 w 398"/>
                  <a:gd name="T27" fmla="*/ 424 h 438"/>
                  <a:gd name="T28" fmla="*/ 70 w 398"/>
                  <a:gd name="T29" fmla="*/ 401 h 438"/>
                  <a:gd name="T30" fmla="*/ 52 w 398"/>
                  <a:gd name="T31" fmla="*/ 398 h 438"/>
                  <a:gd name="T32" fmla="*/ 37 w 398"/>
                  <a:gd name="T33" fmla="*/ 378 h 438"/>
                  <a:gd name="T34" fmla="*/ 19 w 398"/>
                  <a:gd name="T35" fmla="*/ 358 h 438"/>
                  <a:gd name="T36" fmla="*/ 3 w 398"/>
                  <a:gd name="T37" fmla="*/ 333 h 438"/>
                  <a:gd name="T38" fmla="*/ 0 w 398"/>
                  <a:gd name="T39" fmla="*/ 310 h 438"/>
                  <a:gd name="T40" fmla="*/ 19 w 398"/>
                  <a:gd name="T41" fmla="*/ 299 h 438"/>
                  <a:gd name="T42" fmla="*/ 34 w 398"/>
                  <a:gd name="T43" fmla="*/ 276 h 438"/>
                  <a:gd name="T44" fmla="*/ 34 w 398"/>
                  <a:gd name="T45" fmla="*/ 245 h 438"/>
                  <a:gd name="T46" fmla="*/ 42 w 398"/>
                  <a:gd name="T47" fmla="*/ 222 h 438"/>
                  <a:gd name="T48" fmla="*/ 55 w 398"/>
                  <a:gd name="T49" fmla="*/ 237 h 438"/>
                  <a:gd name="T50" fmla="*/ 60 w 398"/>
                  <a:gd name="T51" fmla="*/ 217 h 438"/>
                  <a:gd name="T52" fmla="*/ 60 w 398"/>
                  <a:gd name="T53" fmla="*/ 199 h 438"/>
                  <a:gd name="T54" fmla="*/ 75 w 398"/>
                  <a:gd name="T55" fmla="*/ 174 h 438"/>
                  <a:gd name="T56" fmla="*/ 101 w 398"/>
                  <a:gd name="T57" fmla="*/ 165 h 438"/>
                  <a:gd name="T58" fmla="*/ 117 w 398"/>
                  <a:gd name="T59" fmla="*/ 145 h 438"/>
                  <a:gd name="T60" fmla="*/ 130 w 398"/>
                  <a:gd name="T61" fmla="*/ 123 h 438"/>
                  <a:gd name="T62" fmla="*/ 133 w 398"/>
                  <a:gd name="T63" fmla="*/ 100 h 438"/>
                  <a:gd name="T64" fmla="*/ 133 w 398"/>
                  <a:gd name="T65" fmla="*/ 80 h 438"/>
                  <a:gd name="T66" fmla="*/ 138 w 398"/>
                  <a:gd name="T67" fmla="*/ 43 h 438"/>
                  <a:gd name="T68" fmla="*/ 130 w 398"/>
                  <a:gd name="T69" fmla="*/ 12 h 438"/>
                  <a:gd name="T70" fmla="*/ 143 w 398"/>
                  <a:gd name="T71" fmla="*/ 32 h 438"/>
                  <a:gd name="T72" fmla="*/ 207 w 398"/>
                  <a:gd name="T73" fmla="*/ 103 h 438"/>
                  <a:gd name="T74" fmla="*/ 259 w 398"/>
                  <a:gd name="T75" fmla="*/ 148 h 438"/>
                  <a:gd name="T76" fmla="*/ 277 w 398"/>
                  <a:gd name="T77" fmla="*/ 128 h 438"/>
                  <a:gd name="T78" fmla="*/ 298 w 398"/>
                  <a:gd name="T79" fmla="*/ 109 h 438"/>
                  <a:gd name="T80" fmla="*/ 305 w 398"/>
                  <a:gd name="T81" fmla="*/ 94 h 438"/>
                  <a:gd name="T82" fmla="*/ 308 w 398"/>
                  <a:gd name="T83" fmla="*/ 103 h 438"/>
                  <a:gd name="T84" fmla="*/ 329 w 398"/>
                  <a:gd name="T85" fmla="*/ 103 h 438"/>
                  <a:gd name="T86" fmla="*/ 334 w 398"/>
                  <a:gd name="T87" fmla="*/ 97 h 438"/>
                  <a:gd name="T88" fmla="*/ 349 w 398"/>
                  <a:gd name="T89" fmla="*/ 92 h 438"/>
                  <a:gd name="T90" fmla="*/ 360 w 398"/>
                  <a:gd name="T91" fmla="*/ 80 h 438"/>
                  <a:gd name="T92" fmla="*/ 378 w 398"/>
                  <a:gd name="T93" fmla="*/ 86 h 438"/>
                  <a:gd name="T94" fmla="*/ 385 w 398"/>
                  <a:gd name="T95" fmla="*/ 94 h 438"/>
                  <a:gd name="T96" fmla="*/ 391 w 398"/>
                  <a:gd name="T97" fmla="*/ 100 h 438"/>
                  <a:gd name="T98" fmla="*/ 396 w 398"/>
                  <a:gd name="T99" fmla="*/ 117 h 438"/>
                  <a:gd name="T100" fmla="*/ 375 w 398"/>
                  <a:gd name="T101" fmla="*/ 126 h 438"/>
                  <a:gd name="T102" fmla="*/ 349 w 398"/>
                  <a:gd name="T103" fmla="*/ 123 h 438"/>
                  <a:gd name="T104" fmla="*/ 344 w 398"/>
                  <a:gd name="T105" fmla="*/ 151 h 438"/>
                  <a:gd name="T106" fmla="*/ 334 w 398"/>
                  <a:gd name="T107" fmla="*/ 174 h 438"/>
                  <a:gd name="T108" fmla="*/ 318 w 398"/>
                  <a:gd name="T109" fmla="*/ 188 h 438"/>
                  <a:gd name="T110" fmla="*/ 298 w 398"/>
                  <a:gd name="T111" fmla="*/ 214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8" h="438">
                    <a:moveTo>
                      <a:pt x="290" y="245"/>
                    </a:moveTo>
                    <a:lnTo>
                      <a:pt x="288" y="251"/>
                    </a:lnTo>
                    <a:lnTo>
                      <a:pt x="285" y="254"/>
                    </a:lnTo>
                    <a:lnTo>
                      <a:pt x="269" y="251"/>
                    </a:lnTo>
                    <a:lnTo>
                      <a:pt x="262" y="242"/>
                    </a:lnTo>
                    <a:lnTo>
                      <a:pt x="251" y="237"/>
                    </a:lnTo>
                    <a:lnTo>
                      <a:pt x="251" y="245"/>
                    </a:lnTo>
                    <a:lnTo>
                      <a:pt x="251" y="248"/>
                    </a:lnTo>
                    <a:lnTo>
                      <a:pt x="249" y="248"/>
                    </a:lnTo>
                    <a:lnTo>
                      <a:pt x="251" y="256"/>
                    </a:lnTo>
                    <a:lnTo>
                      <a:pt x="249" y="265"/>
                    </a:lnTo>
                    <a:lnTo>
                      <a:pt x="249" y="268"/>
                    </a:lnTo>
                    <a:lnTo>
                      <a:pt x="246" y="268"/>
                    </a:lnTo>
                    <a:lnTo>
                      <a:pt x="246" y="273"/>
                    </a:lnTo>
                    <a:lnTo>
                      <a:pt x="246" y="276"/>
                    </a:lnTo>
                    <a:lnTo>
                      <a:pt x="246" y="279"/>
                    </a:lnTo>
                    <a:lnTo>
                      <a:pt x="241" y="279"/>
                    </a:lnTo>
                    <a:lnTo>
                      <a:pt x="236" y="290"/>
                    </a:lnTo>
                    <a:lnTo>
                      <a:pt x="236" y="293"/>
                    </a:lnTo>
                    <a:lnTo>
                      <a:pt x="236" y="299"/>
                    </a:lnTo>
                    <a:lnTo>
                      <a:pt x="236" y="307"/>
                    </a:lnTo>
                    <a:lnTo>
                      <a:pt x="236" y="310"/>
                    </a:lnTo>
                    <a:lnTo>
                      <a:pt x="233" y="316"/>
                    </a:lnTo>
                    <a:lnTo>
                      <a:pt x="228" y="319"/>
                    </a:lnTo>
                    <a:lnTo>
                      <a:pt x="223" y="324"/>
                    </a:lnTo>
                    <a:lnTo>
                      <a:pt x="223" y="330"/>
                    </a:lnTo>
                    <a:lnTo>
                      <a:pt x="220" y="333"/>
                    </a:lnTo>
                    <a:lnTo>
                      <a:pt x="220" y="336"/>
                    </a:lnTo>
                    <a:lnTo>
                      <a:pt x="218" y="341"/>
                    </a:lnTo>
                    <a:lnTo>
                      <a:pt x="218" y="344"/>
                    </a:lnTo>
                    <a:lnTo>
                      <a:pt x="215" y="350"/>
                    </a:lnTo>
                    <a:lnTo>
                      <a:pt x="215" y="353"/>
                    </a:lnTo>
                    <a:lnTo>
                      <a:pt x="213" y="358"/>
                    </a:lnTo>
                    <a:lnTo>
                      <a:pt x="213" y="361"/>
                    </a:lnTo>
                    <a:lnTo>
                      <a:pt x="218" y="361"/>
                    </a:lnTo>
                    <a:lnTo>
                      <a:pt x="220" y="364"/>
                    </a:lnTo>
                    <a:lnTo>
                      <a:pt x="218" y="367"/>
                    </a:lnTo>
                    <a:lnTo>
                      <a:pt x="213" y="373"/>
                    </a:lnTo>
                    <a:lnTo>
                      <a:pt x="213" y="376"/>
                    </a:lnTo>
                    <a:lnTo>
                      <a:pt x="215" y="378"/>
                    </a:lnTo>
                    <a:lnTo>
                      <a:pt x="218" y="376"/>
                    </a:lnTo>
                    <a:lnTo>
                      <a:pt x="215" y="378"/>
                    </a:lnTo>
                    <a:lnTo>
                      <a:pt x="213" y="381"/>
                    </a:lnTo>
                    <a:lnTo>
                      <a:pt x="213" y="384"/>
                    </a:lnTo>
                    <a:lnTo>
                      <a:pt x="210" y="384"/>
                    </a:lnTo>
                    <a:lnTo>
                      <a:pt x="207" y="393"/>
                    </a:lnTo>
                    <a:lnTo>
                      <a:pt x="202" y="393"/>
                    </a:lnTo>
                    <a:lnTo>
                      <a:pt x="199" y="393"/>
                    </a:lnTo>
                    <a:lnTo>
                      <a:pt x="199" y="387"/>
                    </a:lnTo>
                    <a:lnTo>
                      <a:pt x="197" y="384"/>
                    </a:lnTo>
                    <a:lnTo>
                      <a:pt x="194" y="387"/>
                    </a:lnTo>
                    <a:lnTo>
                      <a:pt x="192" y="393"/>
                    </a:lnTo>
                    <a:lnTo>
                      <a:pt x="182" y="401"/>
                    </a:lnTo>
                    <a:lnTo>
                      <a:pt x="179" y="401"/>
                    </a:lnTo>
                    <a:lnTo>
                      <a:pt x="176" y="404"/>
                    </a:lnTo>
                    <a:lnTo>
                      <a:pt x="176" y="401"/>
                    </a:lnTo>
                    <a:lnTo>
                      <a:pt x="174" y="401"/>
                    </a:lnTo>
                    <a:lnTo>
                      <a:pt x="174" y="398"/>
                    </a:lnTo>
                    <a:lnTo>
                      <a:pt x="171" y="398"/>
                    </a:lnTo>
                    <a:lnTo>
                      <a:pt x="169" y="401"/>
                    </a:lnTo>
                    <a:lnTo>
                      <a:pt x="171" y="407"/>
                    </a:lnTo>
                    <a:lnTo>
                      <a:pt x="163" y="415"/>
                    </a:lnTo>
                    <a:lnTo>
                      <a:pt x="161" y="415"/>
                    </a:lnTo>
                    <a:lnTo>
                      <a:pt x="158" y="415"/>
                    </a:lnTo>
                    <a:lnTo>
                      <a:pt x="155" y="418"/>
                    </a:lnTo>
                    <a:lnTo>
                      <a:pt x="148" y="421"/>
                    </a:lnTo>
                    <a:lnTo>
                      <a:pt x="140" y="427"/>
                    </a:lnTo>
                    <a:lnTo>
                      <a:pt x="133" y="421"/>
                    </a:lnTo>
                    <a:lnTo>
                      <a:pt x="125" y="418"/>
                    </a:lnTo>
                    <a:lnTo>
                      <a:pt x="122" y="421"/>
                    </a:lnTo>
                    <a:lnTo>
                      <a:pt x="122" y="424"/>
                    </a:lnTo>
                    <a:lnTo>
                      <a:pt x="117" y="427"/>
                    </a:lnTo>
                    <a:lnTo>
                      <a:pt x="114" y="430"/>
                    </a:lnTo>
                    <a:lnTo>
                      <a:pt x="112" y="432"/>
                    </a:lnTo>
                    <a:lnTo>
                      <a:pt x="101" y="438"/>
                    </a:lnTo>
                    <a:lnTo>
                      <a:pt x="99" y="432"/>
                    </a:lnTo>
                    <a:lnTo>
                      <a:pt x="94" y="432"/>
                    </a:lnTo>
                    <a:lnTo>
                      <a:pt x="94" y="430"/>
                    </a:lnTo>
                    <a:lnTo>
                      <a:pt x="91" y="427"/>
                    </a:lnTo>
                    <a:lnTo>
                      <a:pt x="86" y="430"/>
                    </a:lnTo>
                    <a:lnTo>
                      <a:pt x="83" y="430"/>
                    </a:lnTo>
                    <a:lnTo>
                      <a:pt x="83" y="427"/>
                    </a:lnTo>
                    <a:lnTo>
                      <a:pt x="81" y="424"/>
                    </a:lnTo>
                    <a:lnTo>
                      <a:pt x="78" y="424"/>
                    </a:lnTo>
                    <a:lnTo>
                      <a:pt x="75" y="421"/>
                    </a:lnTo>
                    <a:lnTo>
                      <a:pt x="75" y="415"/>
                    </a:lnTo>
                    <a:lnTo>
                      <a:pt x="70" y="410"/>
                    </a:lnTo>
                    <a:lnTo>
                      <a:pt x="70" y="407"/>
                    </a:lnTo>
                    <a:lnTo>
                      <a:pt x="73" y="404"/>
                    </a:lnTo>
                    <a:lnTo>
                      <a:pt x="70" y="401"/>
                    </a:lnTo>
                    <a:lnTo>
                      <a:pt x="63" y="401"/>
                    </a:lnTo>
                    <a:lnTo>
                      <a:pt x="63" y="404"/>
                    </a:lnTo>
                    <a:lnTo>
                      <a:pt x="60" y="401"/>
                    </a:lnTo>
                    <a:lnTo>
                      <a:pt x="55" y="401"/>
                    </a:lnTo>
                    <a:lnTo>
                      <a:pt x="55" y="398"/>
                    </a:lnTo>
                    <a:lnTo>
                      <a:pt x="52" y="398"/>
                    </a:lnTo>
                    <a:lnTo>
                      <a:pt x="50" y="393"/>
                    </a:lnTo>
                    <a:lnTo>
                      <a:pt x="50" y="396"/>
                    </a:lnTo>
                    <a:lnTo>
                      <a:pt x="45" y="393"/>
                    </a:lnTo>
                    <a:lnTo>
                      <a:pt x="39" y="387"/>
                    </a:lnTo>
                    <a:lnTo>
                      <a:pt x="34" y="381"/>
                    </a:lnTo>
                    <a:lnTo>
                      <a:pt x="37" y="378"/>
                    </a:lnTo>
                    <a:lnTo>
                      <a:pt x="34" y="376"/>
                    </a:lnTo>
                    <a:lnTo>
                      <a:pt x="26" y="376"/>
                    </a:lnTo>
                    <a:lnTo>
                      <a:pt x="24" y="364"/>
                    </a:lnTo>
                    <a:lnTo>
                      <a:pt x="21" y="364"/>
                    </a:lnTo>
                    <a:lnTo>
                      <a:pt x="16" y="361"/>
                    </a:lnTo>
                    <a:lnTo>
                      <a:pt x="19" y="358"/>
                    </a:lnTo>
                    <a:lnTo>
                      <a:pt x="19" y="356"/>
                    </a:lnTo>
                    <a:lnTo>
                      <a:pt x="14" y="353"/>
                    </a:lnTo>
                    <a:lnTo>
                      <a:pt x="6" y="338"/>
                    </a:lnTo>
                    <a:lnTo>
                      <a:pt x="0" y="336"/>
                    </a:lnTo>
                    <a:lnTo>
                      <a:pt x="0" y="333"/>
                    </a:lnTo>
                    <a:lnTo>
                      <a:pt x="3" y="333"/>
                    </a:lnTo>
                    <a:lnTo>
                      <a:pt x="3" y="330"/>
                    </a:lnTo>
                    <a:lnTo>
                      <a:pt x="0" y="324"/>
                    </a:lnTo>
                    <a:lnTo>
                      <a:pt x="3" y="321"/>
                    </a:lnTo>
                    <a:lnTo>
                      <a:pt x="6" y="321"/>
                    </a:lnTo>
                    <a:lnTo>
                      <a:pt x="3" y="316"/>
                    </a:lnTo>
                    <a:lnTo>
                      <a:pt x="0" y="310"/>
                    </a:lnTo>
                    <a:lnTo>
                      <a:pt x="0" y="302"/>
                    </a:lnTo>
                    <a:lnTo>
                      <a:pt x="3" y="302"/>
                    </a:lnTo>
                    <a:lnTo>
                      <a:pt x="6" y="302"/>
                    </a:lnTo>
                    <a:lnTo>
                      <a:pt x="11" y="302"/>
                    </a:lnTo>
                    <a:lnTo>
                      <a:pt x="16" y="299"/>
                    </a:lnTo>
                    <a:lnTo>
                      <a:pt x="19" y="299"/>
                    </a:lnTo>
                    <a:lnTo>
                      <a:pt x="24" y="296"/>
                    </a:lnTo>
                    <a:lnTo>
                      <a:pt x="24" y="293"/>
                    </a:lnTo>
                    <a:lnTo>
                      <a:pt x="24" y="279"/>
                    </a:lnTo>
                    <a:lnTo>
                      <a:pt x="26" y="276"/>
                    </a:lnTo>
                    <a:lnTo>
                      <a:pt x="32" y="276"/>
                    </a:lnTo>
                    <a:lnTo>
                      <a:pt x="34" y="276"/>
                    </a:lnTo>
                    <a:lnTo>
                      <a:pt x="34" y="271"/>
                    </a:lnTo>
                    <a:lnTo>
                      <a:pt x="32" y="265"/>
                    </a:lnTo>
                    <a:lnTo>
                      <a:pt x="32" y="259"/>
                    </a:lnTo>
                    <a:lnTo>
                      <a:pt x="26" y="254"/>
                    </a:lnTo>
                    <a:lnTo>
                      <a:pt x="26" y="251"/>
                    </a:lnTo>
                    <a:lnTo>
                      <a:pt x="34" y="245"/>
                    </a:lnTo>
                    <a:lnTo>
                      <a:pt x="34" y="237"/>
                    </a:lnTo>
                    <a:lnTo>
                      <a:pt x="34" y="231"/>
                    </a:lnTo>
                    <a:lnTo>
                      <a:pt x="37" y="228"/>
                    </a:lnTo>
                    <a:lnTo>
                      <a:pt x="37" y="225"/>
                    </a:lnTo>
                    <a:lnTo>
                      <a:pt x="39" y="222"/>
                    </a:lnTo>
                    <a:lnTo>
                      <a:pt x="42" y="222"/>
                    </a:lnTo>
                    <a:lnTo>
                      <a:pt x="45" y="225"/>
                    </a:lnTo>
                    <a:lnTo>
                      <a:pt x="50" y="225"/>
                    </a:lnTo>
                    <a:lnTo>
                      <a:pt x="52" y="231"/>
                    </a:lnTo>
                    <a:lnTo>
                      <a:pt x="52" y="234"/>
                    </a:lnTo>
                    <a:lnTo>
                      <a:pt x="52" y="237"/>
                    </a:lnTo>
                    <a:lnTo>
                      <a:pt x="55" y="237"/>
                    </a:lnTo>
                    <a:lnTo>
                      <a:pt x="58" y="234"/>
                    </a:lnTo>
                    <a:lnTo>
                      <a:pt x="58" y="228"/>
                    </a:lnTo>
                    <a:lnTo>
                      <a:pt x="63" y="231"/>
                    </a:lnTo>
                    <a:lnTo>
                      <a:pt x="63" y="228"/>
                    </a:lnTo>
                    <a:lnTo>
                      <a:pt x="63" y="225"/>
                    </a:lnTo>
                    <a:lnTo>
                      <a:pt x="60" y="217"/>
                    </a:lnTo>
                    <a:lnTo>
                      <a:pt x="58" y="214"/>
                    </a:lnTo>
                    <a:lnTo>
                      <a:pt x="58" y="211"/>
                    </a:lnTo>
                    <a:lnTo>
                      <a:pt x="60" y="211"/>
                    </a:lnTo>
                    <a:lnTo>
                      <a:pt x="63" y="208"/>
                    </a:lnTo>
                    <a:lnTo>
                      <a:pt x="63" y="205"/>
                    </a:lnTo>
                    <a:lnTo>
                      <a:pt x="60" y="199"/>
                    </a:lnTo>
                    <a:lnTo>
                      <a:pt x="63" y="194"/>
                    </a:lnTo>
                    <a:lnTo>
                      <a:pt x="65" y="191"/>
                    </a:lnTo>
                    <a:lnTo>
                      <a:pt x="65" y="188"/>
                    </a:lnTo>
                    <a:lnTo>
                      <a:pt x="65" y="185"/>
                    </a:lnTo>
                    <a:lnTo>
                      <a:pt x="75" y="185"/>
                    </a:lnTo>
                    <a:lnTo>
                      <a:pt x="75" y="174"/>
                    </a:lnTo>
                    <a:lnTo>
                      <a:pt x="81" y="165"/>
                    </a:lnTo>
                    <a:lnTo>
                      <a:pt x="83" y="165"/>
                    </a:lnTo>
                    <a:lnTo>
                      <a:pt x="91" y="171"/>
                    </a:lnTo>
                    <a:lnTo>
                      <a:pt x="94" y="171"/>
                    </a:lnTo>
                    <a:lnTo>
                      <a:pt x="96" y="165"/>
                    </a:lnTo>
                    <a:lnTo>
                      <a:pt x="101" y="165"/>
                    </a:lnTo>
                    <a:lnTo>
                      <a:pt x="101" y="162"/>
                    </a:lnTo>
                    <a:lnTo>
                      <a:pt x="104" y="162"/>
                    </a:lnTo>
                    <a:lnTo>
                      <a:pt x="104" y="160"/>
                    </a:lnTo>
                    <a:lnTo>
                      <a:pt x="112" y="151"/>
                    </a:lnTo>
                    <a:lnTo>
                      <a:pt x="112" y="148"/>
                    </a:lnTo>
                    <a:lnTo>
                      <a:pt x="117" y="145"/>
                    </a:lnTo>
                    <a:lnTo>
                      <a:pt x="117" y="143"/>
                    </a:lnTo>
                    <a:lnTo>
                      <a:pt x="119" y="140"/>
                    </a:lnTo>
                    <a:lnTo>
                      <a:pt x="122" y="134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30" y="123"/>
                    </a:lnTo>
                    <a:lnTo>
                      <a:pt x="130" y="120"/>
                    </a:lnTo>
                    <a:lnTo>
                      <a:pt x="125" y="117"/>
                    </a:lnTo>
                    <a:lnTo>
                      <a:pt x="125" y="114"/>
                    </a:lnTo>
                    <a:lnTo>
                      <a:pt x="130" y="106"/>
                    </a:lnTo>
                    <a:lnTo>
                      <a:pt x="130" y="103"/>
                    </a:lnTo>
                    <a:lnTo>
                      <a:pt x="133" y="100"/>
                    </a:lnTo>
                    <a:lnTo>
                      <a:pt x="130" y="97"/>
                    </a:lnTo>
                    <a:lnTo>
                      <a:pt x="130" y="94"/>
                    </a:lnTo>
                    <a:lnTo>
                      <a:pt x="133" y="94"/>
                    </a:lnTo>
                    <a:lnTo>
                      <a:pt x="133" y="92"/>
                    </a:lnTo>
                    <a:lnTo>
                      <a:pt x="133" y="86"/>
                    </a:lnTo>
                    <a:lnTo>
                      <a:pt x="133" y="80"/>
                    </a:lnTo>
                    <a:lnTo>
                      <a:pt x="133" y="63"/>
                    </a:lnTo>
                    <a:lnTo>
                      <a:pt x="133" y="60"/>
                    </a:lnTo>
                    <a:lnTo>
                      <a:pt x="135" y="58"/>
                    </a:lnTo>
                    <a:lnTo>
                      <a:pt x="135" y="52"/>
                    </a:lnTo>
                    <a:lnTo>
                      <a:pt x="138" y="49"/>
                    </a:lnTo>
                    <a:lnTo>
                      <a:pt x="138" y="43"/>
                    </a:lnTo>
                    <a:lnTo>
                      <a:pt x="138" y="35"/>
                    </a:lnTo>
                    <a:lnTo>
                      <a:pt x="135" y="35"/>
                    </a:lnTo>
                    <a:lnTo>
                      <a:pt x="135" y="20"/>
                    </a:lnTo>
                    <a:lnTo>
                      <a:pt x="133" y="20"/>
                    </a:lnTo>
                    <a:lnTo>
                      <a:pt x="133" y="15"/>
                    </a:lnTo>
                    <a:lnTo>
                      <a:pt x="130" y="12"/>
                    </a:lnTo>
                    <a:lnTo>
                      <a:pt x="130" y="9"/>
                    </a:lnTo>
                    <a:lnTo>
                      <a:pt x="133" y="6"/>
                    </a:lnTo>
                    <a:lnTo>
                      <a:pt x="135" y="6"/>
                    </a:lnTo>
                    <a:lnTo>
                      <a:pt x="138" y="0"/>
                    </a:lnTo>
                    <a:lnTo>
                      <a:pt x="140" y="20"/>
                    </a:lnTo>
                    <a:lnTo>
                      <a:pt x="143" y="32"/>
                    </a:lnTo>
                    <a:lnTo>
                      <a:pt x="148" y="60"/>
                    </a:lnTo>
                    <a:lnTo>
                      <a:pt x="150" y="78"/>
                    </a:lnTo>
                    <a:lnTo>
                      <a:pt x="153" y="83"/>
                    </a:lnTo>
                    <a:lnTo>
                      <a:pt x="155" y="114"/>
                    </a:lnTo>
                    <a:lnTo>
                      <a:pt x="163" y="114"/>
                    </a:lnTo>
                    <a:lnTo>
                      <a:pt x="207" y="103"/>
                    </a:lnTo>
                    <a:lnTo>
                      <a:pt x="220" y="103"/>
                    </a:lnTo>
                    <a:lnTo>
                      <a:pt x="246" y="97"/>
                    </a:lnTo>
                    <a:lnTo>
                      <a:pt x="254" y="162"/>
                    </a:lnTo>
                    <a:lnTo>
                      <a:pt x="254" y="160"/>
                    </a:lnTo>
                    <a:lnTo>
                      <a:pt x="256" y="160"/>
                    </a:lnTo>
                    <a:lnTo>
                      <a:pt x="259" y="148"/>
                    </a:lnTo>
                    <a:lnTo>
                      <a:pt x="262" y="145"/>
                    </a:lnTo>
                    <a:lnTo>
                      <a:pt x="269" y="145"/>
                    </a:lnTo>
                    <a:lnTo>
                      <a:pt x="269" y="143"/>
                    </a:lnTo>
                    <a:lnTo>
                      <a:pt x="269" y="140"/>
                    </a:lnTo>
                    <a:lnTo>
                      <a:pt x="277" y="134"/>
                    </a:lnTo>
                    <a:lnTo>
                      <a:pt x="277" y="128"/>
                    </a:lnTo>
                    <a:lnTo>
                      <a:pt x="280" y="128"/>
                    </a:lnTo>
                    <a:lnTo>
                      <a:pt x="280" y="123"/>
                    </a:lnTo>
                    <a:lnTo>
                      <a:pt x="285" y="120"/>
                    </a:lnTo>
                    <a:lnTo>
                      <a:pt x="293" y="123"/>
                    </a:lnTo>
                    <a:lnTo>
                      <a:pt x="293" y="120"/>
                    </a:lnTo>
                    <a:lnTo>
                      <a:pt x="298" y="109"/>
                    </a:lnTo>
                    <a:lnTo>
                      <a:pt x="300" y="106"/>
                    </a:lnTo>
                    <a:lnTo>
                      <a:pt x="305" y="103"/>
                    </a:lnTo>
                    <a:lnTo>
                      <a:pt x="300" y="103"/>
                    </a:lnTo>
                    <a:lnTo>
                      <a:pt x="305" y="100"/>
                    </a:lnTo>
                    <a:lnTo>
                      <a:pt x="305" y="97"/>
                    </a:lnTo>
                    <a:lnTo>
                      <a:pt x="305" y="94"/>
                    </a:lnTo>
                    <a:lnTo>
                      <a:pt x="305" y="97"/>
                    </a:lnTo>
                    <a:lnTo>
                      <a:pt x="308" y="97"/>
                    </a:lnTo>
                    <a:lnTo>
                      <a:pt x="310" y="97"/>
                    </a:lnTo>
                    <a:lnTo>
                      <a:pt x="308" y="100"/>
                    </a:lnTo>
                    <a:lnTo>
                      <a:pt x="305" y="100"/>
                    </a:lnTo>
                    <a:lnTo>
                      <a:pt x="308" y="103"/>
                    </a:lnTo>
                    <a:lnTo>
                      <a:pt x="310" y="103"/>
                    </a:lnTo>
                    <a:lnTo>
                      <a:pt x="316" y="106"/>
                    </a:lnTo>
                    <a:lnTo>
                      <a:pt x="318" y="106"/>
                    </a:lnTo>
                    <a:lnTo>
                      <a:pt x="321" y="106"/>
                    </a:lnTo>
                    <a:lnTo>
                      <a:pt x="326" y="106"/>
                    </a:lnTo>
                    <a:lnTo>
                      <a:pt x="329" y="103"/>
                    </a:lnTo>
                    <a:lnTo>
                      <a:pt x="331" y="103"/>
                    </a:lnTo>
                    <a:lnTo>
                      <a:pt x="334" y="103"/>
                    </a:lnTo>
                    <a:lnTo>
                      <a:pt x="334" y="100"/>
                    </a:lnTo>
                    <a:lnTo>
                      <a:pt x="337" y="100"/>
                    </a:lnTo>
                    <a:lnTo>
                      <a:pt x="331" y="97"/>
                    </a:lnTo>
                    <a:lnTo>
                      <a:pt x="334" y="97"/>
                    </a:lnTo>
                    <a:lnTo>
                      <a:pt x="337" y="97"/>
                    </a:lnTo>
                    <a:lnTo>
                      <a:pt x="334" y="92"/>
                    </a:lnTo>
                    <a:lnTo>
                      <a:pt x="337" y="92"/>
                    </a:lnTo>
                    <a:lnTo>
                      <a:pt x="339" y="92"/>
                    </a:lnTo>
                    <a:lnTo>
                      <a:pt x="339" y="86"/>
                    </a:lnTo>
                    <a:lnTo>
                      <a:pt x="349" y="92"/>
                    </a:lnTo>
                    <a:lnTo>
                      <a:pt x="349" y="86"/>
                    </a:lnTo>
                    <a:lnTo>
                      <a:pt x="349" y="83"/>
                    </a:lnTo>
                    <a:lnTo>
                      <a:pt x="349" y="80"/>
                    </a:lnTo>
                    <a:lnTo>
                      <a:pt x="352" y="80"/>
                    </a:lnTo>
                    <a:lnTo>
                      <a:pt x="354" y="78"/>
                    </a:lnTo>
                    <a:lnTo>
                      <a:pt x="360" y="80"/>
                    </a:lnTo>
                    <a:lnTo>
                      <a:pt x="368" y="83"/>
                    </a:lnTo>
                    <a:lnTo>
                      <a:pt x="373" y="86"/>
                    </a:lnTo>
                    <a:lnTo>
                      <a:pt x="373" y="83"/>
                    </a:lnTo>
                    <a:lnTo>
                      <a:pt x="375" y="86"/>
                    </a:lnTo>
                    <a:lnTo>
                      <a:pt x="375" y="83"/>
                    </a:lnTo>
                    <a:lnTo>
                      <a:pt x="378" y="86"/>
                    </a:lnTo>
                    <a:lnTo>
                      <a:pt x="378" y="83"/>
                    </a:lnTo>
                    <a:lnTo>
                      <a:pt x="383" y="83"/>
                    </a:lnTo>
                    <a:lnTo>
                      <a:pt x="385" y="83"/>
                    </a:lnTo>
                    <a:lnTo>
                      <a:pt x="385" y="86"/>
                    </a:lnTo>
                    <a:lnTo>
                      <a:pt x="383" y="92"/>
                    </a:lnTo>
                    <a:lnTo>
                      <a:pt x="385" y="94"/>
                    </a:lnTo>
                    <a:lnTo>
                      <a:pt x="388" y="94"/>
                    </a:lnTo>
                    <a:lnTo>
                      <a:pt x="385" y="97"/>
                    </a:lnTo>
                    <a:lnTo>
                      <a:pt x="388" y="97"/>
                    </a:lnTo>
                    <a:lnTo>
                      <a:pt x="393" y="94"/>
                    </a:lnTo>
                    <a:lnTo>
                      <a:pt x="391" y="97"/>
                    </a:lnTo>
                    <a:lnTo>
                      <a:pt x="391" y="100"/>
                    </a:lnTo>
                    <a:lnTo>
                      <a:pt x="391" y="103"/>
                    </a:lnTo>
                    <a:lnTo>
                      <a:pt x="396" y="103"/>
                    </a:lnTo>
                    <a:lnTo>
                      <a:pt x="396" y="106"/>
                    </a:lnTo>
                    <a:lnTo>
                      <a:pt x="396" y="109"/>
                    </a:lnTo>
                    <a:lnTo>
                      <a:pt x="396" y="114"/>
                    </a:lnTo>
                    <a:lnTo>
                      <a:pt x="396" y="117"/>
                    </a:lnTo>
                    <a:lnTo>
                      <a:pt x="398" y="117"/>
                    </a:lnTo>
                    <a:lnTo>
                      <a:pt x="396" y="120"/>
                    </a:lnTo>
                    <a:lnTo>
                      <a:pt x="396" y="126"/>
                    </a:lnTo>
                    <a:lnTo>
                      <a:pt x="396" y="134"/>
                    </a:lnTo>
                    <a:lnTo>
                      <a:pt x="396" y="140"/>
                    </a:lnTo>
                    <a:lnTo>
                      <a:pt x="375" y="126"/>
                    </a:lnTo>
                    <a:lnTo>
                      <a:pt x="354" y="117"/>
                    </a:lnTo>
                    <a:lnTo>
                      <a:pt x="352" y="114"/>
                    </a:lnTo>
                    <a:lnTo>
                      <a:pt x="347" y="109"/>
                    </a:lnTo>
                    <a:lnTo>
                      <a:pt x="347" y="120"/>
                    </a:lnTo>
                    <a:lnTo>
                      <a:pt x="347" y="123"/>
                    </a:lnTo>
                    <a:lnTo>
                      <a:pt x="349" y="123"/>
                    </a:lnTo>
                    <a:lnTo>
                      <a:pt x="344" y="137"/>
                    </a:lnTo>
                    <a:lnTo>
                      <a:pt x="347" y="137"/>
                    </a:lnTo>
                    <a:lnTo>
                      <a:pt x="344" y="143"/>
                    </a:lnTo>
                    <a:lnTo>
                      <a:pt x="347" y="145"/>
                    </a:lnTo>
                    <a:lnTo>
                      <a:pt x="344" y="148"/>
                    </a:lnTo>
                    <a:lnTo>
                      <a:pt x="344" y="151"/>
                    </a:lnTo>
                    <a:lnTo>
                      <a:pt x="339" y="157"/>
                    </a:lnTo>
                    <a:lnTo>
                      <a:pt x="337" y="162"/>
                    </a:lnTo>
                    <a:lnTo>
                      <a:pt x="334" y="165"/>
                    </a:lnTo>
                    <a:lnTo>
                      <a:pt x="337" y="165"/>
                    </a:lnTo>
                    <a:lnTo>
                      <a:pt x="337" y="168"/>
                    </a:lnTo>
                    <a:lnTo>
                      <a:pt x="334" y="174"/>
                    </a:lnTo>
                    <a:lnTo>
                      <a:pt x="331" y="171"/>
                    </a:lnTo>
                    <a:lnTo>
                      <a:pt x="331" y="174"/>
                    </a:lnTo>
                    <a:lnTo>
                      <a:pt x="329" y="182"/>
                    </a:lnTo>
                    <a:lnTo>
                      <a:pt x="326" y="182"/>
                    </a:lnTo>
                    <a:lnTo>
                      <a:pt x="321" y="182"/>
                    </a:lnTo>
                    <a:lnTo>
                      <a:pt x="318" y="188"/>
                    </a:lnTo>
                    <a:lnTo>
                      <a:pt x="316" y="194"/>
                    </a:lnTo>
                    <a:lnTo>
                      <a:pt x="316" y="202"/>
                    </a:lnTo>
                    <a:lnTo>
                      <a:pt x="300" y="194"/>
                    </a:lnTo>
                    <a:lnTo>
                      <a:pt x="298" y="202"/>
                    </a:lnTo>
                    <a:lnTo>
                      <a:pt x="298" y="208"/>
                    </a:lnTo>
                    <a:lnTo>
                      <a:pt x="298" y="214"/>
                    </a:lnTo>
                    <a:lnTo>
                      <a:pt x="298" y="217"/>
                    </a:lnTo>
                    <a:lnTo>
                      <a:pt x="295" y="217"/>
                    </a:lnTo>
                    <a:lnTo>
                      <a:pt x="295" y="222"/>
                    </a:lnTo>
                    <a:lnTo>
                      <a:pt x="290" y="245"/>
                    </a:lnTo>
                    <a:close/>
                  </a:path>
                </a:pathLst>
              </a:custGeom>
              <a:solidFill>
                <a:srgbClr val="557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14">
                <a:extLst>
                  <a:ext uri="{FF2B5EF4-FFF2-40B4-BE49-F238E27FC236}">
                    <a16:creationId xmlns:a16="http://schemas.microsoft.com/office/drawing/2014/main" id="{C43590CC-5D90-4958-AA3D-855CF35274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8" y="1734"/>
                <a:ext cx="398" cy="438"/>
              </a:xfrm>
              <a:custGeom>
                <a:avLst/>
                <a:gdLst>
                  <a:gd name="T0" fmla="*/ 251 w 398"/>
                  <a:gd name="T1" fmla="*/ 237 h 438"/>
                  <a:gd name="T2" fmla="*/ 249 w 398"/>
                  <a:gd name="T3" fmla="*/ 268 h 438"/>
                  <a:gd name="T4" fmla="*/ 236 w 398"/>
                  <a:gd name="T5" fmla="*/ 290 h 438"/>
                  <a:gd name="T6" fmla="*/ 228 w 398"/>
                  <a:gd name="T7" fmla="*/ 319 h 438"/>
                  <a:gd name="T8" fmla="*/ 218 w 398"/>
                  <a:gd name="T9" fmla="*/ 344 h 438"/>
                  <a:gd name="T10" fmla="*/ 220 w 398"/>
                  <a:gd name="T11" fmla="*/ 364 h 438"/>
                  <a:gd name="T12" fmla="*/ 215 w 398"/>
                  <a:gd name="T13" fmla="*/ 378 h 438"/>
                  <a:gd name="T14" fmla="*/ 199 w 398"/>
                  <a:gd name="T15" fmla="*/ 393 h 438"/>
                  <a:gd name="T16" fmla="*/ 179 w 398"/>
                  <a:gd name="T17" fmla="*/ 401 h 438"/>
                  <a:gd name="T18" fmla="*/ 169 w 398"/>
                  <a:gd name="T19" fmla="*/ 401 h 438"/>
                  <a:gd name="T20" fmla="*/ 148 w 398"/>
                  <a:gd name="T21" fmla="*/ 421 h 438"/>
                  <a:gd name="T22" fmla="*/ 117 w 398"/>
                  <a:gd name="T23" fmla="*/ 427 h 438"/>
                  <a:gd name="T24" fmla="*/ 94 w 398"/>
                  <a:gd name="T25" fmla="*/ 430 h 438"/>
                  <a:gd name="T26" fmla="*/ 78 w 398"/>
                  <a:gd name="T27" fmla="*/ 424 h 438"/>
                  <a:gd name="T28" fmla="*/ 70 w 398"/>
                  <a:gd name="T29" fmla="*/ 401 h 438"/>
                  <a:gd name="T30" fmla="*/ 52 w 398"/>
                  <a:gd name="T31" fmla="*/ 398 h 438"/>
                  <a:gd name="T32" fmla="*/ 37 w 398"/>
                  <a:gd name="T33" fmla="*/ 378 h 438"/>
                  <a:gd name="T34" fmla="*/ 19 w 398"/>
                  <a:gd name="T35" fmla="*/ 358 h 438"/>
                  <a:gd name="T36" fmla="*/ 3 w 398"/>
                  <a:gd name="T37" fmla="*/ 333 h 438"/>
                  <a:gd name="T38" fmla="*/ 0 w 398"/>
                  <a:gd name="T39" fmla="*/ 310 h 438"/>
                  <a:gd name="T40" fmla="*/ 19 w 398"/>
                  <a:gd name="T41" fmla="*/ 299 h 438"/>
                  <a:gd name="T42" fmla="*/ 34 w 398"/>
                  <a:gd name="T43" fmla="*/ 276 h 438"/>
                  <a:gd name="T44" fmla="*/ 34 w 398"/>
                  <a:gd name="T45" fmla="*/ 245 h 438"/>
                  <a:gd name="T46" fmla="*/ 42 w 398"/>
                  <a:gd name="T47" fmla="*/ 222 h 438"/>
                  <a:gd name="T48" fmla="*/ 55 w 398"/>
                  <a:gd name="T49" fmla="*/ 237 h 438"/>
                  <a:gd name="T50" fmla="*/ 60 w 398"/>
                  <a:gd name="T51" fmla="*/ 217 h 438"/>
                  <a:gd name="T52" fmla="*/ 60 w 398"/>
                  <a:gd name="T53" fmla="*/ 199 h 438"/>
                  <a:gd name="T54" fmla="*/ 75 w 398"/>
                  <a:gd name="T55" fmla="*/ 174 h 438"/>
                  <a:gd name="T56" fmla="*/ 101 w 398"/>
                  <a:gd name="T57" fmla="*/ 165 h 438"/>
                  <a:gd name="T58" fmla="*/ 117 w 398"/>
                  <a:gd name="T59" fmla="*/ 145 h 438"/>
                  <a:gd name="T60" fmla="*/ 130 w 398"/>
                  <a:gd name="T61" fmla="*/ 123 h 438"/>
                  <a:gd name="T62" fmla="*/ 133 w 398"/>
                  <a:gd name="T63" fmla="*/ 100 h 438"/>
                  <a:gd name="T64" fmla="*/ 133 w 398"/>
                  <a:gd name="T65" fmla="*/ 80 h 438"/>
                  <a:gd name="T66" fmla="*/ 138 w 398"/>
                  <a:gd name="T67" fmla="*/ 43 h 438"/>
                  <a:gd name="T68" fmla="*/ 130 w 398"/>
                  <a:gd name="T69" fmla="*/ 12 h 438"/>
                  <a:gd name="T70" fmla="*/ 143 w 398"/>
                  <a:gd name="T71" fmla="*/ 32 h 438"/>
                  <a:gd name="T72" fmla="*/ 207 w 398"/>
                  <a:gd name="T73" fmla="*/ 103 h 438"/>
                  <a:gd name="T74" fmla="*/ 259 w 398"/>
                  <a:gd name="T75" fmla="*/ 148 h 438"/>
                  <a:gd name="T76" fmla="*/ 277 w 398"/>
                  <a:gd name="T77" fmla="*/ 128 h 438"/>
                  <a:gd name="T78" fmla="*/ 298 w 398"/>
                  <a:gd name="T79" fmla="*/ 109 h 438"/>
                  <a:gd name="T80" fmla="*/ 305 w 398"/>
                  <a:gd name="T81" fmla="*/ 94 h 438"/>
                  <a:gd name="T82" fmla="*/ 308 w 398"/>
                  <a:gd name="T83" fmla="*/ 103 h 438"/>
                  <a:gd name="T84" fmla="*/ 329 w 398"/>
                  <a:gd name="T85" fmla="*/ 103 h 438"/>
                  <a:gd name="T86" fmla="*/ 334 w 398"/>
                  <a:gd name="T87" fmla="*/ 97 h 438"/>
                  <a:gd name="T88" fmla="*/ 349 w 398"/>
                  <a:gd name="T89" fmla="*/ 92 h 438"/>
                  <a:gd name="T90" fmla="*/ 360 w 398"/>
                  <a:gd name="T91" fmla="*/ 80 h 438"/>
                  <a:gd name="T92" fmla="*/ 378 w 398"/>
                  <a:gd name="T93" fmla="*/ 86 h 438"/>
                  <a:gd name="T94" fmla="*/ 385 w 398"/>
                  <a:gd name="T95" fmla="*/ 94 h 438"/>
                  <a:gd name="T96" fmla="*/ 391 w 398"/>
                  <a:gd name="T97" fmla="*/ 100 h 438"/>
                  <a:gd name="T98" fmla="*/ 396 w 398"/>
                  <a:gd name="T99" fmla="*/ 117 h 438"/>
                  <a:gd name="T100" fmla="*/ 375 w 398"/>
                  <a:gd name="T101" fmla="*/ 126 h 438"/>
                  <a:gd name="T102" fmla="*/ 349 w 398"/>
                  <a:gd name="T103" fmla="*/ 123 h 438"/>
                  <a:gd name="T104" fmla="*/ 344 w 398"/>
                  <a:gd name="T105" fmla="*/ 151 h 438"/>
                  <a:gd name="T106" fmla="*/ 334 w 398"/>
                  <a:gd name="T107" fmla="*/ 174 h 438"/>
                  <a:gd name="T108" fmla="*/ 318 w 398"/>
                  <a:gd name="T109" fmla="*/ 188 h 438"/>
                  <a:gd name="T110" fmla="*/ 298 w 398"/>
                  <a:gd name="T111" fmla="*/ 214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8" h="438">
                    <a:moveTo>
                      <a:pt x="290" y="245"/>
                    </a:moveTo>
                    <a:lnTo>
                      <a:pt x="288" y="251"/>
                    </a:lnTo>
                    <a:lnTo>
                      <a:pt x="285" y="254"/>
                    </a:lnTo>
                    <a:lnTo>
                      <a:pt x="269" y="251"/>
                    </a:lnTo>
                    <a:lnTo>
                      <a:pt x="262" y="242"/>
                    </a:lnTo>
                    <a:lnTo>
                      <a:pt x="251" y="237"/>
                    </a:lnTo>
                    <a:lnTo>
                      <a:pt x="251" y="245"/>
                    </a:lnTo>
                    <a:lnTo>
                      <a:pt x="251" y="248"/>
                    </a:lnTo>
                    <a:lnTo>
                      <a:pt x="249" y="248"/>
                    </a:lnTo>
                    <a:lnTo>
                      <a:pt x="251" y="256"/>
                    </a:lnTo>
                    <a:lnTo>
                      <a:pt x="249" y="265"/>
                    </a:lnTo>
                    <a:lnTo>
                      <a:pt x="249" y="268"/>
                    </a:lnTo>
                    <a:lnTo>
                      <a:pt x="246" y="268"/>
                    </a:lnTo>
                    <a:lnTo>
                      <a:pt x="246" y="273"/>
                    </a:lnTo>
                    <a:lnTo>
                      <a:pt x="246" y="276"/>
                    </a:lnTo>
                    <a:lnTo>
                      <a:pt x="246" y="279"/>
                    </a:lnTo>
                    <a:lnTo>
                      <a:pt x="241" y="279"/>
                    </a:lnTo>
                    <a:lnTo>
                      <a:pt x="236" y="290"/>
                    </a:lnTo>
                    <a:lnTo>
                      <a:pt x="236" y="293"/>
                    </a:lnTo>
                    <a:lnTo>
                      <a:pt x="236" y="299"/>
                    </a:lnTo>
                    <a:lnTo>
                      <a:pt x="236" y="307"/>
                    </a:lnTo>
                    <a:lnTo>
                      <a:pt x="236" y="310"/>
                    </a:lnTo>
                    <a:lnTo>
                      <a:pt x="233" y="316"/>
                    </a:lnTo>
                    <a:lnTo>
                      <a:pt x="228" y="319"/>
                    </a:lnTo>
                    <a:lnTo>
                      <a:pt x="223" y="324"/>
                    </a:lnTo>
                    <a:lnTo>
                      <a:pt x="223" y="330"/>
                    </a:lnTo>
                    <a:lnTo>
                      <a:pt x="220" y="333"/>
                    </a:lnTo>
                    <a:lnTo>
                      <a:pt x="220" y="336"/>
                    </a:lnTo>
                    <a:lnTo>
                      <a:pt x="218" y="341"/>
                    </a:lnTo>
                    <a:lnTo>
                      <a:pt x="218" y="344"/>
                    </a:lnTo>
                    <a:lnTo>
                      <a:pt x="215" y="350"/>
                    </a:lnTo>
                    <a:lnTo>
                      <a:pt x="215" y="353"/>
                    </a:lnTo>
                    <a:lnTo>
                      <a:pt x="213" y="358"/>
                    </a:lnTo>
                    <a:lnTo>
                      <a:pt x="213" y="361"/>
                    </a:lnTo>
                    <a:lnTo>
                      <a:pt x="218" y="361"/>
                    </a:lnTo>
                    <a:lnTo>
                      <a:pt x="220" y="364"/>
                    </a:lnTo>
                    <a:lnTo>
                      <a:pt x="218" y="367"/>
                    </a:lnTo>
                    <a:lnTo>
                      <a:pt x="213" y="373"/>
                    </a:lnTo>
                    <a:lnTo>
                      <a:pt x="213" y="376"/>
                    </a:lnTo>
                    <a:lnTo>
                      <a:pt x="215" y="378"/>
                    </a:lnTo>
                    <a:lnTo>
                      <a:pt x="218" y="376"/>
                    </a:lnTo>
                    <a:lnTo>
                      <a:pt x="215" y="378"/>
                    </a:lnTo>
                    <a:lnTo>
                      <a:pt x="213" y="381"/>
                    </a:lnTo>
                    <a:lnTo>
                      <a:pt x="213" y="384"/>
                    </a:lnTo>
                    <a:lnTo>
                      <a:pt x="210" y="384"/>
                    </a:lnTo>
                    <a:lnTo>
                      <a:pt x="207" y="393"/>
                    </a:lnTo>
                    <a:lnTo>
                      <a:pt x="202" y="393"/>
                    </a:lnTo>
                    <a:lnTo>
                      <a:pt x="199" y="393"/>
                    </a:lnTo>
                    <a:lnTo>
                      <a:pt x="199" y="387"/>
                    </a:lnTo>
                    <a:lnTo>
                      <a:pt x="197" y="384"/>
                    </a:lnTo>
                    <a:lnTo>
                      <a:pt x="194" y="387"/>
                    </a:lnTo>
                    <a:lnTo>
                      <a:pt x="192" y="393"/>
                    </a:lnTo>
                    <a:lnTo>
                      <a:pt x="182" y="401"/>
                    </a:lnTo>
                    <a:lnTo>
                      <a:pt x="179" y="401"/>
                    </a:lnTo>
                    <a:lnTo>
                      <a:pt x="176" y="404"/>
                    </a:lnTo>
                    <a:lnTo>
                      <a:pt x="176" y="401"/>
                    </a:lnTo>
                    <a:lnTo>
                      <a:pt x="174" y="401"/>
                    </a:lnTo>
                    <a:lnTo>
                      <a:pt x="174" y="398"/>
                    </a:lnTo>
                    <a:lnTo>
                      <a:pt x="171" y="398"/>
                    </a:lnTo>
                    <a:lnTo>
                      <a:pt x="169" y="401"/>
                    </a:lnTo>
                    <a:lnTo>
                      <a:pt x="171" y="407"/>
                    </a:lnTo>
                    <a:lnTo>
                      <a:pt x="163" y="415"/>
                    </a:lnTo>
                    <a:lnTo>
                      <a:pt x="161" y="415"/>
                    </a:lnTo>
                    <a:lnTo>
                      <a:pt x="158" y="415"/>
                    </a:lnTo>
                    <a:lnTo>
                      <a:pt x="155" y="418"/>
                    </a:lnTo>
                    <a:lnTo>
                      <a:pt x="148" y="421"/>
                    </a:lnTo>
                    <a:lnTo>
                      <a:pt x="140" y="427"/>
                    </a:lnTo>
                    <a:lnTo>
                      <a:pt x="133" y="421"/>
                    </a:lnTo>
                    <a:lnTo>
                      <a:pt x="125" y="418"/>
                    </a:lnTo>
                    <a:lnTo>
                      <a:pt x="122" y="421"/>
                    </a:lnTo>
                    <a:lnTo>
                      <a:pt x="122" y="424"/>
                    </a:lnTo>
                    <a:lnTo>
                      <a:pt x="117" y="427"/>
                    </a:lnTo>
                    <a:lnTo>
                      <a:pt x="114" y="430"/>
                    </a:lnTo>
                    <a:lnTo>
                      <a:pt x="112" y="432"/>
                    </a:lnTo>
                    <a:lnTo>
                      <a:pt x="101" y="438"/>
                    </a:lnTo>
                    <a:lnTo>
                      <a:pt x="99" y="432"/>
                    </a:lnTo>
                    <a:lnTo>
                      <a:pt x="94" y="432"/>
                    </a:lnTo>
                    <a:lnTo>
                      <a:pt x="94" y="430"/>
                    </a:lnTo>
                    <a:lnTo>
                      <a:pt x="91" y="427"/>
                    </a:lnTo>
                    <a:lnTo>
                      <a:pt x="86" y="430"/>
                    </a:lnTo>
                    <a:lnTo>
                      <a:pt x="83" y="430"/>
                    </a:lnTo>
                    <a:lnTo>
                      <a:pt x="83" y="427"/>
                    </a:lnTo>
                    <a:lnTo>
                      <a:pt x="81" y="424"/>
                    </a:lnTo>
                    <a:lnTo>
                      <a:pt x="78" y="424"/>
                    </a:lnTo>
                    <a:lnTo>
                      <a:pt x="75" y="421"/>
                    </a:lnTo>
                    <a:lnTo>
                      <a:pt x="75" y="415"/>
                    </a:lnTo>
                    <a:lnTo>
                      <a:pt x="70" y="410"/>
                    </a:lnTo>
                    <a:lnTo>
                      <a:pt x="70" y="407"/>
                    </a:lnTo>
                    <a:lnTo>
                      <a:pt x="73" y="404"/>
                    </a:lnTo>
                    <a:lnTo>
                      <a:pt x="70" y="401"/>
                    </a:lnTo>
                    <a:lnTo>
                      <a:pt x="63" y="401"/>
                    </a:lnTo>
                    <a:lnTo>
                      <a:pt x="63" y="404"/>
                    </a:lnTo>
                    <a:lnTo>
                      <a:pt x="60" y="401"/>
                    </a:lnTo>
                    <a:lnTo>
                      <a:pt x="55" y="401"/>
                    </a:lnTo>
                    <a:lnTo>
                      <a:pt x="55" y="398"/>
                    </a:lnTo>
                    <a:lnTo>
                      <a:pt x="52" y="398"/>
                    </a:lnTo>
                    <a:lnTo>
                      <a:pt x="50" y="393"/>
                    </a:lnTo>
                    <a:lnTo>
                      <a:pt x="50" y="396"/>
                    </a:lnTo>
                    <a:lnTo>
                      <a:pt x="45" y="393"/>
                    </a:lnTo>
                    <a:lnTo>
                      <a:pt x="39" y="387"/>
                    </a:lnTo>
                    <a:lnTo>
                      <a:pt x="34" y="381"/>
                    </a:lnTo>
                    <a:lnTo>
                      <a:pt x="37" y="378"/>
                    </a:lnTo>
                    <a:lnTo>
                      <a:pt x="34" y="376"/>
                    </a:lnTo>
                    <a:lnTo>
                      <a:pt x="26" y="376"/>
                    </a:lnTo>
                    <a:lnTo>
                      <a:pt x="24" y="364"/>
                    </a:lnTo>
                    <a:lnTo>
                      <a:pt x="21" y="364"/>
                    </a:lnTo>
                    <a:lnTo>
                      <a:pt x="16" y="361"/>
                    </a:lnTo>
                    <a:lnTo>
                      <a:pt x="19" y="358"/>
                    </a:lnTo>
                    <a:lnTo>
                      <a:pt x="19" y="356"/>
                    </a:lnTo>
                    <a:lnTo>
                      <a:pt x="14" y="353"/>
                    </a:lnTo>
                    <a:lnTo>
                      <a:pt x="6" y="338"/>
                    </a:lnTo>
                    <a:lnTo>
                      <a:pt x="0" y="336"/>
                    </a:lnTo>
                    <a:lnTo>
                      <a:pt x="0" y="333"/>
                    </a:lnTo>
                    <a:lnTo>
                      <a:pt x="3" y="333"/>
                    </a:lnTo>
                    <a:lnTo>
                      <a:pt x="3" y="330"/>
                    </a:lnTo>
                    <a:lnTo>
                      <a:pt x="0" y="324"/>
                    </a:lnTo>
                    <a:lnTo>
                      <a:pt x="3" y="321"/>
                    </a:lnTo>
                    <a:lnTo>
                      <a:pt x="6" y="321"/>
                    </a:lnTo>
                    <a:lnTo>
                      <a:pt x="3" y="316"/>
                    </a:lnTo>
                    <a:lnTo>
                      <a:pt x="0" y="310"/>
                    </a:lnTo>
                    <a:lnTo>
                      <a:pt x="0" y="302"/>
                    </a:lnTo>
                    <a:lnTo>
                      <a:pt x="3" y="302"/>
                    </a:lnTo>
                    <a:lnTo>
                      <a:pt x="6" y="302"/>
                    </a:lnTo>
                    <a:lnTo>
                      <a:pt x="11" y="302"/>
                    </a:lnTo>
                    <a:lnTo>
                      <a:pt x="16" y="299"/>
                    </a:lnTo>
                    <a:lnTo>
                      <a:pt x="19" y="299"/>
                    </a:lnTo>
                    <a:lnTo>
                      <a:pt x="24" y="296"/>
                    </a:lnTo>
                    <a:lnTo>
                      <a:pt x="24" y="293"/>
                    </a:lnTo>
                    <a:lnTo>
                      <a:pt x="24" y="279"/>
                    </a:lnTo>
                    <a:lnTo>
                      <a:pt x="26" y="276"/>
                    </a:lnTo>
                    <a:lnTo>
                      <a:pt x="32" y="276"/>
                    </a:lnTo>
                    <a:lnTo>
                      <a:pt x="34" y="276"/>
                    </a:lnTo>
                    <a:lnTo>
                      <a:pt x="34" y="271"/>
                    </a:lnTo>
                    <a:lnTo>
                      <a:pt x="32" y="265"/>
                    </a:lnTo>
                    <a:lnTo>
                      <a:pt x="32" y="259"/>
                    </a:lnTo>
                    <a:lnTo>
                      <a:pt x="26" y="254"/>
                    </a:lnTo>
                    <a:lnTo>
                      <a:pt x="26" y="251"/>
                    </a:lnTo>
                    <a:lnTo>
                      <a:pt x="34" y="245"/>
                    </a:lnTo>
                    <a:lnTo>
                      <a:pt x="34" y="237"/>
                    </a:lnTo>
                    <a:lnTo>
                      <a:pt x="34" y="231"/>
                    </a:lnTo>
                    <a:lnTo>
                      <a:pt x="37" y="228"/>
                    </a:lnTo>
                    <a:lnTo>
                      <a:pt x="37" y="225"/>
                    </a:lnTo>
                    <a:lnTo>
                      <a:pt x="39" y="222"/>
                    </a:lnTo>
                    <a:lnTo>
                      <a:pt x="42" y="222"/>
                    </a:lnTo>
                    <a:lnTo>
                      <a:pt x="45" y="225"/>
                    </a:lnTo>
                    <a:lnTo>
                      <a:pt x="50" y="225"/>
                    </a:lnTo>
                    <a:lnTo>
                      <a:pt x="52" y="231"/>
                    </a:lnTo>
                    <a:lnTo>
                      <a:pt x="52" y="234"/>
                    </a:lnTo>
                    <a:lnTo>
                      <a:pt x="52" y="237"/>
                    </a:lnTo>
                    <a:lnTo>
                      <a:pt x="55" y="237"/>
                    </a:lnTo>
                    <a:lnTo>
                      <a:pt x="58" y="234"/>
                    </a:lnTo>
                    <a:lnTo>
                      <a:pt x="58" y="228"/>
                    </a:lnTo>
                    <a:lnTo>
                      <a:pt x="63" y="231"/>
                    </a:lnTo>
                    <a:lnTo>
                      <a:pt x="63" y="228"/>
                    </a:lnTo>
                    <a:lnTo>
                      <a:pt x="63" y="225"/>
                    </a:lnTo>
                    <a:lnTo>
                      <a:pt x="60" y="217"/>
                    </a:lnTo>
                    <a:lnTo>
                      <a:pt x="58" y="214"/>
                    </a:lnTo>
                    <a:lnTo>
                      <a:pt x="58" y="211"/>
                    </a:lnTo>
                    <a:lnTo>
                      <a:pt x="60" y="211"/>
                    </a:lnTo>
                    <a:lnTo>
                      <a:pt x="63" y="208"/>
                    </a:lnTo>
                    <a:lnTo>
                      <a:pt x="63" y="205"/>
                    </a:lnTo>
                    <a:lnTo>
                      <a:pt x="60" y="199"/>
                    </a:lnTo>
                    <a:lnTo>
                      <a:pt x="63" y="194"/>
                    </a:lnTo>
                    <a:lnTo>
                      <a:pt x="65" y="191"/>
                    </a:lnTo>
                    <a:lnTo>
                      <a:pt x="65" y="188"/>
                    </a:lnTo>
                    <a:lnTo>
                      <a:pt x="65" y="185"/>
                    </a:lnTo>
                    <a:lnTo>
                      <a:pt x="75" y="185"/>
                    </a:lnTo>
                    <a:lnTo>
                      <a:pt x="75" y="174"/>
                    </a:lnTo>
                    <a:lnTo>
                      <a:pt x="81" y="165"/>
                    </a:lnTo>
                    <a:lnTo>
                      <a:pt x="83" y="165"/>
                    </a:lnTo>
                    <a:lnTo>
                      <a:pt x="91" y="171"/>
                    </a:lnTo>
                    <a:lnTo>
                      <a:pt x="94" y="171"/>
                    </a:lnTo>
                    <a:lnTo>
                      <a:pt x="96" y="165"/>
                    </a:lnTo>
                    <a:lnTo>
                      <a:pt x="101" y="165"/>
                    </a:lnTo>
                    <a:lnTo>
                      <a:pt x="101" y="162"/>
                    </a:lnTo>
                    <a:lnTo>
                      <a:pt x="104" y="162"/>
                    </a:lnTo>
                    <a:lnTo>
                      <a:pt x="104" y="160"/>
                    </a:lnTo>
                    <a:lnTo>
                      <a:pt x="112" y="151"/>
                    </a:lnTo>
                    <a:lnTo>
                      <a:pt x="112" y="148"/>
                    </a:lnTo>
                    <a:lnTo>
                      <a:pt x="117" y="145"/>
                    </a:lnTo>
                    <a:lnTo>
                      <a:pt x="117" y="143"/>
                    </a:lnTo>
                    <a:lnTo>
                      <a:pt x="119" y="140"/>
                    </a:lnTo>
                    <a:lnTo>
                      <a:pt x="122" y="134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30" y="123"/>
                    </a:lnTo>
                    <a:lnTo>
                      <a:pt x="130" y="120"/>
                    </a:lnTo>
                    <a:lnTo>
                      <a:pt x="125" y="117"/>
                    </a:lnTo>
                    <a:lnTo>
                      <a:pt x="125" y="114"/>
                    </a:lnTo>
                    <a:lnTo>
                      <a:pt x="130" y="106"/>
                    </a:lnTo>
                    <a:lnTo>
                      <a:pt x="130" y="103"/>
                    </a:lnTo>
                    <a:lnTo>
                      <a:pt x="133" y="100"/>
                    </a:lnTo>
                    <a:lnTo>
                      <a:pt x="130" y="97"/>
                    </a:lnTo>
                    <a:lnTo>
                      <a:pt x="130" y="94"/>
                    </a:lnTo>
                    <a:lnTo>
                      <a:pt x="133" y="94"/>
                    </a:lnTo>
                    <a:lnTo>
                      <a:pt x="133" y="92"/>
                    </a:lnTo>
                    <a:lnTo>
                      <a:pt x="133" y="86"/>
                    </a:lnTo>
                    <a:lnTo>
                      <a:pt x="133" y="80"/>
                    </a:lnTo>
                    <a:lnTo>
                      <a:pt x="133" y="63"/>
                    </a:lnTo>
                    <a:lnTo>
                      <a:pt x="133" y="60"/>
                    </a:lnTo>
                    <a:lnTo>
                      <a:pt x="135" y="58"/>
                    </a:lnTo>
                    <a:lnTo>
                      <a:pt x="135" y="52"/>
                    </a:lnTo>
                    <a:lnTo>
                      <a:pt x="138" y="49"/>
                    </a:lnTo>
                    <a:lnTo>
                      <a:pt x="138" y="43"/>
                    </a:lnTo>
                    <a:lnTo>
                      <a:pt x="138" y="35"/>
                    </a:lnTo>
                    <a:lnTo>
                      <a:pt x="135" y="35"/>
                    </a:lnTo>
                    <a:lnTo>
                      <a:pt x="135" y="20"/>
                    </a:lnTo>
                    <a:lnTo>
                      <a:pt x="133" y="20"/>
                    </a:lnTo>
                    <a:lnTo>
                      <a:pt x="133" y="15"/>
                    </a:lnTo>
                    <a:lnTo>
                      <a:pt x="130" y="12"/>
                    </a:lnTo>
                    <a:lnTo>
                      <a:pt x="130" y="9"/>
                    </a:lnTo>
                    <a:lnTo>
                      <a:pt x="133" y="6"/>
                    </a:lnTo>
                    <a:lnTo>
                      <a:pt x="135" y="6"/>
                    </a:lnTo>
                    <a:lnTo>
                      <a:pt x="138" y="0"/>
                    </a:lnTo>
                    <a:lnTo>
                      <a:pt x="140" y="20"/>
                    </a:lnTo>
                    <a:lnTo>
                      <a:pt x="143" y="32"/>
                    </a:lnTo>
                    <a:lnTo>
                      <a:pt x="148" y="60"/>
                    </a:lnTo>
                    <a:lnTo>
                      <a:pt x="150" y="78"/>
                    </a:lnTo>
                    <a:lnTo>
                      <a:pt x="153" y="83"/>
                    </a:lnTo>
                    <a:lnTo>
                      <a:pt x="155" y="114"/>
                    </a:lnTo>
                    <a:lnTo>
                      <a:pt x="163" y="114"/>
                    </a:lnTo>
                    <a:lnTo>
                      <a:pt x="207" y="103"/>
                    </a:lnTo>
                    <a:lnTo>
                      <a:pt x="220" y="103"/>
                    </a:lnTo>
                    <a:lnTo>
                      <a:pt x="246" y="97"/>
                    </a:lnTo>
                    <a:lnTo>
                      <a:pt x="254" y="162"/>
                    </a:lnTo>
                    <a:lnTo>
                      <a:pt x="254" y="160"/>
                    </a:lnTo>
                    <a:lnTo>
                      <a:pt x="256" y="160"/>
                    </a:lnTo>
                    <a:lnTo>
                      <a:pt x="259" y="148"/>
                    </a:lnTo>
                    <a:lnTo>
                      <a:pt x="262" y="145"/>
                    </a:lnTo>
                    <a:lnTo>
                      <a:pt x="269" y="145"/>
                    </a:lnTo>
                    <a:lnTo>
                      <a:pt x="269" y="143"/>
                    </a:lnTo>
                    <a:lnTo>
                      <a:pt x="269" y="140"/>
                    </a:lnTo>
                    <a:lnTo>
                      <a:pt x="277" y="134"/>
                    </a:lnTo>
                    <a:lnTo>
                      <a:pt x="277" y="128"/>
                    </a:lnTo>
                    <a:lnTo>
                      <a:pt x="280" y="128"/>
                    </a:lnTo>
                    <a:lnTo>
                      <a:pt x="280" y="123"/>
                    </a:lnTo>
                    <a:lnTo>
                      <a:pt x="285" y="120"/>
                    </a:lnTo>
                    <a:lnTo>
                      <a:pt x="293" y="123"/>
                    </a:lnTo>
                    <a:lnTo>
                      <a:pt x="293" y="120"/>
                    </a:lnTo>
                    <a:lnTo>
                      <a:pt x="298" y="109"/>
                    </a:lnTo>
                    <a:lnTo>
                      <a:pt x="300" y="106"/>
                    </a:lnTo>
                    <a:lnTo>
                      <a:pt x="305" y="103"/>
                    </a:lnTo>
                    <a:lnTo>
                      <a:pt x="300" y="103"/>
                    </a:lnTo>
                    <a:lnTo>
                      <a:pt x="305" y="100"/>
                    </a:lnTo>
                    <a:lnTo>
                      <a:pt x="305" y="97"/>
                    </a:lnTo>
                    <a:lnTo>
                      <a:pt x="305" y="94"/>
                    </a:lnTo>
                    <a:lnTo>
                      <a:pt x="305" y="97"/>
                    </a:lnTo>
                    <a:lnTo>
                      <a:pt x="308" y="97"/>
                    </a:lnTo>
                    <a:lnTo>
                      <a:pt x="310" y="97"/>
                    </a:lnTo>
                    <a:lnTo>
                      <a:pt x="308" y="100"/>
                    </a:lnTo>
                    <a:lnTo>
                      <a:pt x="305" y="100"/>
                    </a:lnTo>
                    <a:lnTo>
                      <a:pt x="308" y="103"/>
                    </a:lnTo>
                    <a:lnTo>
                      <a:pt x="310" y="103"/>
                    </a:lnTo>
                    <a:lnTo>
                      <a:pt x="316" y="106"/>
                    </a:lnTo>
                    <a:lnTo>
                      <a:pt x="318" y="106"/>
                    </a:lnTo>
                    <a:lnTo>
                      <a:pt x="321" y="106"/>
                    </a:lnTo>
                    <a:lnTo>
                      <a:pt x="326" y="106"/>
                    </a:lnTo>
                    <a:lnTo>
                      <a:pt x="329" y="103"/>
                    </a:lnTo>
                    <a:lnTo>
                      <a:pt x="331" y="103"/>
                    </a:lnTo>
                    <a:lnTo>
                      <a:pt x="334" y="103"/>
                    </a:lnTo>
                    <a:lnTo>
                      <a:pt x="334" y="100"/>
                    </a:lnTo>
                    <a:lnTo>
                      <a:pt x="337" y="100"/>
                    </a:lnTo>
                    <a:lnTo>
                      <a:pt x="331" y="97"/>
                    </a:lnTo>
                    <a:lnTo>
                      <a:pt x="334" y="97"/>
                    </a:lnTo>
                    <a:lnTo>
                      <a:pt x="337" y="97"/>
                    </a:lnTo>
                    <a:lnTo>
                      <a:pt x="334" y="92"/>
                    </a:lnTo>
                    <a:lnTo>
                      <a:pt x="337" y="92"/>
                    </a:lnTo>
                    <a:lnTo>
                      <a:pt x="339" y="92"/>
                    </a:lnTo>
                    <a:lnTo>
                      <a:pt x="339" y="86"/>
                    </a:lnTo>
                    <a:lnTo>
                      <a:pt x="349" y="92"/>
                    </a:lnTo>
                    <a:lnTo>
                      <a:pt x="349" y="86"/>
                    </a:lnTo>
                    <a:lnTo>
                      <a:pt x="349" y="83"/>
                    </a:lnTo>
                    <a:lnTo>
                      <a:pt x="349" y="80"/>
                    </a:lnTo>
                    <a:lnTo>
                      <a:pt x="352" y="80"/>
                    </a:lnTo>
                    <a:lnTo>
                      <a:pt x="354" y="78"/>
                    </a:lnTo>
                    <a:lnTo>
                      <a:pt x="360" y="80"/>
                    </a:lnTo>
                    <a:lnTo>
                      <a:pt x="368" y="83"/>
                    </a:lnTo>
                    <a:lnTo>
                      <a:pt x="373" y="86"/>
                    </a:lnTo>
                    <a:lnTo>
                      <a:pt x="373" y="83"/>
                    </a:lnTo>
                    <a:lnTo>
                      <a:pt x="375" y="86"/>
                    </a:lnTo>
                    <a:lnTo>
                      <a:pt x="375" y="83"/>
                    </a:lnTo>
                    <a:lnTo>
                      <a:pt x="378" y="86"/>
                    </a:lnTo>
                    <a:lnTo>
                      <a:pt x="378" y="83"/>
                    </a:lnTo>
                    <a:lnTo>
                      <a:pt x="383" y="83"/>
                    </a:lnTo>
                    <a:lnTo>
                      <a:pt x="385" y="83"/>
                    </a:lnTo>
                    <a:lnTo>
                      <a:pt x="385" y="86"/>
                    </a:lnTo>
                    <a:lnTo>
                      <a:pt x="383" y="92"/>
                    </a:lnTo>
                    <a:lnTo>
                      <a:pt x="385" y="94"/>
                    </a:lnTo>
                    <a:lnTo>
                      <a:pt x="388" y="94"/>
                    </a:lnTo>
                    <a:lnTo>
                      <a:pt x="385" y="97"/>
                    </a:lnTo>
                    <a:lnTo>
                      <a:pt x="388" y="97"/>
                    </a:lnTo>
                    <a:lnTo>
                      <a:pt x="393" y="94"/>
                    </a:lnTo>
                    <a:lnTo>
                      <a:pt x="391" y="97"/>
                    </a:lnTo>
                    <a:lnTo>
                      <a:pt x="391" y="100"/>
                    </a:lnTo>
                    <a:lnTo>
                      <a:pt x="391" y="103"/>
                    </a:lnTo>
                    <a:lnTo>
                      <a:pt x="396" y="103"/>
                    </a:lnTo>
                    <a:lnTo>
                      <a:pt x="396" y="106"/>
                    </a:lnTo>
                    <a:lnTo>
                      <a:pt x="396" y="109"/>
                    </a:lnTo>
                    <a:lnTo>
                      <a:pt x="396" y="114"/>
                    </a:lnTo>
                    <a:lnTo>
                      <a:pt x="396" y="117"/>
                    </a:lnTo>
                    <a:lnTo>
                      <a:pt x="398" y="117"/>
                    </a:lnTo>
                    <a:lnTo>
                      <a:pt x="396" y="120"/>
                    </a:lnTo>
                    <a:lnTo>
                      <a:pt x="396" y="126"/>
                    </a:lnTo>
                    <a:lnTo>
                      <a:pt x="396" y="134"/>
                    </a:lnTo>
                    <a:lnTo>
                      <a:pt x="396" y="140"/>
                    </a:lnTo>
                    <a:lnTo>
                      <a:pt x="375" y="126"/>
                    </a:lnTo>
                    <a:lnTo>
                      <a:pt x="354" y="117"/>
                    </a:lnTo>
                    <a:lnTo>
                      <a:pt x="352" y="114"/>
                    </a:lnTo>
                    <a:lnTo>
                      <a:pt x="347" y="109"/>
                    </a:lnTo>
                    <a:lnTo>
                      <a:pt x="347" y="120"/>
                    </a:lnTo>
                    <a:lnTo>
                      <a:pt x="347" y="123"/>
                    </a:lnTo>
                    <a:lnTo>
                      <a:pt x="349" y="123"/>
                    </a:lnTo>
                    <a:lnTo>
                      <a:pt x="344" y="137"/>
                    </a:lnTo>
                    <a:lnTo>
                      <a:pt x="347" y="137"/>
                    </a:lnTo>
                    <a:lnTo>
                      <a:pt x="344" y="143"/>
                    </a:lnTo>
                    <a:lnTo>
                      <a:pt x="347" y="145"/>
                    </a:lnTo>
                    <a:lnTo>
                      <a:pt x="344" y="148"/>
                    </a:lnTo>
                    <a:lnTo>
                      <a:pt x="344" y="151"/>
                    </a:lnTo>
                    <a:lnTo>
                      <a:pt x="339" y="157"/>
                    </a:lnTo>
                    <a:lnTo>
                      <a:pt x="337" y="162"/>
                    </a:lnTo>
                    <a:lnTo>
                      <a:pt x="334" y="165"/>
                    </a:lnTo>
                    <a:lnTo>
                      <a:pt x="337" y="165"/>
                    </a:lnTo>
                    <a:lnTo>
                      <a:pt x="337" y="168"/>
                    </a:lnTo>
                    <a:lnTo>
                      <a:pt x="334" y="174"/>
                    </a:lnTo>
                    <a:lnTo>
                      <a:pt x="331" y="171"/>
                    </a:lnTo>
                    <a:lnTo>
                      <a:pt x="331" y="174"/>
                    </a:lnTo>
                    <a:lnTo>
                      <a:pt x="329" y="182"/>
                    </a:lnTo>
                    <a:lnTo>
                      <a:pt x="326" y="182"/>
                    </a:lnTo>
                    <a:lnTo>
                      <a:pt x="321" y="182"/>
                    </a:lnTo>
                    <a:lnTo>
                      <a:pt x="318" y="188"/>
                    </a:lnTo>
                    <a:lnTo>
                      <a:pt x="316" y="194"/>
                    </a:lnTo>
                    <a:lnTo>
                      <a:pt x="316" y="202"/>
                    </a:lnTo>
                    <a:lnTo>
                      <a:pt x="300" y="194"/>
                    </a:lnTo>
                    <a:lnTo>
                      <a:pt x="298" y="202"/>
                    </a:lnTo>
                    <a:lnTo>
                      <a:pt x="298" y="208"/>
                    </a:lnTo>
                    <a:lnTo>
                      <a:pt x="298" y="214"/>
                    </a:lnTo>
                    <a:lnTo>
                      <a:pt x="298" y="217"/>
                    </a:lnTo>
                    <a:lnTo>
                      <a:pt x="295" y="217"/>
                    </a:lnTo>
                    <a:lnTo>
                      <a:pt x="295" y="222"/>
                    </a:lnTo>
                    <a:lnTo>
                      <a:pt x="290" y="24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15">
                <a:extLst>
                  <a:ext uri="{FF2B5EF4-FFF2-40B4-BE49-F238E27FC236}">
                    <a16:creationId xmlns:a16="http://schemas.microsoft.com/office/drawing/2014/main" id="{EF7B88E9-DC92-4C52-8C80-041543182F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0" y="1728"/>
                <a:ext cx="646" cy="550"/>
              </a:xfrm>
              <a:custGeom>
                <a:avLst/>
                <a:gdLst>
                  <a:gd name="T0" fmla="*/ 621 w 646"/>
                  <a:gd name="T1" fmla="*/ 469 h 550"/>
                  <a:gd name="T2" fmla="*/ 618 w 646"/>
                  <a:gd name="T3" fmla="*/ 503 h 550"/>
                  <a:gd name="T4" fmla="*/ 618 w 646"/>
                  <a:gd name="T5" fmla="*/ 550 h 550"/>
                  <a:gd name="T6" fmla="*/ 533 w 646"/>
                  <a:gd name="T7" fmla="*/ 542 h 550"/>
                  <a:gd name="T8" fmla="*/ 528 w 646"/>
                  <a:gd name="T9" fmla="*/ 542 h 550"/>
                  <a:gd name="T10" fmla="*/ 443 w 646"/>
                  <a:gd name="T11" fmla="*/ 533 h 550"/>
                  <a:gd name="T12" fmla="*/ 343 w 646"/>
                  <a:gd name="T13" fmla="*/ 525 h 550"/>
                  <a:gd name="T14" fmla="*/ 338 w 646"/>
                  <a:gd name="T15" fmla="*/ 525 h 550"/>
                  <a:gd name="T16" fmla="*/ 294 w 646"/>
                  <a:gd name="T17" fmla="*/ 517 h 550"/>
                  <a:gd name="T18" fmla="*/ 268 w 646"/>
                  <a:gd name="T19" fmla="*/ 514 h 550"/>
                  <a:gd name="T20" fmla="*/ 227 w 646"/>
                  <a:gd name="T21" fmla="*/ 511 h 550"/>
                  <a:gd name="T22" fmla="*/ 191 w 646"/>
                  <a:gd name="T23" fmla="*/ 508 h 550"/>
                  <a:gd name="T24" fmla="*/ 188 w 646"/>
                  <a:gd name="T25" fmla="*/ 506 h 550"/>
                  <a:gd name="T26" fmla="*/ 144 w 646"/>
                  <a:gd name="T27" fmla="*/ 500 h 550"/>
                  <a:gd name="T28" fmla="*/ 139 w 646"/>
                  <a:gd name="T29" fmla="*/ 500 h 550"/>
                  <a:gd name="T30" fmla="*/ 59 w 646"/>
                  <a:gd name="T31" fmla="*/ 489 h 550"/>
                  <a:gd name="T32" fmla="*/ 0 w 646"/>
                  <a:gd name="T33" fmla="*/ 480 h 550"/>
                  <a:gd name="T34" fmla="*/ 10 w 646"/>
                  <a:gd name="T35" fmla="*/ 405 h 550"/>
                  <a:gd name="T36" fmla="*/ 13 w 646"/>
                  <a:gd name="T37" fmla="*/ 374 h 550"/>
                  <a:gd name="T38" fmla="*/ 21 w 646"/>
                  <a:gd name="T39" fmla="*/ 341 h 550"/>
                  <a:gd name="T40" fmla="*/ 21 w 646"/>
                  <a:gd name="T41" fmla="*/ 332 h 550"/>
                  <a:gd name="T42" fmla="*/ 23 w 646"/>
                  <a:gd name="T43" fmla="*/ 299 h 550"/>
                  <a:gd name="T44" fmla="*/ 36 w 646"/>
                  <a:gd name="T45" fmla="*/ 195 h 550"/>
                  <a:gd name="T46" fmla="*/ 36 w 646"/>
                  <a:gd name="T47" fmla="*/ 176 h 550"/>
                  <a:gd name="T48" fmla="*/ 41 w 646"/>
                  <a:gd name="T49" fmla="*/ 162 h 550"/>
                  <a:gd name="T50" fmla="*/ 49 w 646"/>
                  <a:gd name="T51" fmla="*/ 98 h 550"/>
                  <a:gd name="T52" fmla="*/ 54 w 646"/>
                  <a:gd name="T53" fmla="*/ 42 h 550"/>
                  <a:gd name="T54" fmla="*/ 62 w 646"/>
                  <a:gd name="T55" fmla="*/ 0 h 550"/>
                  <a:gd name="T56" fmla="*/ 157 w 646"/>
                  <a:gd name="T57" fmla="*/ 14 h 550"/>
                  <a:gd name="T58" fmla="*/ 206 w 646"/>
                  <a:gd name="T59" fmla="*/ 20 h 550"/>
                  <a:gd name="T60" fmla="*/ 242 w 646"/>
                  <a:gd name="T61" fmla="*/ 25 h 550"/>
                  <a:gd name="T62" fmla="*/ 286 w 646"/>
                  <a:gd name="T63" fmla="*/ 31 h 550"/>
                  <a:gd name="T64" fmla="*/ 299 w 646"/>
                  <a:gd name="T65" fmla="*/ 31 h 550"/>
                  <a:gd name="T66" fmla="*/ 376 w 646"/>
                  <a:gd name="T67" fmla="*/ 42 h 550"/>
                  <a:gd name="T68" fmla="*/ 404 w 646"/>
                  <a:gd name="T69" fmla="*/ 45 h 550"/>
                  <a:gd name="T70" fmla="*/ 477 w 646"/>
                  <a:gd name="T71" fmla="*/ 50 h 550"/>
                  <a:gd name="T72" fmla="*/ 518 w 646"/>
                  <a:gd name="T73" fmla="*/ 56 h 550"/>
                  <a:gd name="T74" fmla="*/ 533 w 646"/>
                  <a:gd name="T75" fmla="*/ 56 h 550"/>
                  <a:gd name="T76" fmla="*/ 595 w 646"/>
                  <a:gd name="T77" fmla="*/ 62 h 550"/>
                  <a:gd name="T78" fmla="*/ 598 w 646"/>
                  <a:gd name="T79" fmla="*/ 62 h 550"/>
                  <a:gd name="T80" fmla="*/ 646 w 646"/>
                  <a:gd name="T81" fmla="*/ 64 h 550"/>
                  <a:gd name="T82" fmla="*/ 644 w 646"/>
                  <a:gd name="T83" fmla="*/ 98 h 550"/>
                  <a:gd name="T84" fmla="*/ 644 w 646"/>
                  <a:gd name="T85" fmla="*/ 100 h 550"/>
                  <a:gd name="T86" fmla="*/ 644 w 646"/>
                  <a:gd name="T87" fmla="*/ 131 h 550"/>
                  <a:gd name="T88" fmla="*/ 639 w 646"/>
                  <a:gd name="T89" fmla="*/ 145 h 550"/>
                  <a:gd name="T90" fmla="*/ 636 w 646"/>
                  <a:gd name="T91" fmla="*/ 187 h 550"/>
                  <a:gd name="T92" fmla="*/ 634 w 646"/>
                  <a:gd name="T93" fmla="*/ 237 h 550"/>
                  <a:gd name="T94" fmla="*/ 631 w 646"/>
                  <a:gd name="T95" fmla="*/ 291 h 550"/>
                  <a:gd name="T96" fmla="*/ 631 w 646"/>
                  <a:gd name="T97" fmla="*/ 302 h 550"/>
                  <a:gd name="T98" fmla="*/ 629 w 646"/>
                  <a:gd name="T99" fmla="*/ 344 h 550"/>
                  <a:gd name="T100" fmla="*/ 629 w 646"/>
                  <a:gd name="T101" fmla="*/ 355 h 550"/>
                  <a:gd name="T102" fmla="*/ 626 w 646"/>
                  <a:gd name="T103" fmla="*/ 397 h 550"/>
                  <a:gd name="T104" fmla="*/ 621 w 646"/>
                  <a:gd name="T105" fmla="*/ 461 h 550"/>
                  <a:gd name="T106" fmla="*/ 621 w 646"/>
                  <a:gd name="T107" fmla="*/ 469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46" h="550">
                    <a:moveTo>
                      <a:pt x="621" y="469"/>
                    </a:moveTo>
                    <a:lnTo>
                      <a:pt x="618" y="503"/>
                    </a:lnTo>
                    <a:lnTo>
                      <a:pt x="618" y="550"/>
                    </a:lnTo>
                    <a:lnTo>
                      <a:pt x="533" y="542"/>
                    </a:lnTo>
                    <a:lnTo>
                      <a:pt x="528" y="542"/>
                    </a:lnTo>
                    <a:lnTo>
                      <a:pt x="443" y="533"/>
                    </a:lnTo>
                    <a:lnTo>
                      <a:pt x="343" y="525"/>
                    </a:lnTo>
                    <a:lnTo>
                      <a:pt x="338" y="525"/>
                    </a:lnTo>
                    <a:lnTo>
                      <a:pt x="294" y="517"/>
                    </a:lnTo>
                    <a:lnTo>
                      <a:pt x="268" y="514"/>
                    </a:lnTo>
                    <a:lnTo>
                      <a:pt x="227" y="511"/>
                    </a:lnTo>
                    <a:lnTo>
                      <a:pt x="191" y="508"/>
                    </a:lnTo>
                    <a:lnTo>
                      <a:pt x="188" y="506"/>
                    </a:lnTo>
                    <a:lnTo>
                      <a:pt x="144" y="500"/>
                    </a:lnTo>
                    <a:lnTo>
                      <a:pt x="139" y="500"/>
                    </a:lnTo>
                    <a:lnTo>
                      <a:pt x="59" y="489"/>
                    </a:lnTo>
                    <a:lnTo>
                      <a:pt x="0" y="480"/>
                    </a:lnTo>
                    <a:lnTo>
                      <a:pt x="10" y="405"/>
                    </a:lnTo>
                    <a:lnTo>
                      <a:pt x="13" y="374"/>
                    </a:lnTo>
                    <a:lnTo>
                      <a:pt x="21" y="341"/>
                    </a:lnTo>
                    <a:lnTo>
                      <a:pt x="21" y="332"/>
                    </a:lnTo>
                    <a:lnTo>
                      <a:pt x="23" y="299"/>
                    </a:lnTo>
                    <a:lnTo>
                      <a:pt x="36" y="195"/>
                    </a:lnTo>
                    <a:lnTo>
                      <a:pt x="36" y="176"/>
                    </a:lnTo>
                    <a:lnTo>
                      <a:pt x="41" y="162"/>
                    </a:lnTo>
                    <a:lnTo>
                      <a:pt x="49" y="98"/>
                    </a:lnTo>
                    <a:lnTo>
                      <a:pt x="54" y="42"/>
                    </a:lnTo>
                    <a:lnTo>
                      <a:pt x="62" y="0"/>
                    </a:lnTo>
                    <a:lnTo>
                      <a:pt x="157" y="14"/>
                    </a:lnTo>
                    <a:lnTo>
                      <a:pt x="206" y="20"/>
                    </a:lnTo>
                    <a:lnTo>
                      <a:pt x="242" y="25"/>
                    </a:lnTo>
                    <a:lnTo>
                      <a:pt x="286" y="31"/>
                    </a:lnTo>
                    <a:lnTo>
                      <a:pt x="299" y="31"/>
                    </a:lnTo>
                    <a:lnTo>
                      <a:pt x="376" y="42"/>
                    </a:lnTo>
                    <a:lnTo>
                      <a:pt x="404" y="45"/>
                    </a:lnTo>
                    <a:lnTo>
                      <a:pt x="477" y="50"/>
                    </a:lnTo>
                    <a:lnTo>
                      <a:pt x="518" y="56"/>
                    </a:lnTo>
                    <a:lnTo>
                      <a:pt x="533" y="56"/>
                    </a:lnTo>
                    <a:lnTo>
                      <a:pt x="595" y="62"/>
                    </a:lnTo>
                    <a:lnTo>
                      <a:pt x="598" y="62"/>
                    </a:lnTo>
                    <a:lnTo>
                      <a:pt x="646" y="64"/>
                    </a:lnTo>
                    <a:lnTo>
                      <a:pt x="644" y="98"/>
                    </a:lnTo>
                    <a:lnTo>
                      <a:pt x="644" y="100"/>
                    </a:lnTo>
                    <a:lnTo>
                      <a:pt x="644" y="131"/>
                    </a:lnTo>
                    <a:lnTo>
                      <a:pt x="639" y="145"/>
                    </a:lnTo>
                    <a:lnTo>
                      <a:pt x="636" y="187"/>
                    </a:lnTo>
                    <a:lnTo>
                      <a:pt x="634" y="237"/>
                    </a:lnTo>
                    <a:lnTo>
                      <a:pt x="631" y="291"/>
                    </a:lnTo>
                    <a:lnTo>
                      <a:pt x="631" y="302"/>
                    </a:lnTo>
                    <a:lnTo>
                      <a:pt x="629" y="344"/>
                    </a:lnTo>
                    <a:lnTo>
                      <a:pt x="629" y="355"/>
                    </a:lnTo>
                    <a:lnTo>
                      <a:pt x="626" y="397"/>
                    </a:lnTo>
                    <a:lnTo>
                      <a:pt x="621" y="461"/>
                    </a:lnTo>
                    <a:lnTo>
                      <a:pt x="621" y="469"/>
                    </a:lnTo>
                    <a:close/>
                  </a:path>
                </a:pathLst>
              </a:custGeom>
              <a:solidFill>
                <a:srgbClr val="C6D4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16">
                <a:extLst>
                  <a:ext uri="{FF2B5EF4-FFF2-40B4-BE49-F238E27FC236}">
                    <a16:creationId xmlns:a16="http://schemas.microsoft.com/office/drawing/2014/main" id="{E5175BBA-0AD9-49ED-8F87-2AAB2B9D56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0" y="1728"/>
                <a:ext cx="646" cy="550"/>
              </a:xfrm>
              <a:custGeom>
                <a:avLst/>
                <a:gdLst>
                  <a:gd name="T0" fmla="*/ 621 w 646"/>
                  <a:gd name="T1" fmla="*/ 469 h 550"/>
                  <a:gd name="T2" fmla="*/ 618 w 646"/>
                  <a:gd name="T3" fmla="*/ 503 h 550"/>
                  <a:gd name="T4" fmla="*/ 618 w 646"/>
                  <a:gd name="T5" fmla="*/ 550 h 550"/>
                  <a:gd name="T6" fmla="*/ 533 w 646"/>
                  <a:gd name="T7" fmla="*/ 542 h 550"/>
                  <a:gd name="T8" fmla="*/ 528 w 646"/>
                  <a:gd name="T9" fmla="*/ 542 h 550"/>
                  <a:gd name="T10" fmla="*/ 443 w 646"/>
                  <a:gd name="T11" fmla="*/ 533 h 550"/>
                  <a:gd name="T12" fmla="*/ 343 w 646"/>
                  <a:gd name="T13" fmla="*/ 525 h 550"/>
                  <a:gd name="T14" fmla="*/ 338 w 646"/>
                  <a:gd name="T15" fmla="*/ 525 h 550"/>
                  <a:gd name="T16" fmla="*/ 294 w 646"/>
                  <a:gd name="T17" fmla="*/ 517 h 550"/>
                  <a:gd name="T18" fmla="*/ 268 w 646"/>
                  <a:gd name="T19" fmla="*/ 514 h 550"/>
                  <a:gd name="T20" fmla="*/ 227 w 646"/>
                  <a:gd name="T21" fmla="*/ 511 h 550"/>
                  <a:gd name="T22" fmla="*/ 191 w 646"/>
                  <a:gd name="T23" fmla="*/ 508 h 550"/>
                  <a:gd name="T24" fmla="*/ 188 w 646"/>
                  <a:gd name="T25" fmla="*/ 506 h 550"/>
                  <a:gd name="T26" fmla="*/ 144 w 646"/>
                  <a:gd name="T27" fmla="*/ 500 h 550"/>
                  <a:gd name="T28" fmla="*/ 139 w 646"/>
                  <a:gd name="T29" fmla="*/ 500 h 550"/>
                  <a:gd name="T30" fmla="*/ 59 w 646"/>
                  <a:gd name="T31" fmla="*/ 489 h 550"/>
                  <a:gd name="T32" fmla="*/ 0 w 646"/>
                  <a:gd name="T33" fmla="*/ 480 h 550"/>
                  <a:gd name="T34" fmla="*/ 10 w 646"/>
                  <a:gd name="T35" fmla="*/ 405 h 550"/>
                  <a:gd name="T36" fmla="*/ 13 w 646"/>
                  <a:gd name="T37" fmla="*/ 374 h 550"/>
                  <a:gd name="T38" fmla="*/ 21 w 646"/>
                  <a:gd name="T39" fmla="*/ 341 h 550"/>
                  <a:gd name="T40" fmla="*/ 21 w 646"/>
                  <a:gd name="T41" fmla="*/ 332 h 550"/>
                  <a:gd name="T42" fmla="*/ 23 w 646"/>
                  <a:gd name="T43" fmla="*/ 299 h 550"/>
                  <a:gd name="T44" fmla="*/ 36 w 646"/>
                  <a:gd name="T45" fmla="*/ 195 h 550"/>
                  <a:gd name="T46" fmla="*/ 36 w 646"/>
                  <a:gd name="T47" fmla="*/ 176 h 550"/>
                  <a:gd name="T48" fmla="*/ 41 w 646"/>
                  <a:gd name="T49" fmla="*/ 162 h 550"/>
                  <a:gd name="T50" fmla="*/ 49 w 646"/>
                  <a:gd name="T51" fmla="*/ 98 h 550"/>
                  <a:gd name="T52" fmla="*/ 54 w 646"/>
                  <a:gd name="T53" fmla="*/ 42 h 550"/>
                  <a:gd name="T54" fmla="*/ 62 w 646"/>
                  <a:gd name="T55" fmla="*/ 0 h 550"/>
                  <a:gd name="T56" fmla="*/ 157 w 646"/>
                  <a:gd name="T57" fmla="*/ 14 h 550"/>
                  <a:gd name="T58" fmla="*/ 206 w 646"/>
                  <a:gd name="T59" fmla="*/ 20 h 550"/>
                  <a:gd name="T60" fmla="*/ 242 w 646"/>
                  <a:gd name="T61" fmla="*/ 25 h 550"/>
                  <a:gd name="T62" fmla="*/ 286 w 646"/>
                  <a:gd name="T63" fmla="*/ 31 h 550"/>
                  <a:gd name="T64" fmla="*/ 299 w 646"/>
                  <a:gd name="T65" fmla="*/ 31 h 550"/>
                  <a:gd name="T66" fmla="*/ 376 w 646"/>
                  <a:gd name="T67" fmla="*/ 42 h 550"/>
                  <a:gd name="T68" fmla="*/ 404 w 646"/>
                  <a:gd name="T69" fmla="*/ 45 h 550"/>
                  <a:gd name="T70" fmla="*/ 477 w 646"/>
                  <a:gd name="T71" fmla="*/ 50 h 550"/>
                  <a:gd name="T72" fmla="*/ 518 w 646"/>
                  <a:gd name="T73" fmla="*/ 56 h 550"/>
                  <a:gd name="T74" fmla="*/ 533 w 646"/>
                  <a:gd name="T75" fmla="*/ 56 h 550"/>
                  <a:gd name="T76" fmla="*/ 595 w 646"/>
                  <a:gd name="T77" fmla="*/ 62 h 550"/>
                  <a:gd name="T78" fmla="*/ 598 w 646"/>
                  <a:gd name="T79" fmla="*/ 62 h 550"/>
                  <a:gd name="T80" fmla="*/ 646 w 646"/>
                  <a:gd name="T81" fmla="*/ 64 h 550"/>
                  <a:gd name="T82" fmla="*/ 644 w 646"/>
                  <a:gd name="T83" fmla="*/ 98 h 550"/>
                  <a:gd name="T84" fmla="*/ 644 w 646"/>
                  <a:gd name="T85" fmla="*/ 100 h 550"/>
                  <a:gd name="T86" fmla="*/ 644 w 646"/>
                  <a:gd name="T87" fmla="*/ 131 h 550"/>
                  <a:gd name="T88" fmla="*/ 639 w 646"/>
                  <a:gd name="T89" fmla="*/ 145 h 550"/>
                  <a:gd name="T90" fmla="*/ 636 w 646"/>
                  <a:gd name="T91" fmla="*/ 187 h 550"/>
                  <a:gd name="T92" fmla="*/ 634 w 646"/>
                  <a:gd name="T93" fmla="*/ 237 h 550"/>
                  <a:gd name="T94" fmla="*/ 631 w 646"/>
                  <a:gd name="T95" fmla="*/ 291 h 550"/>
                  <a:gd name="T96" fmla="*/ 631 w 646"/>
                  <a:gd name="T97" fmla="*/ 302 h 550"/>
                  <a:gd name="T98" fmla="*/ 629 w 646"/>
                  <a:gd name="T99" fmla="*/ 344 h 550"/>
                  <a:gd name="T100" fmla="*/ 629 w 646"/>
                  <a:gd name="T101" fmla="*/ 355 h 550"/>
                  <a:gd name="T102" fmla="*/ 626 w 646"/>
                  <a:gd name="T103" fmla="*/ 397 h 550"/>
                  <a:gd name="T104" fmla="*/ 621 w 646"/>
                  <a:gd name="T105" fmla="*/ 461 h 550"/>
                  <a:gd name="T106" fmla="*/ 621 w 646"/>
                  <a:gd name="T107" fmla="*/ 469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46" h="550">
                    <a:moveTo>
                      <a:pt x="621" y="469"/>
                    </a:moveTo>
                    <a:lnTo>
                      <a:pt x="618" y="503"/>
                    </a:lnTo>
                    <a:lnTo>
                      <a:pt x="618" y="550"/>
                    </a:lnTo>
                    <a:lnTo>
                      <a:pt x="533" y="542"/>
                    </a:lnTo>
                    <a:lnTo>
                      <a:pt x="528" y="542"/>
                    </a:lnTo>
                    <a:lnTo>
                      <a:pt x="443" y="533"/>
                    </a:lnTo>
                    <a:lnTo>
                      <a:pt x="343" y="525"/>
                    </a:lnTo>
                    <a:lnTo>
                      <a:pt x="338" y="525"/>
                    </a:lnTo>
                    <a:lnTo>
                      <a:pt x="294" y="517"/>
                    </a:lnTo>
                    <a:lnTo>
                      <a:pt x="268" y="514"/>
                    </a:lnTo>
                    <a:lnTo>
                      <a:pt x="227" y="511"/>
                    </a:lnTo>
                    <a:lnTo>
                      <a:pt x="191" y="508"/>
                    </a:lnTo>
                    <a:lnTo>
                      <a:pt x="188" y="506"/>
                    </a:lnTo>
                    <a:lnTo>
                      <a:pt x="144" y="500"/>
                    </a:lnTo>
                    <a:lnTo>
                      <a:pt x="139" y="500"/>
                    </a:lnTo>
                    <a:lnTo>
                      <a:pt x="59" y="489"/>
                    </a:lnTo>
                    <a:lnTo>
                      <a:pt x="0" y="480"/>
                    </a:lnTo>
                    <a:lnTo>
                      <a:pt x="10" y="405"/>
                    </a:lnTo>
                    <a:lnTo>
                      <a:pt x="13" y="374"/>
                    </a:lnTo>
                    <a:lnTo>
                      <a:pt x="21" y="341"/>
                    </a:lnTo>
                    <a:lnTo>
                      <a:pt x="21" y="332"/>
                    </a:lnTo>
                    <a:lnTo>
                      <a:pt x="23" y="299"/>
                    </a:lnTo>
                    <a:lnTo>
                      <a:pt x="36" y="195"/>
                    </a:lnTo>
                    <a:lnTo>
                      <a:pt x="36" y="176"/>
                    </a:lnTo>
                    <a:lnTo>
                      <a:pt x="41" y="162"/>
                    </a:lnTo>
                    <a:lnTo>
                      <a:pt x="49" y="98"/>
                    </a:lnTo>
                    <a:lnTo>
                      <a:pt x="54" y="42"/>
                    </a:lnTo>
                    <a:lnTo>
                      <a:pt x="62" y="0"/>
                    </a:lnTo>
                    <a:lnTo>
                      <a:pt x="157" y="14"/>
                    </a:lnTo>
                    <a:lnTo>
                      <a:pt x="206" y="20"/>
                    </a:lnTo>
                    <a:lnTo>
                      <a:pt x="242" y="25"/>
                    </a:lnTo>
                    <a:lnTo>
                      <a:pt x="286" y="31"/>
                    </a:lnTo>
                    <a:lnTo>
                      <a:pt x="299" y="31"/>
                    </a:lnTo>
                    <a:lnTo>
                      <a:pt x="376" y="42"/>
                    </a:lnTo>
                    <a:lnTo>
                      <a:pt x="404" y="45"/>
                    </a:lnTo>
                    <a:lnTo>
                      <a:pt x="477" y="50"/>
                    </a:lnTo>
                    <a:lnTo>
                      <a:pt x="518" y="56"/>
                    </a:lnTo>
                    <a:lnTo>
                      <a:pt x="533" y="56"/>
                    </a:lnTo>
                    <a:lnTo>
                      <a:pt x="595" y="62"/>
                    </a:lnTo>
                    <a:lnTo>
                      <a:pt x="598" y="62"/>
                    </a:lnTo>
                    <a:lnTo>
                      <a:pt x="646" y="64"/>
                    </a:lnTo>
                    <a:lnTo>
                      <a:pt x="644" y="98"/>
                    </a:lnTo>
                    <a:lnTo>
                      <a:pt x="644" y="100"/>
                    </a:lnTo>
                    <a:lnTo>
                      <a:pt x="644" y="131"/>
                    </a:lnTo>
                    <a:lnTo>
                      <a:pt x="639" y="145"/>
                    </a:lnTo>
                    <a:lnTo>
                      <a:pt x="636" y="187"/>
                    </a:lnTo>
                    <a:lnTo>
                      <a:pt x="634" y="237"/>
                    </a:lnTo>
                    <a:lnTo>
                      <a:pt x="631" y="291"/>
                    </a:lnTo>
                    <a:lnTo>
                      <a:pt x="631" y="302"/>
                    </a:lnTo>
                    <a:lnTo>
                      <a:pt x="629" y="344"/>
                    </a:lnTo>
                    <a:lnTo>
                      <a:pt x="629" y="355"/>
                    </a:lnTo>
                    <a:lnTo>
                      <a:pt x="626" y="397"/>
                    </a:lnTo>
                    <a:lnTo>
                      <a:pt x="621" y="461"/>
                    </a:lnTo>
                    <a:lnTo>
                      <a:pt x="621" y="469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17">
                <a:extLst>
                  <a:ext uri="{FF2B5EF4-FFF2-40B4-BE49-F238E27FC236}">
                    <a16:creationId xmlns:a16="http://schemas.microsoft.com/office/drawing/2014/main" id="{55716163-4F9E-4E63-9818-883A87AAB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8" y="1973"/>
                <a:ext cx="659" cy="365"/>
              </a:xfrm>
              <a:custGeom>
                <a:avLst/>
                <a:gdLst>
                  <a:gd name="T0" fmla="*/ 171 w 659"/>
                  <a:gd name="T1" fmla="*/ 331 h 365"/>
                  <a:gd name="T2" fmla="*/ 137 w 659"/>
                  <a:gd name="T3" fmla="*/ 348 h 365"/>
                  <a:gd name="T4" fmla="*/ 13 w 659"/>
                  <a:gd name="T5" fmla="*/ 365 h 365"/>
                  <a:gd name="T6" fmla="*/ 31 w 659"/>
                  <a:gd name="T7" fmla="*/ 353 h 365"/>
                  <a:gd name="T8" fmla="*/ 36 w 659"/>
                  <a:gd name="T9" fmla="*/ 331 h 365"/>
                  <a:gd name="T10" fmla="*/ 36 w 659"/>
                  <a:gd name="T11" fmla="*/ 317 h 365"/>
                  <a:gd name="T12" fmla="*/ 34 w 659"/>
                  <a:gd name="T13" fmla="*/ 288 h 365"/>
                  <a:gd name="T14" fmla="*/ 67 w 659"/>
                  <a:gd name="T15" fmla="*/ 280 h 365"/>
                  <a:gd name="T16" fmla="*/ 93 w 659"/>
                  <a:gd name="T17" fmla="*/ 285 h 365"/>
                  <a:gd name="T18" fmla="*/ 90 w 659"/>
                  <a:gd name="T19" fmla="*/ 246 h 365"/>
                  <a:gd name="T20" fmla="*/ 116 w 659"/>
                  <a:gd name="T21" fmla="*/ 221 h 365"/>
                  <a:gd name="T22" fmla="*/ 132 w 659"/>
                  <a:gd name="T23" fmla="*/ 198 h 365"/>
                  <a:gd name="T24" fmla="*/ 134 w 659"/>
                  <a:gd name="T25" fmla="*/ 178 h 365"/>
                  <a:gd name="T26" fmla="*/ 155 w 659"/>
                  <a:gd name="T27" fmla="*/ 187 h 365"/>
                  <a:gd name="T28" fmla="*/ 160 w 659"/>
                  <a:gd name="T29" fmla="*/ 167 h 365"/>
                  <a:gd name="T30" fmla="*/ 194 w 659"/>
                  <a:gd name="T31" fmla="*/ 181 h 365"/>
                  <a:gd name="T32" fmla="*/ 212 w 659"/>
                  <a:gd name="T33" fmla="*/ 173 h 365"/>
                  <a:gd name="T34" fmla="*/ 235 w 659"/>
                  <a:gd name="T35" fmla="*/ 173 h 365"/>
                  <a:gd name="T36" fmla="*/ 243 w 659"/>
                  <a:gd name="T37" fmla="*/ 175 h 365"/>
                  <a:gd name="T38" fmla="*/ 253 w 659"/>
                  <a:gd name="T39" fmla="*/ 158 h 365"/>
                  <a:gd name="T40" fmla="*/ 259 w 659"/>
                  <a:gd name="T41" fmla="*/ 144 h 365"/>
                  <a:gd name="T42" fmla="*/ 269 w 659"/>
                  <a:gd name="T43" fmla="*/ 136 h 365"/>
                  <a:gd name="T44" fmla="*/ 277 w 659"/>
                  <a:gd name="T45" fmla="*/ 150 h 365"/>
                  <a:gd name="T46" fmla="*/ 303 w 659"/>
                  <a:gd name="T47" fmla="*/ 150 h 365"/>
                  <a:gd name="T48" fmla="*/ 313 w 659"/>
                  <a:gd name="T49" fmla="*/ 113 h 365"/>
                  <a:gd name="T50" fmla="*/ 328 w 659"/>
                  <a:gd name="T51" fmla="*/ 94 h 365"/>
                  <a:gd name="T52" fmla="*/ 339 w 659"/>
                  <a:gd name="T53" fmla="*/ 60 h 365"/>
                  <a:gd name="T54" fmla="*/ 364 w 659"/>
                  <a:gd name="T55" fmla="*/ 57 h 365"/>
                  <a:gd name="T56" fmla="*/ 390 w 659"/>
                  <a:gd name="T57" fmla="*/ 37 h 365"/>
                  <a:gd name="T58" fmla="*/ 390 w 659"/>
                  <a:gd name="T59" fmla="*/ 17 h 365"/>
                  <a:gd name="T60" fmla="*/ 390 w 659"/>
                  <a:gd name="T61" fmla="*/ 6 h 365"/>
                  <a:gd name="T62" fmla="*/ 414 w 659"/>
                  <a:gd name="T63" fmla="*/ 3 h 365"/>
                  <a:gd name="T64" fmla="*/ 429 w 659"/>
                  <a:gd name="T65" fmla="*/ 6 h 365"/>
                  <a:gd name="T66" fmla="*/ 447 w 659"/>
                  <a:gd name="T67" fmla="*/ 34 h 365"/>
                  <a:gd name="T68" fmla="*/ 478 w 659"/>
                  <a:gd name="T69" fmla="*/ 43 h 365"/>
                  <a:gd name="T70" fmla="*/ 496 w 659"/>
                  <a:gd name="T71" fmla="*/ 48 h 365"/>
                  <a:gd name="T72" fmla="*/ 525 w 659"/>
                  <a:gd name="T73" fmla="*/ 46 h 365"/>
                  <a:gd name="T74" fmla="*/ 538 w 659"/>
                  <a:gd name="T75" fmla="*/ 46 h 365"/>
                  <a:gd name="T76" fmla="*/ 561 w 659"/>
                  <a:gd name="T77" fmla="*/ 26 h 365"/>
                  <a:gd name="T78" fmla="*/ 569 w 659"/>
                  <a:gd name="T79" fmla="*/ 48 h 365"/>
                  <a:gd name="T80" fmla="*/ 589 w 659"/>
                  <a:gd name="T81" fmla="*/ 68 h 365"/>
                  <a:gd name="T82" fmla="*/ 592 w 659"/>
                  <a:gd name="T83" fmla="*/ 91 h 365"/>
                  <a:gd name="T84" fmla="*/ 607 w 659"/>
                  <a:gd name="T85" fmla="*/ 116 h 365"/>
                  <a:gd name="T86" fmla="*/ 625 w 659"/>
                  <a:gd name="T87" fmla="*/ 136 h 365"/>
                  <a:gd name="T88" fmla="*/ 641 w 659"/>
                  <a:gd name="T89" fmla="*/ 156 h 365"/>
                  <a:gd name="T90" fmla="*/ 659 w 659"/>
                  <a:gd name="T91" fmla="*/ 158 h 365"/>
                  <a:gd name="T92" fmla="*/ 599 w 659"/>
                  <a:gd name="T93" fmla="*/ 221 h 365"/>
                  <a:gd name="T94" fmla="*/ 589 w 659"/>
                  <a:gd name="T95" fmla="*/ 240 h 365"/>
                  <a:gd name="T96" fmla="*/ 569 w 659"/>
                  <a:gd name="T97" fmla="*/ 266 h 365"/>
                  <a:gd name="T98" fmla="*/ 545 w 659"/>
                  <a:gd name="T99" fmla="*/ 283 h 365"/>
                  <a:gd name="T100" fmla="*/ 501 w 659"/>
                  <a:gd name="T101" fmla="*/ 300 h 365"/>
                  <a:gd name="T102" fmla="*/ 380 w 659"/>
                  <a:gd name="T103" fmla="*/ 311 h 365"/>
                  <a:gd name="T104" fmla="*/ 279 w 659"/>
                  <a:gd name="T105" fmla="*/ 317 h 365"/>
                  <a:gd name="T106" fmla="*/ 5 w 659"/>
                  <a:gd name="T107" fmla="*/ 356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9" h="365">
                    <a:moveTo>
                      <a:pt x="272" y="322"/>
                    </a:moveTo>
                    <a:lnTo>
                      <a:pt x="248" y="325"/>
                    </a:lnTo>
                    <a:lnTo>
                      <a:pt x="220" y="325"/>
                    </a:lnTo>
                    <a:lnTo>
                      <a:pt x="217" y="328"/>
                    </a:lnTo>
                    <a:lnTo>
                      <a:pt x="197" y="328"/>
                    </a:lnTo>
                    <a:lnTo>
                      <a:pt x="171" y="331"/>
                    </a:lnTo>
                    <a:lnTo>
                      <a:pt x="165" y="331"/>
                    </a:lnTo>
                    <a:lnTo>
                      <a:pt x="153" y="333"/>
                    </a:lnTo>
                    <a:lnTo>
                      <a:pt x="150" y="331"/>
                    </a:lnTo>
                    <a:lnTo>
                      <a:pt x="132" y="331"/>
                    </a:lnTo>
                    <a:lnTo>
                      <a:pt x="134" y="345"/>
                    </a:lnTo>
                    <a:lnTo>
                      <a:pt x="137" y="348"/>
                    </a:lnTo>
                    <a:lnTo>
                      <a:pt x="137" y="353"/>
                    </a:lnTo>
                    <a:lnTo>
                      <a:pt x="96" y="356"/>
                    </a:lnTo>
                    <a:lnTo>
                      <a:pt x="67" y="359"/>
                    </a:lnTo>
                    <a:lnTo>
                      <a:pt x="65" y="359"/>
                    </a:lnTo>
                    <a:lnTo>
                      <a:pt x="21" y="365"/>
                    </a:lnTo>
                    <a:lnTo>
                      <a:pt x="13" y="365"/>
                    </a:lnTo>
                    <a:lnTo>
                      <a:pt x="13" y="359"/>
                    </a:lnTo>
                    <a:lnTo>
                      <a:pt x="15" y="348"/>
                    </a:lnTo>
                    <a:lnTo>
                      <a:pt x="18" y="348"/>
                    </a:lnTo>
                    <a:lnTo>
                      <a:pt x="21" y="348"/>
                    </a:lnTo>
                    <a:lnTo>
                      <a:pt x="23" y="353"/>
                    </a:lnTo>
                    <a:lnTo>
                      <a:pt x="31" y="353"/>
                    </a:lnTo>
                    <a:lnTo>
                      <a:pt x="31" y="350"/>
                    </a:lnTo>
                    <a:lnTo>
                      <a:pt x="34" y="345"/>
                    </a:lnTo>
                    <a:lnTo>
                      <a:pt x="34" y="339"/>
                    </a:lnTo>
                    <a:lnTo>
                      <a:pt x="31" y="333"/>
                    </a:lnTo>
                    <a:lnTo>
                      <a:pt x="34" y="331"/>
                    </a:lnTo>
                    <a:lnTo>
                      <a:pt x="36" y="331"/>
                    </a:lnTo>
                    <a:lnTo>
                      <a:pt x="36" y="328"/>
                    </a:lnTo>
                    <a:lnTo>
                      <a:pt x="36" y="325"/>
                    </a:lnTo>
                    <a:lnTo>
                      <a:pt x="34" y="325"/>
                    </a:lnTo>
                    <a:lnTo>
                      <a:pt x="34" y="322"/>
                    </a:lnTo>
                    <a:lnTo>
                      <a:pt x="34" y="317"/>
                    </a:lnTo>
                    <a:lnTo>
                      <a:pt x="36" y="317"/>
                    </a:lnTo>
                    <a:lnTo>
                      <a:pt x="39" y="305"/>
                    </a:lnTo>
                    <a:lnTo>
                      <a:pt x="36" y="302"/>
                    </a:lnTo>
                    <a:lnTo>
                      <a:pt x="34" y="302"/>
                    </a:lnTo>
                    <a:lnTo>
                      <a:pt x="31" y="300"/>
                    </a:lnTo>
                    <a:lnTo>
                      <a:pt x="31" y="291"/>
                    </a:lnTo>
                    <a:lnTo>
                      <a:pt x="34" y="288"/>
                    </a:lnTo>
                    <a:lnTo>
                      <a:pt x="36" y="285"/>
                    </a:lnTo>
                    <a:lnTo>
                      <a:pt x="39" y="274"/>
                    </a:lnTo>
                    <a:lnTo>
                      <a:pt x="44" y="271"/>
                    </a:lnTo>
                    <a:lnTo>
                      <a:pt x="52" y="271"/>
                    </a:lnTo>
                    <a:lnTo>
                      <a:pt x="57" y="271"/>
                    </a:lnTo>
                    <a:lnTo>
                      <a:pt x="67" y="280"/>
                    </a:lnTo>
                    <a:lnTo>
                      <a:pt x="73" y="280"/>
                    </a:lnTo>
                    <a:lnTo>
                      <a:pt x="80" y="283"/>
                    </a:lnTo>
                    <a:lnTo>
                      <a:pt x="83" y="285"/>
                    </a:lnTo>
                    <a:lnTo>
                      <a:pt x="90" y="288"/>
                    </a:lnTo>
                    <a:lnTo>
                      <a:pt x="90" y="285"/>
                    </a:lnTo>
                    <a:lnTo>
                      <a:pt x="93" y="285"/>
                    </a:lnTo>
                    <a:lnTo>
                      <a:pt x="96" y="283"/>
                    </a:lnTo>
                    <a:lnTo>
                      <a:pt x="96" y="274"/>
                    </a:lnTo>
                    <a:lnTo>
                      <a:pt x="93" y="269"/>
                    </a:lnTo>
                    <a:lnTo>
                      <a:pt x="90" y="263"/>
                    </a:lnTo>
                    <a:lnTo>
                      <a:pt x="85" y="260"/>
                    </a:lnTo>
                    <a:lnTo>
                      <a:pt x="90" y="246"/>
                    </a:lnTo>
                    <a:lnTo>
                      <a:pt x="96" y="243"/>
                    </a:lnTo>
                    <a:lnTo>
                      <a:pt x="98" y="243"/>
                    </a:lnTo>
                    <a:lnTo>
                      <a:pt x="104" y="240"/>
                    </a:lnTo>
                    <a:lnTo>
                      <a:pt x="122" y="232"/>
                    </a:lnTo>
                    <a:lnTo>
                      <a:pt x="124" y="229"/>
                    </a:lnTo>
                    <a:lnTo>
                      <a:pt x="116" y="221"/>
                    </a:lnTo>
                    <a:lnTo>
                      <a:pt x="116" y="218"/>
                    </a:lnTo>
                    <a:lnTo>
                      <a:pt x="114" y="209"/>
                    </a:lnTo>
                    <a:lnTo>
                      <a:pt x="116" y="206"/>
                    </a:lnTo>
                    <a:lnTo>
                      <a:pt x="122" y="201"/>
                    </a:lnTo>
                    <a:lnTo>
                      <a:pt x="124" y="195"/>
                    </a:lnTo>
                    <a:lnTo>
                      <a:pt x="132" y="198"/>
                    </a:lnTo>
                    <a:lnTo>
                      <a:pt x="134" y="195"/>
                    </a:lnTo>
                    <a:lnTo>
                      <a:pt x="134" y="190"/>
                    </a:lnTo>
                    <a:lnTo>
                      <a:pt x="134" y="187"/>
                    </a:lnTo>
                    <a:lnTo>
                      <a:pt x="132" y="184"/>
                    </a:lnTo>
                    <a:lnTo>
                      <a:pt x="132" y="181"/>
                    </a:lnTo>
                    <a:lnTo>
                      <a:pt x="134" y="178"/>
                    </a:lnTo>
                    <a:lnTo>
                      <a:pt x="140" y="181"/>
                    </a:lnTo>
                    <a:lnTo>
                      <a:pt x="142" y="184"/>
                    </a:lnTo>
                    <a:lnTo>
                      <a:pt x="150" y="181"/>
                    </a:lnTo>
                    <a:lnTo>
                      <a:pt x="153" y="178"/>
                    </a:lnTo>
                    <a:lnTo>
                      <a:pt x="155" y="178"/>
                    </a:lnTo>
                    <a:lnTo>
                      <a:pt x="155" y="187"/>
                    </a:lnTo>
                    <a:lnTo>
                      <a:pt x="158" y="187"/>
                    </a:lnTo>
                    <a:lnTo>
                      <a:pt x="160" y="184"/>
                    </a:lnTo>
                    <a:lnTo>
                      <a:pt x="160" y="181"/>
                    </a:lnTo>
                    <a:lnTo>
                      <a:pt x="160" y="178"/>
                    </a:lnTo>
                    <a:lnTo>
                      <a:pt x="158" y="175"/>
                    </a:lnTo>
                    <a:lnTo>
                      <a:pt x="160" y="167"/>
                    </a:lnTo>
                    <a:lnTo>
                      <a:pt x="171" y="175"/>
                    </a:lnTo>
                    <a:lnTo>
                      <a:pt x="173" y="173"/>
                    </a:lnTo>
                    <a:lnTo>
                      <a:pt x="178" y="173"/>
                    </a:lnTo>
                    <a:lnTo>
                      <a:pt x="189" y="178"/>
                    </a:lnTo>
                    <a:lnTo>
                      <a:pt x="191" y="178"/>
                    </a:lnTo>
                    <a:lnTo>
                      <a:pt x="194" y="181"/>
                    </a:lnTo>
                    <a:lnTo>
                      <a:pt x="199" y="181"/>
                    </a:lnTo>
                    <a:lnTo>
                      <a:pt x="199" y="184"/>
                    </a:lnTo>
                    <a:lnTo>
                      <a:pt x="202" y="187"/>
                    </a:lnTo>
                    <a:lnTo>
                      <a:pt x="204" y="187"/>
                    </a:lnTo>
                    <a:lnTo>
                      <a:pt x="209" y="184"/>
                    </a:lnTo>
                    <a:lnTo>
                      <a:pt x="212" y="173"/>
                    </a:lnTo>
                    <a:lnTo>
                      <a:pt x="215" y="167"/>
                    </a:lnTo>
                    <a:lnTo>
                      <a:pt x="220" y="167"/>
                    </a:lnTo>
                    <a:lnTo>
                      <a:pt x="222" y="164"/>
                    </a:lnTo>
                    <a:lnTo>
                      <a:pt x="228" y="161"/>
                    </a:lnTo>
                    <a:lnTo>
                      <a:pt x="230" y="161"/>
                    </a:lnTo>
                    <a:lnTo>
                      <a:pt x="235" y="173"/>
                    </a:lnTo>
                    <a:lnTo>
                      <a:pt x="238" y="173"/>
                    </a:lnTo>
                    <a:lnTo>
                      <a:pt x="240" y="167"/>
                    </a:lnTo>
                    <a:lnTo>
                      <a:pt x="243" y="167"/>
                    </a:lnTo>
                    <a:lnTo>
                      <a:pt x="243" y="175"/>
                    </a:lnTo>
                    <a:lnTo>
                      <a:pt x="243" y="178"/>
                    </a:lnTo>
                    <a:lnTo>
                      <a:pt x="243" y="175"/>
                    </a:lnTo>
                    <a:lnTo>
                      <a:pt x="248" y="175"/>
                    </a:lnTo>
                    <a:lnTo>
                      <a:pt x="251" y="167"/>
                    </a:lnTo>
                    <a:lnTo>
                      <a:pt x="251" y="164"/>
                    </a:lnTo>
                    <a:lnTo>
                      <a:pt x="253" y="164"/>
                    </a:lnTo>
                    <a:lnTo>
                      <a:pt x="256" y="164"/>
                    </a:lnTo>
                    <a:lnTo>
                      <a:pt x="253" y="158"/>
                    </a:lnTo>
                    <a:lnTo>
                      <a:pt x="253" y="156"/>
                    </a:lnTo>
                    <a:lnTo>
                      <a:pt x="253" y="153"/>
                    </a:lnTo>
                    <a:lnTo>
                      <a:pt x="256" y="150"/>
                    </a:lnTo>
                    <a:lnTo>
                      <a:pt x="259" y="150"/>
                    </a:lnTo>
                    <a:lnTo>
                      <a:pt x="261" y="144"/>
                    </a:lnTo>
                    <a:lnTo>
                      <a:pt x="259" y="144"/>
                    </a:lnTo>
                    <a:lnTo>
                      <a:pt x="256" y="142"/>
                    </a:lnTo>
                    <a:lnTo>
                      <a:pt x="259" y="139"/>
                    </a:lnTo>
                    <a:lnTo>
                      <a:pt x="261" y="142"/>
                    </a:lnTo>
                    <a:lnTo>
                      <a:pt x="266" y="139"/>
                    </a:lnTo>
                    <a:lnTo>
                      <a:pt x="269" y="139"/>
                    </a:lnTo>
                    <a:lnTo>
                      <a:pt x="269" y="136"/>
                    </a:lnTo>
                    <a:lnTo>
                      <a:pt x="266" y="136"/>
                    </a:lnTo>
                    <a:lnTo>
                      <a:pt x="266" y="133"/>
                    </a:lnTo>
                    <a:lnTo>
                      <a:pt x="269" y="133"/>
                    </a:lnTo>
                    <a:lnTo>
                      <a:pt x="272" y="136"/>
                    </a:lnTo>
                    <a:lnTo>
                      <a:pt x="274" y="144"/>
                    </a:lnTo>
                    <a:lnTo>
                      <a:pt x="277" y="150"/>
                    </a:lnTo>
                    <a:lnTo>
                      <a:pt x="282" y="153"/>
                    </a:lnTo>
                    <a:lnTo>
                      <a:pt x="292" y="153"/>
                    </a:lnTo>
                    <a:lnTo>
                      <a:pt x="295" y="156"/>
                    </a:lnTo>
                    <a:lnTo>
                      <a:pt x="297" y="153"/>
                    </a:lnTo>
                    <a:lnTo>
                      <a:pt x="300" y="153"/>
                    </a:lnTo>
                    <a:lnTo>
                      <a:pt x="303" y="150"/>
                    </a:lnTo>
                    <a:lnTo>
                      <a:pt x="308" y="144"/>
                    </a:lnTo>
                    <a:lnTo>
                      <a:pt x="308" y="142"/>
                    </a:lnTo>
                    <a:lnTo>
                      <a:pt x="308" y="130"/>
                    </a:lnTo>
                    <a:lnTo>
                      <a:pt x="310" y="119"/>
                    </a:lnTo>
                    <a:lnTo>
                      <a:pt x="310" y="116"/>
                    </a:lnTo>
                    <a:lnTo>
                      <a:pt x="313" y="113"/>
                    </a:lnTo>
                    <a:lnTo>
                      <a:pt x="315" y="116"/>
                    </a:lnTo>
                    <a:lnTo>
                      <a:pt x="318" y="116"/>
                    </a:lnTo>
                    <a:lnTo>
                      <a:pt x="326" y="113"/>
                    </a:lnTo>
                    <a:lnTo>
                      <a:pt x="328" y="108"/>
                    </a:lnTo>
                    <a:lnTo>
                      <a:pt x="328" y="99"/>
                    </a:lnTo>
                    <a:lnTo>
                      <a:pt x="328" y="94"/>
                    </a:lnTo>
                    <a:lnTo>
                      <a:pt x="336" y="91"/>
                    </a:lnTo>
                    <a:lnTo>
                      <a:pt x="339" y="82"/>
                    </a:lnTo>
                    <a:lnTo>
                      <a:pt x="341" y="79"/>
                    </a:lnTo>
                    <a:lnTo>
                      <a:pt x="341" y="77"/>
                    </a:lnTo>
                    <a:lnTo>
                      <a:pt x="341" y="74"/>
                    </a:lnTo>
                    <a:lnTo>
                      <a:pt x="339" y="60"/>
                    </a:lnTo>
                    <a:lnTo>
                      <a:pt x="339" y="57"/>
                    </a:lnTo>
                    <a:lnTo>
                      <a:pt x="341" y="54"/>
                    </a:lnTo>
                    <a:lnTo>
                      <a:pt x="349" y="54"/>
                    </a:lnTo>
                    <a:lnTo>
                      <a:pt x="354" y="54"/>
                    </a:lnTo>
                    <a:lnTo>
                      <a:pt x="359" y="57"/>
                    </a:lnTo>
                    <a:lnTo>
                      <a:pt x="364" y="57"/>
                    </a:lnTo>
                    <a:lnTo>
                      <a:pt x="367" y="54"/>
                    </a:lnTo>
                    <a:lnTo>
                      <a:pt x="372" y="51"/>
                    </a:lnTo>
                    <a:lnTo>
                      <a:pt x="375" y="48"/>
                    </a:lnTo>
                    <a:lnTo>
                      <a:pt x="378" y="46"/>
                    </a:lnTo>
                    <a:lnTo>
                      <a:pt x="393" y="43"/>
                    </a:lnTo>
                    <a:lnTo>
                      <a:pt x="390" y="37"/>
                    </a:lnTo>
                    <a:lnTo>
                      <a:pt x="393" y="32"/>
                    </a:lnTo>
                    <a:lnTo>
                      <a:pt x="393" y="29"/>
                    </a:lnTo>
                    <a:lnTo>
                      <a:pt x="388" y="29"/>
                    </a:lnTo>
                    <a:lnTo>
                      <a:pt x="388" y="26"/>
                    </a:lnTo>
                    <a:lnTo>
                      <a:pt x="388" y="23"/>
                    </a:lnTo>
                    <a:lnTo>
                      <a:pt x="390" y="17"/>
                    </a:lnTo>
                    <a:lnTo>
                      <a:pt x="388" y="15"/>
                    </a:lnTo>
                    <a:lnTo>
                      <a:pt x="385" y="15"/>
                    </a:lnTo>
                    <a:lnTo>
                      <a:pt x="385" y="12"/>
                    </a:lnTo>
                    <a:lnTo>
                      <a:pt x="385" y="9"/>
                    </a:lnTo>
                    <a:lnTo>
                      <a:pt x="388" y="6"/>
                    </a:lnTo>
                    <a:lnTo>
                      <a:pt x="390" y="6"/>
                    </a:lnTo>
                    <a:lnTo>
                      <a:pt x="390" y="3"/>
                    </a:lnTo>
                    <a:lnTo>
                      <a:pt x="393" y="0"/>
                    </a:lnTo>
                    <a:lnTo>
                      <a:pt x="403" y="6"/>
                    </a:lnTo>
                    <a:lnTo>
                      <a:pt x="406" y="6"/>
                    </a:lnTo>
                    <a:lnTo>
                      <a:pt x="408" y="6"/>
                    </a:lnTo>
                    <a:lnTo>
                      <a:pt x="414" y="3"/>
                    </a:lnTo>
                    <a:lnTo>
                      <a:pt x="416" y="0"/>
                    </a:lnTo>
                    <a:lnTo>
                      <a:pt x="419" y="0"/>
                    </a:lnTo>
                    <a:lnTo>
                      <a:pt x="424" y="3"/>
                    </a:lnTo>
                    <a:lnTo>
                      <a:pt x="424" y="6"/>
                    </a:lnTo>
                    <a:lnTo>
                      <a:pt x="427" y="9"/>
                    </a:lnTo>
                    <a:lnTo>
                      <a:pt x="429" y="6"/>
                    </a:lnTo>
                    <a:lnTo>
                      <a:pt x="432" y="9"/>
                    </a:lnTo>
                    <a:lnTo>
                      <a:pt x="434" y="17"/>
                    </a:lnTo>
                    <a:lnTo>
                      <a:pt x="437" y="23"/>
                    </a:lnTo>
                    <a:lnTo>
                      <a:pt x="439" y="26"/>
                    </a:lnTo>
                    <a:lnTo>
                      <a:pt x="444" y="32"/>
                    </a:lnTo>
                    <a:lnTo>
                      <a:pt x="447" y="34"/>
                    </a:lnTo>
                    <a:lnTo>
                      <a:pt x="455" y="37"/>
                    </a:lnTo>
                    <a:lnTo>
                      <a:pt x="458" y="37"/>
                    </a:lnTo>
                    <a:lnTo>
                      <a:pt x="468" y="34"/>
                    </a:lnTo>
                    <a:lnTo>
                      <a:pt x="470" y="34"/>
                    </a:lnTo>
                    <a:lnTo>
                      <a:pt x="475" y="37"/>
                    </a:lnTo>
                    <a:lnTo>
                      <a:pt x="478" y="43"/>
                    </a:lnTo>
                    <a:lnTo>
                      <a:pt x="483" y="43"/>
                    </a:lnTo>
                    <a:lnTo>
                      <a:pt x="486" y="48"/>
                    </a:lnTo>
                    <a:lnTo>
                      <a:pt x="491" y="48"/>
                    </a:lnTo>
                    <a:lnTo>
                      <a:pt x="494" y="51"/>
                    </a:lnTo>
                    <a:lnTo>
                      <a:pt x="494" y="48"/>
                    </a:lnTo>
                    <a:lnTo>
                      <a:pt x="496" y="48"/>
                    </a:lnTo>
                    <a:lnTo>
                      <a:pt x="496" y="46"/>
                    </a:lnTo>
                    <a:lnTo>
                      <a:pt x="496" y="43"/>
                    </a:lnTo>
                    <a:lnTo>
                      <a:pt x="507" y="37"/>
                    </a:lnTo>
                    <a:lnTo>
                      <a:pt x="512" y="43"/>
                    </a:lnTo>
                    <a:lnTo>
                      <a:pt x="517" y="43"/>
                    </a:lnTo>
                    <a:lnTo>
                      <a:pt x="525" y="46"/>
                    </a:lnTo>
                    <a:lnTo>
                      <a:pt x="525" y="48"/>
                    </a:lnTo>
                    <a:lnTo>
                      <a:pt x="527" y="48"/>
                    </a:lnTo>
                    <a:lnTo>
                      <a:pt x="527" y="46"/>
                    </a:lnTo>
                    <a:lnTo>
                      <a:pt x="530" y="46"/>
                    </a:lnTo>
                    <a:lnTo>
                      <a:pt x="535" y="46"/>
                    </a:lnTo>
                    <a:lnTo>
                      <a:pt x="538" y="46"/>
                    </a:lnTo>
                    <a:lnTo>
                      <a:pt x="543" y="37"/>
                    </a:lnTo>
                    <a:lnTo>
                      <a:pt x="545" y="34"/>
                    </a:lnTo>
                    <a:lnTo>
                      <a:pt x="548" y="32"/>
                    </a:lnTo>
                    <a:lnTo>
                      <a:pt x="553" y="29"/>
                    </a:lnTo>
                    <a:lnTo>
                      <a:pt x="555" y="26"/>
                    </a:lnTo>
                    <a:lnTo>
                      <a:pt x="561" y="26"/>
                    </a:lnTo>
                    <a:lnTo>
                      <a:pt x="561" y="29"/>
                    </a:lnTo>
                    <a:lnTo>
                      <a:pt x="561" y="32"/>
                    </a:lnTo>
                    <a:lnTo>
                      <a:pt x="563" y="34"/>
                    </a:lnTo>
                    <a:lnTo>
                      <a:pt x="566" y="43"/>
                    </a:lnTo>
                    <a:lnTo>
                      <a:pt x="569" y="46"/>
                    </a:lnTo>
                    <a:lnTo>
                      <a:pt x="569" y="48"/>
                    </a:lnTo>
                    <a:lnTo>
                      <a:pt x="574" y="46"/>
                    </a:lnTo>
                    <a:lnTo>
                      <a:pt x="582" y="48"/>
                    </a:lnTo>
                    <a:lnTo>
                      <a:pt x="582" y="51"/>
                    </a:lnTo>
                    <a:lnTo>
                      <a:pt x="587" y="54"/>
                    </a:lnTo>
                    <a:lnTo>
                      <a:pt x="589" y="60"/>
                    </a:lnTo>
                    <a:lnTo>
                      <a:pt x="589" y="68"/>
                    </a:lnTo>
                    <a:lnTo>
                      <a:pt x="592" y="74"/>
                    </a:lnTo>
                    <a:lnTo>
                      <a:pt x="594" y="79"/>
                    </a:lnTo>
                    <a:lnTo>
                      <a:pt x="592" y="79"/>
                    </a:lnTo>
                    <a:lnTo>
                      <a:pt x="589" y="82"/>
                    </a:lnTo>
                    <a:lnTo>
                      <a:pt x="592" y="88"/>
                    </a:lnTo>
                    <a:lnTo>
                      <a:pt x="592" y="91"/>
                    </a:lnTo>
                    <a:lnTo>
                      <a:pt x="589" y="91"/>
                    </a:lnTo>
                    <a:lnTo>
                      <a:pt x="589" y="94"/>
                    </a:lnTo>
                    <a:lnTo>
                      <a:pt x="594" y="96"/>
                    </a:lnTo>
                    <a:lnTo>
                      <a:pt x="602" y="111"/>
                    </a:lnTo>
                    <a:lnTo>
                      <a:pt x="607" y="113"/>
                    </a:lnTo>
                    <a:lnTo>
                      <a:pt x="607" y="116"/>
                    </a:lnTo>
                    <a:lnTo>
                      <a:pt x="605" y="119"/>
                    </a:lnTo>
                    <a:lnTo>
                      <a:pt x="610" y="122"/>
                    </a:lnTo>
                    <a:lnTo>
                      <a:pt x="613" y="122"/>
                    </a:lnTo>
                    <a:lnTo>
                      <a:pt x="615" y="133"/>
                    </a:lnTo>
                    <a:lnTo>
                      <a:pt x="623" y="133"/>
                    </a:lnTo>
                    <a:lnTo>
                      <a:pt x="625" y="136"/>
                    </a:lnTo>
                    <a:lnTo>
                      <a:pt x="623" y="139"/>
                    </a:lnTo>
                    <a:lnTo>
                      <a:pt x="628" y="144"/>
                    </a:lnTo>
                    <a:lnTo>
                      <a:pt x="633" y="150"/>
                    </a:lnTo>
                    <a:lnTo>
                      <a:pt x="638" y="153"/>
                    </a:lnTo>
                    <a:lnTo>
                      <a:pt x="638" y="150"/>
                    </a:lnTo>
                    <a:lnTo>
                      <a:pt x="641" y="156"/>
                    </a:lnTo>
                    <a:lnTo>
                      <a:pt x="644" y="156"/>
                    </a:lnTo>
                    <a:lnTo>
                      <a:pt x="644" y="158"/>
                    </a:lnTo>
                    <a:lnTo>
                      <a:pt x="649" y="158"/>
                    </a:lnTo>
                    <a:lnTo>
                      <a:pt x="651" y="161"/>
                    </a:lnTo>
                    <a:lnTo>
                      <a:pt x="651" y="158"/>
                    </a:lnTo>
                    <a:lnTo>
                      <a:pt x="659" y="158"/>
                    </a:lnTo>
                    <a:lnTo>
                      <a:pt x="633" y="190"/>
                    </a:lnTo>
                    <a:lnTo>
                      <a:pt x="628" y="198"/>
                    </a:lnTo>
                    <a:lnTo>
                      <a:pt x="625" y="198"/>
                    </a:lnTo>
                    <a:lnTo>
                      <a:pt x="613" y="206"/>
                    </a:lnTo>
                    <a:lnTo>
                      <a:pt x="610" y="206"/>
                    </a:lnTo>
                    <a:lnTo>
                      <a:pt x="599" y="221"/>
                    </a:lnTo>
                    <a:lnTo>
                      <a:pt x="599" y="223"/>
                    </a:lnTo>
                    <a:lnTo>
                      <a:pt x="602" y="223"/>
                    </a:lnTo>
                    <a:lnTo>
                      <a:pt x="602" y="226"/>
                    </a:lnTo>
                    <a:lnTo>
                      <a:pt x="602" y="229"/>
                    </a:lnTo>
                    <a:lnTo>
                      <a:pt x="592" y="232"/>
                    </a:lnTo>
                    <a:lnTo>
                      <a:pt x="589" y="240"/>
                    </a:lnTo>
                    <a:lnTo>
                      <a:pt x="589" y="243"/>
                    </a:lnTo>
                    <a:lnTo>
                      <a:pt x="589" y="249"/>
                    </a:lnTo>
                    <a:lnTo>
                      <a:pt x="584" y="252"/>
                    </a:lnTo>
                    <a:lnTo>
                      <a:pt x="574" y="257"/>
                    </a:lnTo>
                    <a:lnTo>
                      <a:pt x="571" y="257"/>
                    </a:lnTo>
                    <a:lnTo>
                      <a:pt x="569" y="266"/>
                    </a:lnTo>
                    <a:lnTo>
                      <a:pt x="569" y="269"/>
                    </a:lnTo>
                    <a:lnTo>
                      <a:pt x="569" y="271"/>
                    </a:lnTo>
                    <a:lnTo>
                      <a:pt x="563" y="271"/>
                    </a:lnTo>
                    <a:lnTo>
                      <a:pt x="553" y="274"/>
                    </a:lnTo>
                    <a:lnTo>
                      <a:pt x="548" y="280"/>
                    </a:lnTo>
                    <a:lnTo>
                      <a:pt x="545" y="283"/>
                    </a:lnTo>
                    <a:lnTo>
                      <a:pt x="543" y="285"/>
                    </a:lnTo>
                    <a:lnTo>
                      <a:pt x="535" y="285"/>
                    </a:lnTo>
                    <a:lnTo>
                      <a:pt x="525" y="291"/>
                    </a:lnTo>
                    <a:lnTo>
                      <a:pt x="525" y="294"/>
                    </a:lnTo>
                    <a:lnTo>
                      <a:pt x="522" y="300"/>
                    </a:lnTo>
                    <a:lnTo>
                      <a:pt x="501" y="300"/>
                    </a:lnTo>
                    <a:lnTo>
                      <a:pt x="494" y="300"/>
                    </a:lnTo>
                    <a:lnTo>
                      <a:pt x="470" y="302"/>
                    </a:lnTo>
                    <a:lnTo>
                      <a:pt x="427" y="308"/>
                    </a:lnTo>
                    <a:lnTo>
                      <a:pt x="424" y="308"/>
                    </a:lnTo>
                    <a:lnTo>
                      <a:pt x="406" y="308"/>
                    </a:lnTo>
                    <a:lnTo>
                      <a:pt x="380" y="311"/>
                    </a:lnTo>
                    <a:lnTo>
                      <a:pt x="378" y="311"/>
                    </a:lnTo>
                    <a:lnTo>
                      <a:pt x="367" y="314"/>
                    </a:lnTo>
                    <a:lnTo>
                      <a:pt x="336" y="314"/>
                    </a:lnTo>
                    <a:lnTo>
                      <a:pt x="318" y="317"/>
                    </a:lnTo>
                    <a:lnTo>
                      <a:pt x="297" y="317"/>
                    </a:lnTo>
                    <a:lnTo>
                      <a:pt x="279" y="317"/>
                    </a:lnTo>
                    <a:lnTo>
                      <a:pt x="272" y="322"/>
                    </a:lnTo>
                    <a:close/>
                    <a:moveTo>
                      <a:pt x="3" y="365"/>
                    </a:moveTo>
                    <a:lnTo>
                      <a:pt x="0" y="359"/>
                    </a:lnTo>
                    <a:lnTo>
                      <a:pt x="0" y="356"/>
                    </a:lnTo>
                    <a:lnTo>
                      <a:pt x="3" y="356"/>
                    </a:lnTo>
                    <a:lnTo>
                      <a:pt x="5" y="356"/>
                    </a:lnTo>
                    <a:lnTo>
                      <a:pt x="8" y="359"/>
                    </a:lnTo>
                    <a:lnTo>
                      <a:pt x="5" y="365"/>
                    </a:lnTo>
                    <a:lnTo>
                      <a:pt x="8" y="365"/>
                    </a:lnTo>
                    <a:lnTo>
                      <a:pt x="3" y="365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18">
                <a:extLst>
                  <a:ext uri="{FF2B5EF4-FFF2-40B4-BE49-F238E27FC236}">
                    <a16:creationId xmlns:a16="http://schemas.microsoft.com/office/drawing/2014/main" id="{1A9D5EC2-9363-4AA4-B322-DF70D1887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1" y="1973"/>
                <a:ext cx="646" cy="365"/>
              </a:xfrm>
              <a:custGeom>
                <a:avLst/>
                <a:gdLst>
                  <a:gd name="T0" fmla="*/ 184 w 646"/>
                  <a:gd name="T1" fmla="*/ 328 h 365"/>
                  <a:gd name="T2" fmla="*/ 119 w 646"/>
                  <a:gd name="T3" fmla="*/ 331 h 365"/>
                  <a:gd name="T4" fmla="*/ 54 w 646"/>
                  <a:gd name="T5" fmla="*/ 359 h 365"/>
                  <a:gd name="T6" fmla="*/ 2 w 646"/>
                  <a:gd name="T7" fmla="*/ 348 h 365"/>
                  <a:gd name="T8" fmla="*/ 18 w 646"/>
                  <a:gd name="T9" fmla="*/ 350 h 365"/>
                  <a:gd name="T10" fmla="*/ 23 w 646"/>
                  <a:gd name="T11" fmla="*/ 331 h 365"/>
                  <a:gd name="T12" fmla="*/ 21 w 646"/>
                  <a:gd name="T13" fmla="*/ 317 h 365"/>
                  <a:gd name="T14" fmla="*/ 18 w 646"/>
                  <a:gd name="T15" fmla="*/ 300 h 365"/>
                  <a:gd name="T16" fmla="*/ 31 w 646"/>
                  <a:gd name="T17" fmla="*/ 271 h 365"/>
                  <a:gd name="T18" fmla="*/ 67 w 646"/>
                  <a:gd name="T19" fmla="*/ 283 h 365"/>
                  <a:gd name="T20" fmla="*/ 83 w 646"/>
                  <a:gd name="T21" fmla="*/ 283 h 365"/>
                  <a:gd name="T22" fmla="*/ 77 w 646"/>
                  <a:gd name="T23" fmla="*/ 246 h 365"/>
                  <a:gd name="T24" fmla="*/ 111 w 646"/>
                  <a:gd name="T25" fmla="*/ 229 h 365"/>
                  <a:gd name="T26" fmla="*/ 109 w 646"/>
                  <a:gd name="T27" fmla="*/ 201 h 365"/>
                  <a:gd name="T28" fmla="*/ 121 w 646"/>
                  <a:gd name="T29" fmla="*/ 187 h 365"/>
                  <a:gd name="T30" fmla="*/ 129 w 646"/>
                  <a:gd name="T31" fmla="*/ 184 h 365"/>
                  <a:gd name="T32" fmla="*/ 145 w 646"/>
                  <a:gd name="T33" fmla="*/ 187 h 365"/>
                  <a:gd name="T34" fmla="*/ 147 w 646"/>
                  <a:gd name="T35" fmla="*/ 167 h 365"/>
                  <a:gd name="T36" fmla="*/ 178 w 646"/>
                  <a:gd name="T37" fmla="*/ 178 h 365"/>
                  <a:gd name="T38" fmla="*/ 191 w 646"/>
                  <a:gd name="T39" fmla="*/ 187 h 365"/>
                  <a:gd name="T40" fmla="*/ 209 w 646"/>
                  <a:gd name="T41" fmla="*/ 164 h 365"/>
                  <a:gd name="T42" fmla="*/ 227 w 646"/>
                  <a:gd name="T43" fmla="*/ 167 h 365"/>
                  <a:gd name="T44" fmla="*/ 235 w 646"/>
                  <a:gd name="T45" fmla="*/ 175 h 365"/>
                  <a:gd name="T46" fmla="*/ 240 w 646"/>
                  <a:gd name="T47" fmla="*/ 158 h 365"/>
                  <a:gd name="T48" fmla="*/ 248 w 646"/>
                  <a:gd name="T49" fmla="*/ 144 h 365"/>
                  <a:gd name="T50" fmla="*/ 253 w 646"/>
                  <a:gd name="T51" fmla="*/ 139 h 365"/>
                  <a:gd name="T52" fmla="*/ 256 w 646"/>
                  <a:gd name="T53" fmla="*/ 133 h 365"/>
                  <a:gd name="T54" fmla="*/ 279 w 646"/>
                  <a:gd name="T55" fmla="*/ 153 h 365"/>
                  <a:gd name="T56" fmla="*/ 295 w 646"/>
                  <a:gd name="T57" fmla="*/ 144 h 365"/>
                  <a:gd name="T58" fmla="*/ 300 w 646"/>
                  <a:gd name="T59" fmla="*/ 113 h 365"/>
                  <a:gd name="T60" fmla="*/ 315 w 646"/>
                  <a:gd name="T61" fmla="*/ 99 h 365"/>
                  <a:gd name="T62" fmla="*/ 328 w 646"/>
                  <a:gd name="T63" fmla="*/ 77 h 365"/>
                  <a:gd name="T64" fmla="*/ 336 w 646"/>
                  <a:gd name="T65" fmla="*/ 54 h 365"/>
                  <a:gd name="T66" fmla="*/ 359 w 646"/>
                  <a:gd name="T67" fmla="*/ 51 h 365"/>
                  <a:gd name="T68" fmla="*/ 380 w 646"/>
                  <a:gd name="T69" fmla="*/ 32 h 365"/>
                  <a:gd name="T70" fmla="*/ 377 w 646"/>
                  <a:gd name="T71" fmla="*/ 17 h 365"/>
                  <a:gd name="T72" fmla="*/ 375 w 646"/>
                  <a:gd name="T73" fmla="*/ 6 h 365"/>
                  <a:gd name="T74" fmla="*/ 393 w 646"/>
                  <a:gd name="T75" fmla="*/ 6 h 365"/>
                  <a:gd name="T76" fmla="*/ 411 w 646"/>
                  <a:gd name="T77" fmla="*/ 3 h 365"/>
                  <a:gd name="T78" fmla="*/ 421 w 646"/>
                  <a:gd name="T79" fmla="*/ 17 h 365"/>
                  <a:gd name="T80" fmla="*/ 442 w 646"/>
                  <a:gd name="T81" fmla="*/ 37 h 365"/>
                  <a:gd name="T82" fmla="*/ 465 w 646"/>
                  <a:gd name="T83" fmla="*/ 43 h 365"/>
                  <a:gd name="T84" fmla="*/ 481 w 646"/>
                  <a:gd name="T85" fmla="*/ 48 h 365"/>
                  <a:gd name="T86" fmla="*/ 499 w 646"/>
                  <a:gd name="T87" fmla="*/ 43 h 365"/>
                  <a:gd name="T88" fmla="*/ 514 w 646"/>
                  <a:gd name="T89" fmla="*/ 46 h 365"/>
                  <a:gd name="T90" fmla="*/ 532 w 646"/>
                  <a:gd name="T91" fmla="*/ 34 h 365"/>
                  <a:gd name="T92" fmla="*/ 548 w 646"/>
                  <a:gd name="T93" fmla="*/ 29 h 365"/>
                  <a:gd name="T94" fmla="*/ 556 w 646"/>
                  <a:gd name="T95" fmla="*/ 48 h 365"/>
                  <a:gd name="T96" fmla="*/ 576 w 646"/>
                  <a:gd name="T97" fmla="*/ 60 h 365"/>
                  <a:gd name="T98" fmla="*/ 576 w 646"/>
                  <a:gd name="T99" fmla="*/ 82 h 365"/>
                  <a:gd name="T100" fmla="*/ 581 w 646"/>
                  <a:gd name="T101" fmla="*/ 96 h 365"/>
                  <a:gd name="T102" fmla="*/ 597 w 646"/>
                  <a:gd name="T103" fmla="*/ 122 h 365"/>
                  <a:gd name="T104" fmla="*/ 610 w 646"/>
                  <a:gd name="T105" fmla="*/ 139 h 365"/>
                  <a:gd name="T106" fmla="*/ 628 w 646"/>
                  <a:gd name="T107" fmla="*/ 156 h 365"/>
                  <a:gd name="T108" fmla="*/ 638 w 646"/>
                  <a:gd name="T109" fmla="*/ 158 h 365"/>
                  <a:gd name="T110" fmla="*/ 600 w 646"/>
                  <a:gd name="T111" fmla="*/ 206 h 365"/>
                  <a:gd name="T112" fmla="*/ 589 w 646"/>
                  <a:gd name="T113" fmla="*/ 226 h 365"/>
                  <a:gd name="T114" fmla="*/ 576 w 646"/>
                  <a:gd name="T115" fmla="*/ 249 h 365"/>
                  <a:gd name="T116" fmla="*/ 556 w 646"/>
                  <a:gd name="T117" fmla="*/ 269 h 365"/>
                  <a:gd name="T118" fmla="*/ 532 w 646"/>
                  <a:gd name="T119" fmla="*/ 283 h 365"/>
                  <a:gd name="T120" fmla="*/ 509 w 646"/>
                  <a:gd name="T121" fmla="*/ 300 h 365"/>
                  <a:gd name="T122" fmla="*/ 411 w 646"/>
                  <a:gd name="T123" fmla="*/ 308 h 365"/>
                  <a:gd name="T124" fmla="*/ 323 w 646"/>
                  <a:gd name="T125" fmla="*/ 314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46" h="365">
                    <a:moveTo>
                      <a:pt x="259" y="322"/>
                    </a:moveTo>
                    <a:lnTo>
                      <a:pt x="235" y="325"/>
                    </a:lnTo>
                    <a:lnTo>
                      <a:pt x="207" y="325"/>
                    </a:lnTo>
                    <a:lnTo>
                      <a:pt x="204" y="328"/>
                    </a:lnTo>
                    <a:lnTo>
                      <a:pt x="184" y="328"/>
                    </a:lnTo>
                    <a:lnTo>
                      <a:pt x="158" y="331"/>
                    </a:lnTo>
                    <a:lnTo>
                      <a:pt x="152" y="331"/>
                    </a:lnTo>
                    <a:lnTo>
                      <a:pt x="140" y="333"/>
                    </a:lnTo>
                    <a:lnTo>
                      <a:pt x="137" y="331"/>
                    </a:lnTo>
                    <a:lnTo>
                      <a:pt x="119" y="331"/>
                    </a:lnTo>
                    <a:lnTo>
                      <a:pt x="121" y="345"/>
                    </a:lnTo>
                    <a:lnTo>
                      <a:pt x="124" y="348"/>
                    </a:lnTo>
                    <a:lnTo>
                      <a:pt x="124" y="353"/>
                    </a:lnTo>
                    <a:lnTo>
                      <a:pt x="83" y="356"/>
                    </a:lnTo>
                    <a:lnTo>
                      <a:pt x="54" y="359"/>
                    </a:lnTo>
                    <a:lnTo>
                      <a:pt x="52" y="359"/>
                    </a:lnTo>
                    <a:lnTo>
                      <a:pt x="8" y="365"/>
                    </a:lnTo>
                    <a:lnTo>
                      <a:pt x="0" y="365"/>
                    </a:lnTo>
                    <a:lnTo>
                      <a:pt x="0" y="359"/>
                    </a:lnTo>
                    <a:lnTo>
                      <a:pt x="2" y="348"/>
                    </a:lnTo>
                    <a:lnTo>
                      <a:pt x="5" y="348"/>
                    </a:lnTo>
                    <a:lnTo>
                      <a:pt x="8" y="348"/>
                    </a:lnTo>
                    <a:lnTo>
                      <a:pt x="10" y="353"/>
                    </a:lnTo>
                    <a:lnTo>
                      <a:pt x="18" y="353"/>
                    </a:lnTo>
                    <a:lnTo>
                      <a:pt x="18" y="350"/>
                    </a:lnTo>
                    <a:lnTo>
                      <a:pt x="21" y="345"/>
                    </a:lnTo>
                    <a:lnTo>
                      <a:pt x="21" y="339"/>
                    </a:lnTo>
                    <a:lnTo>
                      <a:pt x="18" y="333"/>
                    </a:lnTo>
                    <a:lnTo>
                      <a:pt x="21" y="331"/>
                    </a:lnTo>
                    <a:lnTo>
                      <a:pt x="23" y="331"/>
                    </a:lnTo>
                    <a:lnTo>
                      <a:pt x="23" y="328"/>
                    </a:lnTo>
                    <a:lnTo>
                      <a:pt x="23" y="325"/>
                    </a:lnTo>
                    <a:lnTo>
                      <a:pt x="21" y="325"/>
                    </a:lnTo>
                    <a:lnTo>
                      <a:pt x="21" y="322"/>
                    </a:lnTo>
                    <a:lnTo>
                      <a:pt x="21" y="317"/>
                    </a:lnTo>
                    <a:lnTo>
                      <a:pt x="23" y="317"/>
                    </a:lnTo>
                    <a:lnTo>
                      <a:pt x="26" y="305"/>
                    </a:lnTo>
                    <a:lnTo>
                      <a:pt x="23" y="302"/>
                    </a:lnTo>
                    <a:lnTo>
                      <a:pt x="21" y="302"/>
                    </a:lnTo>
                    <a:lnTo>
                      <a:pt x="18" y="300"/>
                    </a:lnTo>
                    <a:lnTo>
                      <a:pt x="18" y="291"/>
                    </a:lnTo>
                    <a:lnTo>
                      <a:pt x="21" y="288"/>
                    </a:lnTo>
                    <a:lnTo>
                      <a:pt x="23" y="285"/>
                    </a:lnTo>
                    <a:lnTo>
                      <a:pt x="26" y="274"/>
                    </a:lnTo>
                    <a:lnTo>
                      <a:pt x="31" y="271"/>
                    </a:lnTo>
                    <a:lnTo>
                      <a:pt x="39" y="271"/>
                    </a:lnTo>
                    <a:lnTo>
                      <a:pt x="44" y="271"/>
                    </a:lnTo>
                    <a:lnTo>
                      <a:pt x="54" y="280"/>
                    </a:lnTo>
                    <a:lnTo>
                      <a:pt x="60" y="280"/>
                    </a:lnTo>
                    <a:lnTo>
                      <a:pt x="67" y="283"/>
                    </a:lnTo>
                    <a:lnTo>
                      <a:pt x="70" y="285"/>
                    </a:lnTo>
                    <a:lnTo>
                      <a:pt x="77" y="288"/>
                    </a:lnTo>
                    <a:lnTo>
                      <a:pt x="77" y="285"/>
                    </a:lnTo>
                    <a:lnTo>
                      <a:pt x="80" y="285"/>
                    </a:lnTo>
                    <a:lnTo>
                      <a:pt x="83" y="283"/>
                    </a:lnTo>
                    <a:lnTo>
                      <a:pt x="83" y="274"/>
                    </a:lnTo>
                    <a:lnTo>
                      <a:pt x="80" y="269"/>
                    </a:lnTo>
                    <a:lnTo>
                      <a:pt x="77" y="263"/>
                    </a:lnTo>
                    <a:lnTo>
                      <a:pt x="72" y="260"/>
                    </a:lnTo>
                    <a:lnTo>
                      <a:pt x="77" y="246"/>
                    </a:lnTo>
                    <a:lnTo>
                      <a:pt x="83" y="243"/>
                    </a:lnTo>
                    <a:lnTo>
                      <a:pt x="85" y="243"/>
                    </a:lnTo>
                    <a:lnTo>
                      <a:pt x="91" y="240"/>
                    </a:lnTo>
                    <a:lnTo>
                      <a:pt x="109" y="232"/>
                    </a:lnTo>
                    <a:lnTo>
                      <a:pt x="111" y="229"/>
                    </a:lnTo>
                    <a:lnTo>
                      <a:pt x="103" y="221"/>
                    </a:lnTo>
                    <a:lnTo>
                      <a:pt x="103" y="218"/>
                    </a:lnTo>
                    <a:lnTo>
                      <a:pt x="101" y="209"/>
                    </a:lnTo>
                    <a:lnTo>
                      <a:pt x="103" y="206"/>
                    </a:lnTo>
                    <a:lnTo>
                      <a:pt x="109" y="201"/>
                    </a:lnTo>
                    <a:lnTo>
                      <a:pt x="111" y="195"/>
                    </a:lnTo>
                    <a:lnTo>
                      <a:pt x="119" y="198"/>
                    </a:lnTo>
                    <a:lnTo>
                      <a:pt x="121" y="195"/>
                    </a:lnTo>
                    <a:lnTo>
                      <a:pt x="121" y="190"/>
                    </a:lnTo>
                    <a:lnTo>
                      <a:pt x="121" y="187"/>
                    </a:lnTo>
                    <a:lnTo>
                      <a:pt x="119" y="184"/>
                    </a:lnTo>
                    <a:lnTo>
                      <a:pt x="119" y="181"/>
                    </a:lnTo>
                    <a:lnTo>
                      <a:pt x="121" y="178"/>
                    </a:lnTo>
                    <a:lnTo>
                      <a:pt x="127" y="181"/>
                    </a:lnTo>
                    <a:lnTo>
                      <a:pt x="129" y="184"/>
                    </a:lnTo>
                    <a:lnTo>
                      <a:pt x="137" y="181"/>
                    </a:lnTo>
                    <a:lnTo>
                      <a:pt x="140" y="178"/>
                    </a:lnTo>
                    <a:lnTo>
                      <a:pt x="142" y="178"/>
                    </a:lnTo>
                    <a:lnTo>
                      <a:pt x="142" y="187"/>
                    </a:lnTo>
                    <a:lnTo>
                      <a:pt x="145" y="187"/>
                    </a:lnTo>
                    <a:lnTo>
                      <a:pt x="147" y="184"/>
                    </a:lnTo>
                    <a:lnTo>
                      <a:pt x="147" y="181"/>
                    </a:lnTo>
                    <a:lnTo>
                      <a:pt x="147" y="178"/>
                    </a:lnTo>
                    <a:lnTo>
                      <a:pt x="145" y="175"/>
                    </a:lnTo>
                    <a:lnTo>
                      <a:pt x="147" y="167"/>
                    </a:lnTo>
                    <a:lnTo>
                      <a:pt x="158" y="175"/>
                    </a:lnTo>
                    <a:lnTo>
                      <a:pt x="160" y="173"/>
                    </a:lnTo>
                    <a:lnTo>
                      <a:pt x="165" y="173"/>
                    </a:lnTo>
                    <a:lnTo>
                      <a:pt x="176" y="178"/>
                    </a:lnTo>
                    <a:lnTo>
                      <a:pt x="178" y="178"/>
                    </a:lnTo>
                    <a:lnTo>
                      <a:pt x="181" y="181"/>
                    </a:lnTo>
                    <a:lnTo>
                      <a:pt x="186" y="181"/>
                    </a:lnTo>
                    <a:lnTo>
                      <a:pt x="186" y="184"/>
                    </a:lnTo>
                    <a:lnTo>
                      <a:pt x="189" y="187"/>
                    </a:lnTo>
                    <a:lnTo>
                      <a:pt x="191" y="187"/>
                    </a:lnTo>
                    <a:lnTo>
                      <a:pt x="196" y="184"/>
                    </a:lnTo>
                    <a:lnTo>
                      <a:pt x="199" y="173"/>
                    </a:lnTo>
                    <a:lnTo>
                      <a:pt x="202" y="167"/>
                    </a:lnTo>
                    <a:lnTo>
                      <a:pt x="207" y="167"/>
                    </a:lnTo>
                    <a:lnTo>
                      <a:pt x="209" y="164"/>
                    </a:lnTo>
                    <a:lnTo>
                      <a:pt x="215" y="161"/>
                    </a:lnTo>
                    <a:lnTo>
                      <a:pt x="217" y="161"/>
                    </a:lnTo>
                    <a:lnTo>
                      <a:pt x="222" y="173"/>
                    </a:lnTo>
                    <a:lnTo>
                      <a:pt x="225" y="173"/>
                    </a:lnTo>
                    <a:lnTo>
                      <a:pt x="227" y="167"/>
                    </a:lnTo>
                    <a:lnTo>
                      <a:pt x="230" y="167"/>
                    </a:lnTo>
                    <a:lnTo>
                      <a:pt x="230" y="175"/>
                    </a:lnTo>
                    <a:lnTo>
                      <a:pt x="230" y="178"/>
                    </a:lnTo>
                    <a:lnTo>
                      <a:pt x="230" y="175"/>
                    </a:lnTo>
                    <a:lnTo>
                      <a:pt x="235" y="175"/>
                    </a:lnTo>
                    <a:lnTo>
                      <a:pt x="238" y="167"/>
                    </a:lnTo>
                    <a:lnTo>
                      <a:pt x="238" y="164"/>
                    </a:lnTo>
                    <a:lnTo>
                      <a:pt x="240" y="164"/>
                    </a:lnTo>
                    <a:lnTo>
                      <a:pt x="243" y="164"/>
                    </a:lnTo>
                    <a:lnTo>
                      <a:pt x="240" y="158"/>
                    </a:lnTo>
                    <a:lnTo>
                      <a:pt x="240" y="156"/>
                    </a:lnTo>
                    <a:lnTo>
                      <a:pt x="240" y="153"/>
                    </a:lnTo>
                    <a:lnTo>
                      <a:pt x="243" y="150"/>
                    </a:lnTo>
                    <a:lnTo>
                      <a:pt x="246" y="150"/>
                    </a:lnTo>
                    <a:lnTo>
                      <a:pt x="248" y="144"/>
                    </a:lnTo>
                    <a:lnTo>
                      <a:pt x="246" y="144"/>
                    </a:lnTo>
                    <a:lnTo>
                      <a:pt x="243" y="142"/>
                    </a:lnTo>
                    <a:lnTo>
                      <a:pt x="246" y="139"/>
                    </a:lnTo>
                    <a:lnTo>
                      <a:pt x="248" y="142"/>
                    </a:lnTo>
                    <a:lnTo>
                      <a:pt x="253" y="139"/>
                    </a:lnTo>
                    <a:lnTo>
                      <a:pt x="256" y="139"/>
                    </a:lnTo>
                    <a:lnTo>
                      <a:pt x="256" y="136"/>
                    </a:lnTo>
                    <a:lnTo>
                      <a:pt x="253" y="136"/>
                    </a:lnTo>
                    <a:lnTo>
                      <a:pt x="253" y="133"/>
                    </a:lnTo>
                    <a:lnTo>
                      <a:pt x="256" y="133"/>
                    </a:lnTo>
                    <a:lnTo>
                      <a:pt x="259" y="136"/>
                    </a:lnTo>
                    <a:lnTo>
                      <a:pt x="261" y="144"/>
                    </a:lnTo>
                    <a:lnTo>
                      <a:pt x="264" y="150"/>
                    </a:lnTo>
                    <a:lnTo>
                      <a:pt x="269" y="153"/>
                    </a:lnTo>
                    <a:lnTo>
                      <a:pt x="279" y="153"/>
                    </a:lnTo>
                    <a:lnTo>
                      <a:pt x="282" y="156"/>
                    </a:lnTo>
                    <a:lnTo>
                      <a:pt x="284" y="153"/>
                    </a:lnTo>
                    <a:lnTo>
                      <a:pt x="287" y="153"/>
                    </a:lnTo>
                    <a:lnTo>
                      <a:pt x="290" y="150"/>
                    </a:lnTo>
                    <a:lnTo>
                      <a:pt x="295" y="144"/>
                    </a:lnTo>
                    <a:lnTo>
                      <a:pt x="295" y="142"/>
                    </a:lnTo>
                    <a:lnTo>
                      <a:pt x="295" y="130"/>
                    </a:lnTo>
                    <a:lnTo>
                      <a:pt x="297" y="119"/>
                    </a:lnTo>
                    <a:lnTo>
                      <a:pt x="297" y="116"/>
                    </a:lnTo>
                    <a:lnTo>
                      <a:pt x="300" y="113"/>
                    </a:lnTo>
                    <a:lnTo>
                      <a:pt x="302" y="116"/>
                    </a:lnTo>
                    <a:lnTo>
                      <a:pt x="305" y="116"/>
                    </a:lnTo>
                    <a:lnTo>
                      <a:pt x="313" y="113"/>
                    </a:lnTo>
                    <a:lnTo>
                      <a:pt x="315" y="108"/>
                    </a:lnTo>
                    <a:lnTo>
                      <a:pt x="315" y="99"/>
                    </a:lnTo>
                    <a:lnTo>
                      <a:pt x="315" y="94"/>
                    </a:lnTo>
                    <a:lnTo>
                      <a:pt x="323" y="91"/>
                    </a:lnTo>
                    <a:lnTo>
                      <a:pt x="326" y="82"/>
                    </a:lnTo>
                    <a:lnTo>
                      <a:pt x="328" y="79"/>
                    </a:lnTo>
                    <a:lnTo>
                      <a:pt x="328" y="77"/>
                    </a:lnTo>
                    <a:lnTo>
                      <a:pt x="328" y="74"/>
                    </a:lnTo>
                    <a:lnTo>
                      <a:pt x="326" y="60"/>
                    </a:lnTo>
                    <a:lnTo>
                      <a:pt x="326" y="57"/>
                    </a:lnTo>
                    <a:lnTo>
                      <a:pt x="328" y="54"/>
                    </a:lnTo>
                    <a:lnTo>
                      <a:pt x="336" y="54"/>
                    </a:lnTo>
                    <a:lnTo>
                      <a:pt x="341" y="54"/>
                    </a:lnTo>
                    <a:lnTo>
                      <a:pt x="346" y="57"/>
                    </a:lnTo>
                    <a:lnTo>
                      <a:pt x="351" y="57"/>
                    </a:lnTo>
                    <a:lnTo>
                      <a:pt x="354" y="54"/>
                    </a:lnTo>
                    <a:lnTo>
                      <a:pt x="359" y="51"/>
                    </a:lnTo>
                    <a:lnTo>
                      <a:pt x="362" y="48"/>
                    </a:lnTo>
                    <a:lnTo>
                      <a:pt x="365" y="46"/>
                    </a:lnTo>
                    <a:lnTo>
                      <a:pt x="380" y="43"/>
                    </a:lnTo>
                    <a:lnTo>
                      <a:pt x="377" y="37"/>
                    </a:lnTo>
                    <a:lnTo>
                      <a:pt x="380" y="32"/>
                    </a:lnTo>
                    <a:lnTo>
                      <a:pt x="380" y="29"/>
                    </a:lnTo>
                    <a:lnTo>
                      <a:pt x="375" y="29"/>
                    </a:lnTo>
                    <a:lnTo>
                      <a:pt x="375" y="26"/>
                    </a:lnTo>
                    <a:lnTo>
                      <a:pt x="375" y="23"/>
                    </a:lnTo>
                    <a:lnTo>
                      <a:pt x="377" y="17"/>
                    </a:lnTo>
                    <a:lnTo>
                      <a:pt x="375" y="15"/>
                    </a:lnTo>
                    <a:lnTo>
                      <a:pt x="372" y="15"/>
                    </a:lnTo>
                    <a:lnTo>
                      <a:pt x="372" y="12"/>
                    </a:lnTo>
                    <a:lnTo>
                      <a:pt x="372" y="9"/>
                    </a:lnTo>
                    <a:lnTo>
                      <a:pt x="375" y="6"/>
                    </a:lnTo>
                    <a:lnTo>
                      <a:pt x="377" y="6"/>
                    </a:lnTo>
                    <a:lnTo>
                      <a:pt x="377" y="3"/>
                    </a:lnTo>
                    <a:lnTo>
                      <a:pt x="380" y="0"/>
                    </a:lnTo>
                    <a:lnTo>
                      <a:pt x="390" y="6"/>
                    </a:lnTo>
                    <a:lnTo>
                      <a:pt x="393" y="6"/>
                    </a:lnTo>
                    <a:lnTo>
                      <a:pt x="395" y="6"/>
                    </a:lnTo>
                    <a:lnTo>
                      <a:pt x="401" y="3"/>
                    </a:lnTo>
                    <a:lnTo>
                      <a:pt x="403" y="0"/>
                    </a:lnTo>
                    <a:lnTo>
                      <a:pt x="406" y="0"/>
                    </a:lnTo>
                    <a:lnTo>
                      <a:pt x="411" y="3"/>
                    </a:lnTo>
                    <a:lnTo>
                      <a:pt x="411" y="6"/>
                    </a:lnTo>
                    <a:lnTo>
                      <a:pt x="414" y="9"/>
                    </a:lnTo>
                    <a:lnTo>
                      <a:pt x="416" y="6"/>
                    </a:lnTo>
                    <a:lnTo>
                      <a:pt x="419" y="9"/>
                    </a:lnTo>
                    <a:lnTo>
                      <a:pt x="421" y="17"/>
                    </a:lnTo>
                    <a:lnTo>
                      <a:pt x="424" y="23"/>
                    </a:lnTo>
                    <a:lnTo>
                      <a:pt x="426" y="26"/>
                    </a:lnTo>
                    <a:lnTo>
                      <a:pt x="431" y="32"/>
                    </a:lnTo>
                    <a:lnTo>
                      <a:pt x="434" y="34"/>
                    </a:lnTo>
                    <a:lnTo>
                      <a:pt x="442" y="37"/>
                    </a:lnTo>
                    <a:lnTo>
                      <a:pt x="445" y="37"/>
                    </a:lnTo>
                    <a:lnTo>
                      <a:pt x="455" y="34"/>
                    </a:lnTo>
                    <a:lnTo>
                      <a:pt x="457" y="34"/>
                    </a:lnTo>
                    <a:lnTo>
                      <a:pt x="462" y="37"/>
                    </a:lnTo>
                    <a:lnTo>
                      <a:pt x="465" y="43"/>
                    </a:lnTo>
                    <a:lnTo>
                      <a:pt x="470" y="43"/>
                    </a:lnTo>
                    <a:lnTo>
                      <a:pt x="473" y="48"/>
                    </a:lnTo>
                    <a:lnTo>
                      <a:pt x="478" y="48"/>
                    </a:lnTo>
                    <a:lnTo>
                      <a:pt x="481" y="51"/>
                    </a:lnTo>
                    <a:lnTo>
                      <a:pt x="481" y="48"/>
                    </a:lnTo>
                    <a:lnTo>
                      <a:pt x="483" y="48"/>
                    </a:lnTo>
                    <a:lnTo>
                      <a:pt x="483" y="46"/>
                    </a:lnTo>
                    <a:lnTo>
                      <a:pt x="483" y="43"/>
                    </a:lnTo>
                    <a:lnTo>
                      <a:pt x="494" y="37"/>
                    </a:lnTo>
                    <a:lnTo>
                      <a:pt x="499" y="43"/>
                    </a:lnTo>
                    <a:lnTo>
                      <a:pt x="504" y="43"/>
                    </a:lnTo>
                    <a:lnTo>
                      <a:pt x="512" y="46"/>
                    </a:lnTo>
                    <a:lnTo>
                      <a:pt x="512" y="48"/>
                    </a:lnTo>
                    <a:lnTo>
                      <a:pt x="514" y="48"/>
                    </a:lnTo>
                    <a:lnTo>
                      <a:pt x="514" y="46"/>
                    </a:lnTo>
                    <a:lnTo>
                      <a:pt x="517" y="46"/>
                    </a:lnTo>
                    <a:lnTo>
                      <a:pt x="522" y="46"/>
                    </a:lnTo>
                    <a:lnTo>
                      <a:pt x="525" y="46"/>
                    </a:lnTo>
                    <a:lnTo>
                      <a:pt x="530" y="37"/>
                    </a:lnTo>
                    <a:lnTo>
                      <a:pt x="532" y="34"/>
                    </a:lnTo>
                    <a:lnTo>
                      <a:pt x="535" y="32"/>
                    </a:lnTo>
                    <a:lnTo>
                      <a:pt x="540" y="29"/>
                    </a:lnTo>
                    <a:lnTo>
                      <a:pt x="542" y="26"/>
                    </a:lnTo>
                    <a:lnTo>
                      <a:pt x="548" y="26"/>
                    </a:lnTo>
                    <a:lnTo>
                      <a:pt x="548" y="29"/>
                    </a:lnTo>
                    <a:lnTo>
                      <a:pt x="548" y="32"/>
                    </a:lnTo>
                    <a:lnTo>
                      <a:pt x="550" y="34"/>
                    </a:lnTo>
                    <a:lnTo>
                      <a:pt x="553" y="43"/>
                    </a:lnTo>
                    <a:lnTo>
                      <a:pt x="556" y="46"/>
                    </a:lnTo>
                    <a:lnTo>
                      <a:pt x="556" y="48"/>
                    </a:lnTo>
                    <a:lnTo>
                      <a:pt x="561" y="46"/>
                    </a:lnTo>
                    <a:lnTo>
                      <a:pt x="569" y="48"/>
                    </a:lnTo>
                    <a:lnTo>
                      <a:pt x="569" y="51"/>
                    </a:lnTo>
                    <a:lnTo>
                      <a:pt x="574" y="54"/>
                    </a:lnTo>
                    <a:lnTo>
                      <a:pt x="576" y="60"/>
                    </a:lnTo>
                    <a:lnTo>
                      <a:pt x="576" y="68"/>
                    </a:lnTo>
                    <a:lnTo>
                      <a:pt x="579" y="74"/>
                    </a:lnTo>
                    <a:lnTo>
                      <a:pt x="581" y="79"/>
                    </a:lnTo>
                    <a:lnTo>
                      <a:pt x="579" y="79"/>
                    </a:lnTo>
                    <a:lnTo>
                      <a:pt x="576" y="82"/>
                    </a:lnTo>
                    <a:lnTo>
                      <a:pt x="579" y="88"/>
                    </a:lnTo>
                    <a:lnTo>
                      <a:pt x="579" y="91"/>
                    </a:lnTo>
                    <a:lnTo>
                      <a:pt x="576" y="91"/>
                    </a:lnTo>
                    <a:lnTo>
                      <a:pt x="576" y="94"/>
                    </a:lnTo>
                    <a:lnTo>
                      <a:pt x="581" y="96"/>
                    </a:lnTo>
                    <a:lnTo>
                      <a:pt x="589" y="111"/>
                    </a:lnTo>
                    <a:lnTo>
                      <a:pt x="594" y="113"/>
                    </a:lnTo>
                    <a:lnTo>
                      <a:pt x="594" y="116"/>
                    </a:lnTo>
                    <a:lnTo>
                      <a:pt x="592" y="119"/>
                    </a:lnTo>
                    <a:lnTo>
                      <a:pt x="597" y="122"/>
                    </a:lnTo>
                    <a:lnTo>
                      <a:pt x="600" y="122"/>
                    </a:lnTo>
                    <a:lnTo>
                      <a:pt x="602" y="133"/>
                    </a:lnTo>
                    <a:lnTo>
                      <a:pt x="610" y="133"/>
                    </a:lnTo>
                    <a:lnTo>
                      <a:pt x="612" y="136"/>
                    </a:lnTo>
                    <a:lnTo>
                      <a:pt x="610" y="139"/>
                    </a:lnTo>
                    <a:lnTo>
                      <a:pt x="615" y="144"/>
                    </a:lnTo>
                    <a:lnTo>
                      <a:pt x="620" y="150"/>
                    </a:lnTo>
                    <a:lnTo>
                      <a:pt x="625" y="153"/>
                    </a:lnTo>
                    <a:lnTo>
                      <a:pt x="625" y="150"/>
                    </a:lnTo>
                    <a:lnTo>
                      <a:pt x="628" y="156"/>
                    </a:lnTo>
                    <a:lnTo>
                      <a:pt x="631" y="156"/>
                    </a:lnTo>
                    <a:lnTo>
                      <a:pt x="631" y="158"/>
                    </a:lnTo>
                    <a:lnTo>
                      <a:pt x="636" y="158"/>
                    </a:lnTo>
                    <a:lnTo>
                      <a:pt x="638" y="161"/>
                    </a:lnTo>
                    <a:lnTo>
                      <a:pt x="638" y="158"/>
                    </a:lnTo>
                    <a:lnTo>
                      <a:pt x="646" y="158"/>
                    </a:lnTo>
                    <a:lnTo>
                      <a:pt x="620" y="190"/>
                    </a:lnTo>
                    <a:lnTo>
                      <a:pt x="615" y="198"/>
                    </a:lnTo>
                    <a:lnTo>
                      <a:pt x="612" y="198"/>
                    </a:lnTo>
                    <a:lnTo>
                      <a:pt x="600" y="206"/>
                    </a:lnTo>
                    <a:lnTo>
                      <a:pt x="597" y="206"/>
                    </a:lnTo>
                    <a:lnTo>
                      <a:pt x="586" y="221"/>
                    </a:lnTo>
                    <a:lnTo>
                      <a:pt x="586" y="223"/>
                    </a:lnTo>
                    <a:lnTo>
                      <a:pt x="589" y="223"/>
                    </a:lnTo>
                    <a:lnTo>
                      <a:pt x="589" y="226"/>
                    </a:lnTo>
                    <a:lnTo>
                      <a:pt x="589" y="229"/>
                    </a:lnTo>
                    <a:lnTo>
                      <a:pt x="579" y="232"/>
                    </a:lnTo>
                    <a:lnTo>
                      <a:pt x="576" y="240"/>
                    </a:lnTo>
                    <a:lnTo>
                      <a:pt x="576" y="243"/>
                    </a:lnTo>
                    <a:lnTo>
                      <a:pt x="576" y="249"/>
                    </a:lnTo>
                    <a:lnTo>
                      <a:pt x="571" y="252"/>
                    </a:lnTo>
                    <a:lnTo>
                      <a:pt x="561" y="257"/>
                    </a:lnTo>
                    <a:lnTo>
                      <a:pt x="558" y="257"/>
                    </a:lnTo>
                    <a:lnTo>
                      <a:pt x="556" y="266"/>
                    </a:lnTo>
                    <a:lnTo>
                      <a:pt x="556" y="269"/>
                    </a:lnTo>
                    <a:lnTo>
                      <a:pt x="556" y="271"/>
                    </a:lnTo>
                    <a:lnTo>
                      <a:pt x="550" y="271"/>
                    </a:lnTo>
                    <a:lnTo>
                      <a:pt x="540" y="274"/>
                    </a:lnTo>
                    <a:lnTo>
                      <a:pt x="535" y="280"/>
                    </a:lnTo>
                    <a:lnTo>
                      <a:pt x="532" y="283"/>
                    </a:lnTo>
                    <a:lnTo>
                      <a:pt x="530" y="285"/>
                    </a:lnTo>
                    <a:lnTo>
                      <a:pt x="522" y="285"/>
                    </a:lnTo>
                    <a:lnTo>
                      <a:pt x="512" y="291"/>
                    </a:lnTo>
                    <a:lnTo>
                      <a:pt x="512" y="294"/>
                    </a:lnTo>
                    <a:lnTo>
                      <a:pt x="509" y="300"/>
                    </a:lnTo>
                    <a:lnTo>
                      <a:pt x="488" y="300"/>
                    </a:lnTo>
                    <a:lnTo>
                      <a:pt x="481" y="300"/>
                    </a:lnTo>
                    <a:lnTo>
                      <a:pt x="457" y="302"/>
                    </a:lnTo>
                    <a:lnTo>
                      <a:pt x="414" y="308"/>
                    </a:lnTo>
                    <a:lnTo>
                      <a:pt x="411" y="308"/>
                    </a:lnTo>
                    <a:lnTo>
                      <a:pt x="393" y="308"/>
                    </a:lnTo>
                    <a:lnTo>
                      <a:pt x="367" y="311"/>
                    </a:lnTo>
                    <a:lnTo>
                      <a:pt x="365" y="311"/>
                    </a:lnTo>
                    <a:lnTo>
                      <a:pt x="354" y="314"/>
                    </a:lnTo>
                    <a:lnTo>
                      <a:pt x="323" y="314"/>
                    </a:lnTo>
                    <a:lnTo>
                      <a:pt x="305" y="317"/>
                    </a:lnTo>
                    <a:lnTo>
                      <a:pt x="284" y="317"/>
                    </a:lnTo>
                    <a:lnTo>
                      <a:pt x="266" y="317"/>
                    </a:lnTo>
                    <a:lnTo>
                      <a:pt x="259" y="322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19">
                <a:extLst>
                  <a:ext uri="{FF2B5EF4-FFF2-40B4-BE49-F238E27FC236}">
                    <a16:creationId xmlns:a16="http://schemas.microsoft.com/office/drawing/2014/main" id="{BFA30D88-3071-4615-88AE-54BADFBC8C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8" y="2329"/>
                <a:ext cx="8" cy="9"/>
              </a:xfrm>
              <a:custGeom>
                <a:avLst/>
                <a:gdLst>
                  <a:gd name="T0" fmla="*/ 3 w 8"/>
                  <a:gd name="T1" fmla="*/ 9 h 9"/>
                  <a:gd name="T2" fmla="*/ 0 w 8"/>
                  <a:gd name="T3" fmla="*/ 3 h 9"/>
                  <a:gd name="T4" fmla="*/ 0 w 8"/>
                  <a:gd name="T5" fmla="*/ 0 h 9"/>
                  <a:gd name="T6" fmla="*/ 3 w 8"/>
                  <a:gd name="T7" fmla="*/ 0 h 9"/>
                  <a:gd name="T8" fmla="*/ 5 w 8"/>
                  <a:gd name="T9" fmla="*/ 0 h 9"/>
                  <a:gd name="T10" fmla="*/ 8 w 8"/>
                  <a:gd name="T11" fmla="*/ 3 h 9"/>
                  <a:gd name="T12" fmla="*/ 5 w 8"/>
                  <a:gd name="T13" fmla="*/ 9 h 9"/>
                  <a:gd name="T14" fmla="*/ 8 w 8"/>
                  <a:gd name="T15" fmla="*/ 9 h 9"/>
                  <a:gd name="T16" fmla="*/ 3 w 8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9">
                    <a:moveTo>
                      <a:pt x="3" y="9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9"/>
                    </a:lnTo>
                    <a:lnTo>
                      <a:pt x="8" y="9"/>
                    </a:lnTo>
                    <a:lnTo>
                      <a:pt x="3" y="9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20">
                <a:extLst>
                  <a:ext uri="{FF2B5EF4-FFF2-40B4-BE49-F238E27FC236}">
                    <a16:creationId xmlns:a16="http://schemas.microsoft.com/office/drawing/2014/main" id="{5E3E424A-37B5-472C-8147-3CAEC3226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0" y="1973"/>
                <a:ext cx="647" cy="365"/>
              </a:xfrm>
              <a:custGeom>
                <a:avLst/>
                <a:gdLst>
                  <a:gd name="T0" fmla="*/ 184 w 647"/>
                  <a:gd name="T1" fmla="*/ 328 h 365"/>
                  <a:gd name="T2" fmla="*/ 120 w 647"/>
                  <a:gd name="T3" fmla="*/ 331 h 365"/>
                  <a:gd name="T4" fmla="*/ 55 w 647"/>
                  <a:gd name="T5" fmla="*/ 359 h 365"/>
                  <a:gd name="T6" fmla="*/ 3 w 647"/>
                  <a:gd name="T7" fmla="*/ 348 h 365"/>
                  <a:gd name="T8" fmla="*/ 19 w 647"/>
                  <a:gd name="T9" fmla="*/ 350 h 365"/>
                  <a:gd name="T10" fmla="*/ 24 w 647"/>
                  <a:gd name="T11" fmla="*/ 331 h 365"/>
                  <a:gd name="T12" fmla="*/ 21 w 647"/>
                  <a:gd name="T13" fmla="*/ 317 h 365"/>
                  <a:gd name="T14" fmla="*/ 19 w 647"/>
                  <a:gd name="T15" fmla="*/ 300 h 365"/>
                  <a:gd name="T16" fmla="*/ 31 w 647"/>
                  <a:gd name="T17" fmla="*/ 271 h 365"/>
                  <a:gd name="T18" fmla="*/ 68 w 647"/>
                  <a:gd name="T19" fmla="*/ 283 h 365"/>
                  <a:gd name="T20" fmla="*/ 83 w 647"/>
                  <a:gd name="T21" fmla="*/ 283 h 365"/>
                  <a:gd name="T22" fmla="*/ 78 w 647"/>
                  <a:gd name="T23" fmla="*/ 246 h 365"/>
                  <a:gd name="T24" fmla="*/ 112 w 647"/>
                  <a:gd name="T25" fmla="*/ 229 h 365"/>
                  <a:gd name="T26" fmla="*/ 109 w 647"/>
                  <a:gd name="T27" fmla="*/ 201 h 365"/>
                  <a:gd name="T28" fmla="*/ 122 w 647"/>
                  <a:gd name="T29" fmla="*/ 187 h 365"/>
                  <a:gd name="T30" fmla="*/ 130 w 647"/>
                  <a:gd name="T31" fmla="*/ 184 h 365"/>
                  <a:gd name="T32" fmla="*/ 145 w 647"/>
                  <a:gd name="T33" fmla="*/ 187 h 365"/>
                  <a:gd name="T34" fmla="*/ 148 w 647"/>
                  <a:gd name="T35" fmla="*/ 167 h 365"/>
                  <a:gd name="T36" fmla="*/ 179 w 647"/>
                  <a:gd name="T37" fmla="*/ 178 h 365"/>
                  <a:gd name="T38" fmla="*/ 192 w 647"/>
                  <a:gd name="T39" fmla="*/ 187 h 365"/>
                  <a:gd name="T40" fmla="*/ 210 w 647"/>
                  <a:gd name="T41" fmla="*/ 164 h 365"/>
                  <a:gd name="T42" fmla="*/ 228 w 647"/>
                  <a:gd name="T43" fmla="*/ 167 h 365"/>
                  <a:gd name="T44" fmla="*/ 236 w 647"/>
                  <a:gd name="T45" fmla="*/ 175 h 365"/>
                  <a:gd name="T46" fmla="*/ 241 w 647"/>
                  <a:gd name="T47" fmla="*/ 158 h 365"/>
                  <a:gd name="T48" fmla="*/ 249 w 647"/>
                  <a:gd name="T49" fmla="*/ 144 h 365"/>
                  <a:gd name="T50" fmla="*/ 254 w 647"/>
                  <a:gd name="T51" fmla="*/ 139 h 365"/>
                  <a:gd name="T52" fmla="*/ 256 w 647"/>
                  <a:gd name="T53" fmla="*/ 133 h 365"/>
                  <a:gd name="T54" fmla="*/ 280 w 647"/>
                  <a:gd name="T55" fmla="*/ 153 h 365"/>
                  <a:gd name="T56" fmla="*/ 295 w 647"/>
                  <a:gd name="T57" fmla="*/ 144 h 365"/>
                  <a:gd name="T58" fmla="*/ 301 w 647"/>
                  <a:gd name="T59" fmla="*/ 113 h 365"/>
                  <a:gd name="T60" fmla="*/ 316 w 647"/>
                  <a:gd name="T61" fmla="*/ 99 h 365"/>
                  <a:gd name="T62" fmla="*/ 329 w 647"/>
                  <a:gd name="T63" fmla="*/ 77 h 365"/>
                  <a:gd name="T64" fmla="*/ 337 w 647"/>
                  <a:gd name="T65" fmla="*/ 54 h 365"/>
                  <a:gd name="T66" fmla="*/ 360 w 647"/>
                  <a:gd name="T67" fmla="*/ 51 h 365"/>
                  <a:gd name="T68" fmla="*/ 381 w 647"/>
                  <a:gd name="T69" fmla="*/ 32 h 365"/>
                  <a:gd name="T70" fmla="*/ 378 w 647"/>
                  <a:gd name="T71" fmla="*/ 17 h 365"/>
                  <a:gd name="T72" fmla="*/ 376 w 647"/>
                  <a:gd name="T73" fmla="*/ 6 h 365"/>
                  <a:gd name="T74" fmla="*/ 394 w 647"/>
                  <a:gd name="T75" fmla="*/ 6 h 365"/>
                  <a:gd name="T76" fmla="*/ 412 w 647"/>
                  <a:gd name="T77" fmla="*/ 3 h 365"/>
                  <a:gd name="T78" fmla="*/ 422 w 647"/>
                  <a:gd name="T79" fmla="*/ 17 h 365"/>
                  <a:gd name="T80" fmla="*/ 443 w 647"/>
                  <a:gd name="T81" fmla="*/ 37 h 365"/>
                  <a:gd name="T82" fmla="*/ 466 w 647"/>
                  <a:gd name="T83" fmla="*/ 43 h 365"/>
                  <a:gd name="T84" fmla="*/ 481 w 647"/>
                  <a:gd name="T85" fmla="*/ 48 h 365"/>
                  <a:gd name="T86" fmla="*/ 500 w 647"/>
                  <a:gd name="T87" fmla="*/ 43 h 365"/>
                  <a:gd name="T88" fmla="*/ 515 w 647"/>
                  <a:gd name="T89" fmla="*/ 46 h 365"/>
                  <a:gd name="T90" fmla="*/ 533 w 647"/>
                  <a:gd name="T91" fmla="*/ 34 h 365"/>
                  <a:gd name="T92" fmla="*/ 549 w 647"/>
                  <a:gd name="T93" fmla="*/ 29 h 365"/>
                  <a:gd name="T94" fmla="*/ 557 w 647"/>
                  <a:gd name="T95" fmla="*/ 48 h 365"/>
                  <a:gd name="T96" fmla="*/ 577 w 647"/>
                  <a:gd name="T97" fmla="*/ 60 h 365"/>
                  <a:gd name="T98" fmla="*/ 577 w 647"/>
                  <a:gd name="T99" fmla="*/ 82 h 365"/>
                  <a:gd name="T100" fmla="*/ 582 w 647"/>
                  <a:gd name="T101" fmla="*/ 96 h 365"/>
                  <a:gd name="T102" fmla="*/ 598 w 647"/>
                  <a:gd name="T103" fmla="*/ 122 h 365"/>
                  <a:gd name="T104" fmla="*/ 611 w 647"/>
                  <a:gd name="T105" fmla="*/ 139 h 365"/>
                  <a:gd name="T106" fmla="*/ 629 w 647"/>
                  <a:gd name="T107" fmla="*/ 156 h 365"/>
                  <a:gd name="T108" fmla="*/ 639 w 647"/>
                  <a:gd name="T109" fmla="*/ 158 h 365"/>
                  <a:gd name="T110" fmla="*/ 601 w 647"/>
                  <a:gd name="T111" fmla="*/ 206 h 365"/>
                  <a:gd name="T112" fmla="*/ 590 w 647"/>
                  <a:gd name="T113" fmla="*/ 226 h 365"/>
                  <a:gd name="T114" fmla="*/ 577 w 647"/>
                  <a:gd name="T115" fmla="*/ 249 h 365"/>
                  <a:gd name="T116" fmla="*/ 557 w 647"/>
                  <a:gd name="T117" fmla="*/ 269 h 365"/>
                  <a:gd name="T118" fmla="*/ 533 w 647"/>
                  <a:gd name="T119" fmla="*/ 283 h 365"/>
                  <a:gd name="T120" fmla="*/ 510 w 647"/>
                  <a:gd name="T121" fmla="*/ 300 h 365"/>
                  <a:gd name="T122" fmla="*/ 412 w 647"/>
                  <a:gd name="T123" fmla="*/ 308 h 365"/>
                  <a:gd name="T124" fmla="*/ 324 w 647"/>
                  <a:gd name="T125" fmla="*/ 314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47" h="365">
                    <a:moveTo>
                      <a:pt x="259" y="322"/>
                    </a:moveTo>
                    <a:lnTo>
                      <a:pt x="236" y="325"/>
                    </a:lnTo>
                    <a:lnTo>
                      <a:pt x="207" y="325"/>
                    </a:lnTo>
                    <a:lnTo>
                      <a:pt x="205" y="328"/>
                    </a:lnTo>
                    <a:lnTo>
                      <a:pt x="184" y="328"/>
                    </a:lnTo>
                    <a:lnTo>
                      <a:pt x="158" y="331"/>
                    </a:lnTo>
                    <a:lnTo>
                      <a:pt x="153" y="331"/>
                    </a:lnTo>
                    <a:lnTo>
                      <a:pt x="140" y="333"/>
                    </a:lnTo>
                    <a:lnTo>
                      <a:pt x="138" y="331"/>
                    </a:lnTo>
                    <a:lnTo>
                      <a:pt x="120" y="331"/>
                    </a:lnTo>
                    <a:lnTo>
                      <a:pt x="122" y="345"/>
                    </a:lnTo>
                    <a:lnTo>
                      <a:pt x="125" y="348"/>
                    </a:lnTo>
                    <a:lnTo>
                      <a:pt x="125" y="353"/>
                    </a:lnTo>
                    <a:lnTo>
                      <a:pt x="83" y="356"/>
                    </a:lnTo>
                    <a:lnTo>
                      <a:pt x="55" y="359"/>
                    </a:lnTo>
                    <a:lnTo>
                      <a:pt x="52" y="359"/>
                    </a:lnTo>
                    <a:lnTo>
                      <a:pt x="8" y="365"/>
                    </a:lnTo>
                    <a:lnTo>
                      <a:pt x="0" y="365"/>
                    </a:lnTo>
                    <a:lnTo>
                      <a:pt x="0" y="359"/>
                    </a:lnTo>
                    <a:lnTo>
                      <a:pt x="3" y="348"/>
                    </a:lnTo>
                    <a:lnTo>
                      <a:pt x="6" y="348"/>
                    </a:lnTo>
                    <a:lnTo>
                      <a:pt x="8" y="348"/>
                    </a:lnTo>
                    <a:lnTo>
                      <a:pt x="11" y="353"/>
                    </a:lnTo>
                    <a:lnTo>
                      <a:pt x="19" y="353"/>
                    </a:lnTo>
                    <a:lnTo>
                      <a:pt x="19" y="350"/>
                    </a:lnTo>
                    <a:lnTo>
                      <a:pt x="21" y="345"/>
                    </a:lnTo>
                    <a:lnTo>
                      <a:pt x="21" y="339"/>
                    </a:lnTo>
                    <a:lnTo>
                      <a:pt x="19" y="333"/>
                    </a:lnTo>
                    <a:lnTo>
                      <a:pt x="21" y="331"/>
                    </a:lnTo>
                    <a:lnTo>
                      <a:pt x="24" y="331"/>
                    </a:lnTo>
                    <a:lnTo>
                      <a:pt x="24" y="328"/>
                    </a:lnTo>
                    <a:lnTo>
                      <a:pt x="24" y="325"/>
                    </a:lnTo>
                    <a:lnTo>
                      <a:pt x="21" y="325"/>
                    </a:lnTo>
                    <a:lnTo>
                      <a:pt x="21" y="322"/>
                    </a:lnTo>
                    <a:lnTo>
                      <a:pt x="21" y="317"/>
                    </a:lnTo>
                    <a:lnTo>
                      <a:pt x="24" y="317"/>
                    </a:lnTo>
                    <a:lnTo>
                      <a:pt x="26" y="305"/>
                    </a:lnTo>
                    <a:lnTo>
                      <a:pt x="24" y="302"/>
                    </a:lnTo>
                    <a:lnTo>
                      <a:pt x="21" y="302"/>
                    </a:lnTo>
                    <a:lnTo>
                      <a:pt x="19" y="300"/>
                    </a:lnTo>
                    <a:lnTo>
                      <a:pt x="19" y="291"/>
                    </a:lnTo>
                    <a:lnTo>
                      <a:pt x="21" y="288"/>
                    </a:lnTo>
                    <a:lnTo>
                      <a:pt x="24" y="285"/>
                    </a:lnTo>
                    <a:lnTo>
                      <a:pt x="26" y="274"/>
                    </a:lnTo>
                    <a:lnTo>
                      <a:pt x="31" y="271"/>
                    </a:lnTo>
                    <a:lnTo>
                      <a:pt x="39" y="271"/>
                    </a:lnTo>
                    <a:lnTo>
                      <a:pt x="45" y="271"/>
                    </a:lnTo>
                    <a:lnTo>
                      <a:pt x="55" y="280"/>
                    </a:lnTo>
                    <a:lnTo>
                      <a:pt x="60" y="280"/>
                    </a:lnTo>
                    <a:lnTo>
                      <a:pt x="68" y="283"/>
                    </a:lnTo>
                    <a:lnTo>
                      <a:pt x="70" y="285"/>
                    </a:lnTo>
                    <a:lnTo>
                      <a:pt x="78" y="288"/>
                    </a:lnTo>
                    <a:lnTo>
                      <a:pt x="78" y="285"/>
                    </a:lnTo>
                    <a:lnTo>
                      <a:pt x="81" y="285"/>
                    </a:lnTo>
                    <a:lnTo>
                      <a:pt x="83" y="283"/>
                    </a:lnTo>
                    <a:lnTo>
                      <a:pt x="83" y="274"/>
                    </a:lnTo>
                    <a:lnTo>
                      <a:pt x="81" y="269"/>
                    </a:lnTo>
                    <a:lnTo>
                      <a:pt x="78" y="263"/>
                    </a:lnTo>
                    <a:lnTo>
                      <a:pt x="73" y="260"/>
                    </a:lnTo>
                    <a:lnTo>
                      <a:pt x="78" y="246"/>
                    </a:lnTo>
                    <a:lnTo>
                      <a:pt x="83" y="243"/>
                    </a:lnTo>
                    <a:lnTo>
                      <a:pt x="86" y="243"/>
                    </a:lnTo>
                    <a:lnTo>
                      <a:pt x="91" y="240"/>
                    </a:lnTo>
                    <a:lnTo>
                      <a:pt x="109" y="232"/>
                    </a:lnTo>
                    <a:lnTo>
                      <a:pt x="112" y="229"/>
                    </a:lnTo>
                    <a:lnTo>
                      <a:pt x="104" y="221"/>
                    </a:lnTo>
                    <a:lnTo>
                      <a:pt x="104" y="218"/>
                    </a:lnTo>
                    <a:lnTo>
                      <a:pt x="101" y="209"/>
                    </a:lnTo>
                    <a:lnTo>
                      <a:pt x="104" y="206"/>
                    </a:lnTo>
                    <a:lnTo>
                      <a:pt x="109" y="201"/>
                    </a:lnTo>
                    <a:lnTo>
                      <a:pt x="112" y="195"/>
                    </a:lnTo>
                    <a:lnTo>
                      <a:pt x="120" y="198"/>
                    </a:lnTo>
                    <a:lnTo>
                      <a:pt x="122" y="195"/>
                    </a:lnTo>
                    <a:lnTo>
                      <a:pt x="122" y="190"/>
                    </a:lnTo>
                    <a:lnTo>
                      <a:pt x="122" y="187"/>
                    </a:lnTo>
                    <a:lnTo>
                      <a:pt x="120" y="184"/>
                    </a:lnTo>
                    <a:lnTo>
                      <a:pt x="120" y="181"/>
                    </a:lnTo>
                    <a:lnTo>
                      <a:pt x="122" y="178"/>
                    </a:lnTo>
                    <a:lnTo>
                      <a:pt x="127" y="181"/>
                    </a:lnTo>
                    <a:lnTo>
                      <a:pt x="130" y="184"/>
                    </a:lnTo>
                    <a:lnTo>
                      <a:pt x="138" y="181"/>
                    </a:lnTo>
                    <a:lnTo>
                      <a:pt x="140" y="178"/>
                    </a:lnTo>
                    <a:lnTo>
                      <a:pt x="143" y="178"/>
                    </a:lnTo>
                    <a:lnTo>
                      <a:pt x="143" y="187"/>
                    </a:lnTo>
                    <a:lnTo>
                      <a:pt x="145" y="187"/>
                    </a:lnTo>
                    <a:lnTo>
                      <a:pt x="148" y="184"/>
                    </a:lnTo>
                    <a:lnTo>
                      <a:pt x="148" y="181"/>
                    </a:lnTo>
                    <a:lnTo>
                      <a:pt x="148" y="178"/>
                    </a:lnTo>
                    <a:lnTo>
                      <a:pt x="145" y="175"/>
                    </a:lnTo>
                    <a:lnTo>
                      <a:pt x="148" y="167"/>
                    </a:lnTo>
                    <a:lnTo>
                      <a:pt x="158" y="175"/>
                    </a:lnTo>
                    <a:lnTo>
                      <a:pt x="161" y="173"/>
                    </a:lnTo>
                    <a:lnTo>
                      <a:pt x="166" y="173"/>
                    </a:lnTo>
                    <a:lnTo>
                      <a:pt x="176" y="178"/>
                    </a:lnTo>
                    <a:lnTo>
                      <a:pt x="179" y="178"/>
                    </a:lnTo>
                    <a:lnTo>
                      <a:pt x="181" y="181"/>
                    </a:lnTo>
                    <a:lnTo>
                      <a:pt x="187" y="181"/>
                    </a:lnTo>
                    <a:lnTo>
                      <a:pt x="187" y="184"/>
                    </a:lnTo>
                    <a:lnTo>
                      <a:pt x="189" y="187"/>
                    </a:lnTo>
                    <a:lnTo>
                      <a:pt x="192" y="187"/>
                    </a:lnTo>
                    <a:lnTo>
                      <a:pt x="197" y="184"/>
                    </a:lnTo>
                    <a:lnTo>
                      <a:pt x="200" y="173"/>
                    </a:lnTo>
                    <a:lnTo>
                      <a:pt x="202" y="167"/>
                    </a:lnTo>
                    <a:lnTo>
                      <a:pt x="207" y="167"/>
                    </a:lnTo>
                    <a:lnTo>
                      <a:pt x="210" y="164"/>
                    </a:lnTo>
                    <a:lnTo>
                      <a:pt x="215" y="161"/>
                    </a:lnTo>
                    <a:lnTo>
                      <a:pt x="218" y="161"/>
                    </a:lnTo>
                    <a:lnTo>
                      <a:pt x="223" y="173"/>
                    </a:lnTo>
                    <a:lnTo>
                      <a:pt x="226" y="173"/>
                    </a:lnTo>
                    <a:lnTo>
                      <a:pt x="228" y="167"/>
                    </a:lnTo>
                    <a:lnTo>
                      <a:pt x="231" y="167"/>
                    </a:lnTo>
                    <a:lnTo>
                      <a:pt x="231" y="175"/>
                    </a:lnTo>
                    <a:lnTo>
                      <a:pt x="231" y="178"/>
                    </a:lnTo>
                    <a:lnTo>
                      <a:pt x="231" y="175"/>
                    </a:lnTo>
                    <a:lnTo>
                      <a:pt x="236" y="175"/>
                    </a:lnTo>
                    <a:lnTo>
                      <a:pt x="239" y="167"/>
                    </a:lnTo>
                    <a:lnTo>
                      <a:pt x="239" y="164"/>
                    </a:lnTo>
                    <a:lnTo>
                      <a:pt x="241" y="164"/>
                    </a:lnTo>
                    <a:lnTo>
                      <a:pt x="244" y="164"/>
                    </a:lnTo>
                    <a:lnTo>
                      <a:pt x="241" y="158"/>
                    </a:lnTo>
                    <a:lnTo>
                      <a:pt x="241" y="156"/>
                    </a:lnTo>
                    <a:lnTo>
                      <a:pt x="241" y="153"/>
                    </a:lnTo>
                    <a:lnTo>
                      <a:pt x="244" y="150"/>
                    </a:lnTo>
                    <a:lnTo>
                      <a:pt x="246" y="150"/>
                    </a:lnTo>
                    <a:lnTo>
                      <a:pt x="249" y="144"/>
                    </a:lnTo>
                    <a:lnTo>
                      <a:pt x="246" y="144"/>
                    </a:lnTo>
                    <a:lnTo>
                      <a:pt x="244" y="142"/>
                    </a:lnTo>
                    <a:lnTo>
                      <a:pt x="246" y="139"/>
                    </a:lnTo>
                    <a:lnTo>
                      <a:pt x="249" y="142"/>
                    </a:lnTo>
                    <a:lnTo>
                      <a:pt x="254" y="139"/>
                    </a:lnTo>
                    <a:lnTo>
                      <a:pt x="256" y="139"/>
                    </a:lnTo>
                    <a:lnTo>
                      <a:pt x="256" y="136"/>
                    </a:lnTo>
                    <a:lnTo>
                      <a:pt x="254" y="136"/>
                    </a:lnTo>
                    <a:lnTo>
                      <a:pt x="254" y="133"/>
                    </a:lnTo>
                    <a:lnTo>
                      <a:pt x="256" y="133"/>
                    </a:lnTo>
                    <a:lnTo>
                      <a:pt x="259" y="136"/>
                    </a:lnTo>
                    <a:lnTo>
                      <a:pt x="262" y="144"/>
                    </a:lnTo>
                    <a:lnTo>
                      <a:pt x="264" y="150"/>
                    </a:lnTo>
                    <a:lnTo>
                      <a:pt x="270" y="153"/>
                    </a:lnTo>
                    <a:lnTo>
                      <a:pt x="280" y="153"/>
                    </a:lnTo>
                    <a:lnTo>
                      <a:pt x="282" y="156"/>
                    </a:lnTo>
                    <a:lnTo>
                      <a:pt x="285" y="153"/>
                    </a:lnTo>
                    <a:lnTo>
                      <a:pt x="287" y="153"/>
                    </a:lnTo>
                    <a:lnTo>
                      <a:pt x="290" y="150"/>
                    </a:lnTo>
                    <a:lnTo>
                      <a:pt x="295" y="144"/>
                    </a:lnTo>
                    <a:lnTo>
                      <a:pt x="295" y="142"/>
                    </a:lnTo>
                    <a:lnTo>
                      <a:pt x="295" y="130"/>
                    </a:lnTo>
                    <a:lnTo>
                      <a:pt x="298" y="119"/>
                    </a:lnTo>
                    <a:lnTo>
                      <a:pt x="298" y="116"/>
                    </a:lnTo>
                    <a:lnTo>
                      <a:pt x="301" y="113"/>
                    </a:lnTo>
                    <a:lnTo>
                      <a:pt x="303" y="116"/>
                    </a:lnTo>
                    <a:lnTo>
                      <a:pt x="306" y="116"/>
                    </a:lnTo>
                    <a:lnTo>
                      <a:pt x="314" y="113"/>
                    </a:lnTo>
                    <a:lnTo>
                      <a:pt x="316" y="108"/>
                    </a:lnTo>
                    <a:lnTo>
                      <a:pt x="316" y="99"/>
                    </a:lnTo>
                    <a:lnTo>
                      <a:pt x="316" y="94"/>
                    </a:lnTo>
                    <a:lnTo>
                      <a:pt x="324" y="91"/>
                    </a:lnTo>
                    <a:lnTo>
                      <a:pt x="326" y="82"/>
                    </a:lnTo>
                    <a:lnTo>
                      <a:pt x="329" y="79"/>
                    </a:lnTo>
                    <a:lnTo>
                      <a:pt x="329" y="77"/>
                    </a:lnTo>
                    <a:lnTo>
                      <a:pt x="329" y="74"/>
                    </a:lnTo>
                    <a:lnTo>
                      <a:pt x="326" y="60"/>
                    </a:lnTo>
                    <a:lnTo>
                      <a:pt x="326" y="57"/>
                    </a:lnTo>
                    <a:lnTo>
                      <a:pt x="329" y="54"/>
                    </a:lnTo>
                    <a:lnTo>
                      <a:pt x="337" y="54"/>
                    </a:lnTo>
                    <a:lnTo>
                      <a:pt x="342" y="54"/>
                    </a:lnTo>
                    <a:lnTo>
                      <a:pt x="347" y="57"/>
                    </a:lnTo>
                    <a:lnTo>
                      <a:pt x="352" y="57"/>
                    </a:lnTo>
                    <a:lnTo>
                      <a:pt x="355" y="54"/>
                    </a:lnTo>
                    <a:lnTo>
                      <a:pt x="360" y="51"/>
                    </a:lnTo>
                    <a:lnTo>
                      <a:pt x="362" y="48"/>
                    </a:lnTo>
                    <a:lnTo>
                      <a:pt x="365" y="46"/>
                    </a:lnTo>
                    <a:lnTo>
                      <a:pt x="381" y="43"/>
                    </a:lnTo>
                    <a:lnTo>
                      <a:pt x="378" y="37"/>
                    </a:lnTo>
                    <a:lnTo>
                      <a:pt x="381" y="32"/>
                    </a:lnTo>
                    <a:lnTo>
                      <a:pt x="381" y="29"/>
                    </a:lnTo>
                    <a:lnTo>
                      <a:pt x="376" y="29"/>
                    </a:lnTo>
                    <a:lnTo>
                      <a:pt x="376" y="26"/>
                    </a:lnTo>
                    <a:lnTo>
                      <a:pt x="376" y="23"/>
                    </a:lnTo>
                    <a:lnTo>
                      <a:pt x="378" y="17"/>
                    </a:lnTo>
                    <a:lnTo>
                      <a:pt x="376" y="15"/>
                    </a:lnTo>
                    <a:lnTo>
                      <a:pt x="373" y="15"/>
                    </a:lnTo>
                    <a:lnTo>
                      <a:pt x="373" y="12"/>
                    </a:lnTo>
                    <a:lnTo>
                      <a:pt x="373" y="9"/>
                    </a:lnTo>
                    <a:lnTo>
                      <a:pt x="376" y="6"/>
                    </a:lnTo>
                    <a:lnTo>
                      <a:pt x="378" y="6"/>
                    </a:lnTo>
                    <a:lnTo>
                      <a:pt x="378" y="3"/>
                    </a:lnTo>
                    <a:lnTo>
                      <a:pt x="381" y="0"/>
                    </a:lnTo>
                    <a:lnTo>
                      <a:pt x="391" y="6"/>
                    </a:lnTo>
                    <a:lnTo>
                      <a:pt x="394" y="6"/>
                    </a:lnTo>
                    <a:lnTo>
                      <a:pt x="396" y="6"/>
                    </a:lnTo>
                    <a:lnTo>
                      <a:pt x="401" y="3"/>
                    </a:lnTo>
                    <a:lnTo>
                      <a:pt x="404" y="0"/>
                    </a:lnTo>
                    <a:lnTo>
                      <a:pt x="406" y="0"/>
                    </a:lnTo>
                    <a:lnTo>
                      <a:pt x="412" y="3"/>
                    </a:lnTo>
                    <a:lnTo>
                      <a:pt x="412" y="6"/>
                    </a:lnTo>
                    <a:lnTo>
                      <a:pt x="414" y="9"/>
                    </a:lnTo>
                    <a:lnTo>
                      <a:pt x="417" y="6"/>
                    </a:lnTo>
                    <a:lnTo>
                      <a:pt x="420" y="9"/>
                    </a:lnTo>
                    <a:lnTo>
                      <a:pt x="422" y="17"/>
                    </a:lnTo>
                    <a:lnTo>
                      <a:pt x="425" y="23"/>
                    </a:lnTo>
                    <a:lnTo>
                      <a:pt x="427" y="26"/>
                    </a:lnTo>
                    <a:lnTo>
                      <a:pt x="432" y="32"/>
                    </a:lnTo>
                    <a:lnTo>
                      <a:pt x="435" y="34"/>
                    </a:lnTo>
                    <a:lnTo>
                      <a:pt x="443" y="37"/>
                    </a:lnTo>
                    <a:lnTo>
                      <a:pt x="445" y="37"/>
                    </a:lnTo>
                    <a:lnTo>
                      <a:pt x="456" y="34"/>
                    </a:lnTo>
                    <a:lnTo>
                      <a:pt x="458" y="34"/>
                    </a:lnTo>
                    <a:lnTo>
                      <a:pt x="463" y="37"/>
                    </a:lnTo>
                    <a:lnTo>
                      <a:pt x="466" y="43"/>
                    </a:lnTo>
                    <a:lnTo>
                      <a:pt x="471" y="43"/>
                    </a:lnTo>
                    <a:lnTo>
                      <a:pt x="474" y="48"/>
                    </a:lnTo>
                    <a:lnTo>
                      <a:pt x="479" y="48"/>
                    </a:lnTo>
                    <a:lnTo>
                      <a:pt x="481" y="51"/>
                    </a:lnTo>
                    <a:lnTo>
                      <a:pt x="481" y="48"/>
                    </a:lnTo>
                    <a:lnTo>
                      <a:pt x="484" y="48"/>
                    </a:lnTo>
                    <a:lnTo>
                      <a:pt x="484" y="46"/>
                    </a:lnTo>
                    <a:lnTo>
                      <a:pt x="484" y="43"/>
                    </a:lnTo>
                    <a:lnTo>
                      <a:pt x="495" y="37"/>
                    </a:lnTo>
                    <a:lnTo>
                      <a:pt x="500" y="43"/>
                    </a:lnTo>
                    <a:lnTo>
                      <a:pt x="505" y="43"/>
                    </a:lnTo>
                    <a:lnTo>
                      <a:pt x="512" y="46"/>
                    </a:lnTo>
                    <a:lnTo>
                      <a:pt x="512" y="48"/>
                    </a:lnTo>
                    <a:lnTo>
                      <a:pt x="515" y="48"/>
                    </a:lnTo>
                    <a:lnTo>
                      <a:pt x="515" y="46"/>
                    </a:lnTo>
                    <a:lnTo>
                      <a:pt x="518" y="46"/>
                    </a:lnTo>
                    <a:lnTo>
                      <a:pt x="523" y="46"/>
                    </a:lnTo>
                    <a:lnTo>
                      <a:pt x="526" y="46"/>
                    </a:lnTo>
                    <a:lnTo>
                      <a:pt x="531" y="37"/>
                    </a:lnTo>
                    <a:lnTo>
                      <a:pt x="533" y="34"/>
                    </a:lnTo>
                    <a:lnTo>
                      <a:pt x="536" y="32"/>
                    </a:lnTo>
                    <a:lnTo>
                      <a:pt x="541" y="29"/>
                    </a:lnTo>
                    <a:lnTo>
                      <a:pt x="543" y="26"/>
                    </a:lnTo>
                    <a:lnTo>
                      <a:pt x="549" y="26"/>
                    </a:lnTo>
                    <a:lnTo>
                      <a:pt x="549" y="29"/>
                    </a:lnTo>
                    <a:lnTo>
                      <a:pt x="549" y="32"/>
                    </a:lnTo>
                    <a:lnTo>
                      <a:pt x="551" y="34"/>
                    </a:lnTo>
                    <a:lnTo>
                      <a:pt x="554" y="43"/>
                    </a:lnTo>
                    <a:lnTo>
                      <a:pt x="557" y="46"/>
                    </a:lnTo>
                    <a:lnTo>
                      <a:pt x="557" y="48"/>
                    </a:lnTo>
                    <a:lnTo>
                      <a:pt x="562" y="46"/>
                    </a:lnTo>
                    <a:lnTo>
                      <a:pt x="570" y="48"/>
                    </a:lnTo>
                    <a:lnTo>
                      <a:pt x="570" y="51"/>
                    </a:lnTo>
                    <a:lnTo>
                      <a:pt x="575" y="54"/>
                    </a:lnTo>
                    <a:lnTo>
                      <a:pt x="577" y="60"/>
                    </a:lnTo>
                    <a:lnTo>
                      <a:pt x="577" y="68"/>
                    </a:lnTo>
                    <a:lnTo>
                      <a:pt x="580" y="74"/>
                    </a:lnTo>
                    <a:lnTo>
                      <a:pt x="582" y="79"/>
                    </a:lnTo>
                    <a:lnTo>
                      <a:pt x="580" y="79"/>
                    </a:lnTo>
                    <a:lnTo>
                      <a:pt x="577" y="82"/>
                    </a:lnTo>
                    <a:lnTo>
                      <a:pt x="580" y="88"/>
                    </a:lnTo>
                    <a:lnTo>
                      <a:pt x="580" y="91"/>
                    </a:lnTo>
                    <a:lnTo>
                      <a:pt x="577" y="91"/>
                    </a:lnTo>
                    <a:lnTo>
                      <a:pt x="577" y="94"/>
                    </a:lnTo>
                    <a:lnTo>
                      <a:pt x="582" y="96"/>
                    </a:lnTo>
                    <a:lnTo>
                      <a:pt x="590" y="111"/>
                    </a:lnTo>
                    <a:lnTo>
                      <a:pt x="595" y="113"/>
                    </a:lnTo>
                    <a:lnTo>
                      <a:pt x="595" y="116"/>
                    </a:lnTo>
                    <a:lnTo>
                      <a:pt x="593" y="119"/>
                    </a:lnTo>
                    <a:lnTo>
                      <a:pt x="598" y="122"/>
                    </a:lnTo>
                    <a:lnTo>
                      <a:pt x="601" y="122"/>
                    </a:lnTo>
                    <a:lnTo>
                      <a:pt x="603" y="133"/>
                    </a:lnTo>
                    <a:lnTo>
                      <a:pt x="611" y="133"/>
                    </a:lnTo>
                    <a:lnTo>
                      <a:pt x="613" y="136"/>
                    </a:lnTo>
                    <a:lnTo>
                      <a:pt x="611" y="139"/>
                    </a:lnTo>
                    <a:lnTo>
                      <a:pt x="616" y="144"/>
                    </a:lnTo>
                    <a:lnTo>
                      <a:pt x="621" y="150"/>
                    </a:lnTo>
                    <a:lnTo>
                      <a:pt x="626" y="153"/>
                    </a:lnTo>
                    <a:lnTo>
                      <a:pt x="626" y="150"/>
                    </a:lnTo>
                    <a:lnTo>
                      <a:pt x="629" y="156"/>
                    </a:lnTo>
                    <a:lnTo>
                      <a:pt x="632" y="156"/>
                    </a:lnTo>
                    <a:lnTo>
                      <a:pt x="632" y="158"/>
                    </a:lnTo>
                    <a:lnTo>
                      <a:pt x="637" y="158"/>
                    </a:lnTo>
                    <a:lnTo>
                      <a:pt x="639" y="161"/>
                    </a:lnTo>
                    <a:lnTo>
                      <a:pt x="639" y="158"/>
                    </a:lnTo>
                    <a:lnTo>
                      <a:pt x="647" y="158"/>
                    </a:lnTo>
                    <a:lnTo>
                      <a:pt x="621" y="190"/>
                    </a:lnTo>
                    <a:lnTo>
                      <a:pt x="616" y="198"/>
                    </a:lnTo>
                    <a:lnTo>
                      <a:pt x="613" y="198"/>
                    </a:lnTo>
                    <a:lnTo>
                      <a:pt x="601" y="206"/>
                    </a:lnTo>
                    <a:lnTo>
                      <a:pt x="598" y="206"/>
                    </a:lnTo>
                    <a:lnTo>
                      <a:pt x="587" y="221"/>
                    </a:lnTo>
                    <a:lnTo>
                      <a:pt x="587" y="223"/>
                    </a:lnTo>
                    <a:lnTo>
                      <a:pt x="590" y="223"/>
                    </a:lnTo>
                    <a:lnTo>
                      <a:pt x="590" y="226"/>
                    </a:lnTo>
                    <a:lnTo>
                      <a:pt x="590" y="229"/>
                    </a:lnTo>
                    <a:lnTo>
                      <a:pt x="580" y="232"/>
                    </a:lnTo>
                    <a:lnTo>
                      <a:pt x="577" y="240"/>
                    </a:lnTo>
                    <a:lnTo>
                      <a:pt x="577" y="243"/>
                    </a:lnTo>
                    <a:lnTo>
                      <a:pt x="577" y="249"/>
                    </a:lnTo>
                    <a:lnTo>
                      <a:pt x="572" y="252"/>
                    </a:lnTo>
                    <a:lnTo>
                      <a:pt x="562" y="257"/>
                    </a:lnTo>
                    <a:lnTo>
                      <a:pt x="559" y="257"/>
                    </a:lnTo>
                    <a:lnTo>
                      <a:pt x="557" y="266"/>
                    </a:lnTo>
                    <a:lnTo>
                      <a:pt x="557" y="269"/>
                    </a:lnTo>
                    <a:lnTo>
                      <a:pt x="557" y="271"/>
                    </a:lnTo>
                    <a:lnTo>
                      <a:pt x="551" y="271"/>
                    </a:lnTo>
                    <a:lnTo>
                      <a:pt x="541" y="274"/>
                    </a:lnTo>
                    <a:lnTo>
                      <a:pt x="536" y="280"/>
                    </a:lnTo>
                    <a:lnTo>
                      <a:pt x="533" y="283"/>
                    </a:lnTo>
                    <a:lnTo>
                      <a:pt x="531" y="285"/>
                    </a:lnTo>
                    <a:lnTo>
                      <a:pt x="523" y="285"/>
                    </a:lnTo>
                    <a:lnTo>
                      <a:pt x="512" y="291"/>
                    </a:lnTo>
                    <a:lnTo>
                      <a:pt x="512" y="294"/>
                    </a:lnTo>
                    <a:lnTo>
                      <a:pt x="510" y="300"/>
                    </a:lnTo>
                    <a:lnTo>
                      <a:pt x="489" y="300"/>
                    </a:lnTo>
                    <a:lnTo>
                      <a:pt x="481" y="300"/>
                    </a:lnTo>
                    <a:lnTo>
                      <a:pt x="458" y="302"/>
                    </a:lnTo>
                    <a:lnTo>
                      <a:pt x="414" y="308"/>
                    </a:lnTo>
                    <a:lnTo>
                      <a:pt x="412" y="308"/>
                    </a:lnTo>
                    <a:lnTo>
                      <a:pt x="394" y="308"/>
                    </a:lnTo>
                    <a:lnTo>
                      <a:pt x="368" y="311"/>
                    </a:lnTo>
                    <a:lnTo>
                      <a:pt x="365" y="311"/>
                    </a:lnTo>
                    <a:lnTo>
                      <a:pt x="355" y="314"/>
                    </a:lnTo>
                    <a:lnTo>
                      <a:pt x="324" y="314"/>
                    </a:lnTo>
                    <a:lnTo>
                      <a:pt x="306" y="317"/>
                    </a:lnTo>
                    <a:lnTo>
                      <a:pt x="285" y="317"/>
                    </a:lnTo>
                    <a:lnTo>
                      <a:pt x="267" y="317"/>
                    </a:lnTo>
                    <a:lnTo>
                      <a:pt x="259" y="322"/>
                    </a:lnTo>
                    <a:close/>
                  </a:path>
                </a:pathLst>
              </a:custGeom>
              <a:solidFill>
                <a:srgbClr val="FCF1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321">
                <a:extLst>
                  <a:ext uri="{FF2B5EF4-FFF2-40B4-BE49-F238E27FC236}">
                    <a16:creationId xmlns:a16="http://schemas.microsoft.com/office/drawing/2014/main" id="{FC2D8E68-7888-4B1E-865A-6CBB6221C3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0" y="1973"/>
                <a:ext cx="647" cy="365"/>
              </a:xfrm>
              <a:custGeom>
                <a:avLst/>
                <a:gdLst>
                  <a:gd name="T0" fmla="*/ 184 w 647"/>
                  <a:gd name="T1" fmla="*/ 328 h 365"/>
                  <a:gd name="T2" fmla="*/ 120 w 647"/>
                  <a:gd name="T3" fmla="*/ 331 h 365"/>
                  <a:gd name="T4" fmla="*/ 55 w 647"/>
                  <a:gd name="T5" fmla="*/ 359 h 365"/>
                  <a:gd name="T6" fmla="*/ 3 w 647"/>
                  <a:gd name="T7" fmla="*/ 348 h 365"/>
                  <a:gd name="T8" fmla="*/ 19 w 647"/>
                  <a:gd name="T9" fmla="*/ 350 h 365"/>
                  <a:gd name="T10" fmla="*/ 24 w 647"/>
                  <a:gd name="T11" fmla="*/ 331 h 365"/>
                  <a:gd name="T12" fmla="*/ 21 w 647"/>
                  <a:gd name="T13" fmla="*/ 317 h 365"/>
                  <a:gd name="T14" fmla="*/ 19 w 647"/>
                  <a:gd name="T15" fmla="*/ 300 h 365"/>
                  <a:gd name="T16" fmla="*/ 31 w 647"/>
                  <a:gd name="T17" fmla="*/ 271 h 365"/>
                  <a:gd name="T18" fmla="*/ 68 w 647"/>
                  <a:gd name="T19" fmla="*/ 283 h 365"/>
                  <a:gd name="T20" fmla="*/ 83 w 647"/>
                  <a:gd name="T21" fmla="*/ 283 h 365"/>
                  <a:gd name="T22" fmla="*/ 78 w 647"/>
                  <a:gd name="T23" fmla="*/ 246 h 365"/>
                  <a:gd name="T24" fmla="*/ 112 w 647"/>
                  <a:gd name="T25" fmla="*/ 229 h 365"/>
                  <a:gd name="T26" fmla="*/ 109 w 647"/>
                  <a:gd name="T27" fmla="*/ 201 h 365"/>
                  <a:gd name="T28" fmla="*/ 122 w 647"/>
                  <a:gd name="T29" fmla="*/ 187 h 365"/>
                  <a:gd name="T30" fmla="*/ 130 w 647"/>
                  <a:gd name="T31" fmla="*/ 184 h 365"/>
                  <a:gd name="T32" fmla="*/ 145 w 647"/>
                  <a:gd name="T33" fmla="*/ 187 h 365"/>
                  <a:gd name="T34" fmla="*/ 148 w 647"/>
                  <a:gd name="T35" fmla="*/ 167 h 365"/>
                  <a:gd name="T36" fmla="*/ 179 w 647"/>
                  <a:gd name="T37" fmla="*/ 178 h 365"/>
                  <a:gd name="T38" fmla="*/ 192 w 647"/>
                  <a:gd name="T39" fmla="*/ 187 h 365"/>
                  <a:gd name="T40" fmla="*/ 210 w 647"/>
                  <a:gd name="T41" fmla="*/ 164 h 365"/>
                  <a:gd name="T42" fmla="*/ 228 w 647"/>
                  <a:gd name="T43" fmla="*/ 167 h 365"/>
                  <a:gd name="T44" fmla="*/ 236 w 647"/>
                  <a:gd name="T45" fmla="*/ 175 h 365"/>
                  <a:gd name="T46" fmla="*/ 241 w 647"/>
                  <a:gd name="T47" fmla="*/ 158 h 365"/>
                  <a:gd name="T48" fmla="*/ 249 w 647"/>
                  <a:gd name="T49" fmla="*/ 144 h 365"/>
                  <a:gd name="T50" fmla="*/ 254 w 647"/>
                  <a:gd name="T51" fmla="*/ 139 h 365"/>
                  <a:gd name="T52" fmla="*/ 256 w 647"/>
                  <a:gd name="T53" fmla="*/ 133 h 365"/>
                  <a:gd name="T54" fmla="*/ 280 w 647"/>
                  <a:gd name="T55" fmla="*/ 153 h 365"/>
                  <a:gd name="T56" fmla="*/ 295 w 647"/>
                  <a:gd name="T57" fmla="*/ 144 h 365"/>
                  <a:gd name="T58" fmla="*/ 301 w 647"/>
                  <a:gd name="T59" fmla="*/ 113 h 365"/>
                  <a:gd name="T60" fmla="*/ 316 w 647"/>
                  <a:gd name="T61" fmla="*/ 99 h 365"/>
                  <a:gd name="T62" fmla="*/ 329 w 647"/>
                  <a:gd name="T63" fmla="*/ 77 h 365"/>
                  <a:gd name="T64" fmla="*/ 337 w 647"/>
                  <a:gd name="T65" fmla="*/ 54 h 365"/>
                  <a:gd name="T66" fmla="*/ 360 w 647"/>
                  <a:gd name="T67" fmla="*/ 51 h 365"/>
                  <a:gd name="T68" fmla="*/ 381 w 647"/>
                  <a:gd name="T69" fmla="*/ 32 h 365"/>
                  <a:gd name="T70" fmla="*/ 378 w 647"/>
                  <a:gd name="T71" fmla="*/ 17 h 365"/>
                  <a:gd name="T72" fmla="*/ 376 w 647"/>
                  <a:gd name="T73" fmla="*/ 6 h 365"/>
                  <a:gd name="T74" fmla="*/ 394 w 647"/>
                  <a:gd name="T75" fmla="*/ 6 h 365"/>
                  <a:gd name="T76" fmla="*/ 412 w 647"/>
                  <a:gd name="T77" fmla="*/ 3 h 365"/>
                  <a:gd name="T78" fmla="*/ 422 w 647"/>
                  <a:gd name="T79" fmla="*/ 17 h 365"/>
                  <a:gd name="T80" fmla="*/ 443 w 647"/>
                  <a:gd name="T81" fmla="*/ 37 h 365"/>
                  <a:gd name="T82" fmla="*/ 466 w 647"/>
                  <a:gd name="T83" fmla="*/ 43 h 365"/>
                  <a:gd name="T84" fmla="*/ 481 w 647"/>
                  <a:gd name="T85" fmla="*/ 48 h 365"/>
                  <a:gd name="T86" fmla="*/ 500 w 647"/>
                  <a:gd name="T87" fmla="*/ 43 h 365"/>
                  <a:gd name="T88" fmla="*/ 515 w 647"/>
                  <a:gd name="T89" fmla="*/ 46 h 365"/>
                  <a:gd name="T90" fmla="*/ 533 w 647"/>
                  <a:gd name="T91" fmla="*/ 34 h 365"/>
                  <a:gd name="T92" fmla="*/ 549 w 647"/>
                  <a:gd name="T93" fmla="*/ 29 h 365"/>
                  <a:gd name="T94" fmla="*/ 557 w 647"/>
                  <a:gd name="T95" fmla="*/ 48 h 365"/>
                  <a:gd name="T96" fmla="*/ 577 w 647"/>
                  <a:gd name="T97" fmla="*/ 60 h 365"/>
                  <a:gd name="T98" fmla="*/ 577 w 647"/>
                  <a:gd name="T99" fmla="*/ 82 h 365"/>
                  <a:gd name="T100" fmla="*/ 582 w 647"/>
                  <a:gd name="T101" fmla="*/ 96 h 365"/>
                  <a:gd name="T102" fmla="*/ 598 w 647"/>
                  <a:gd name="T103" fmla="*/ 122 h 365"/>
                  <a:gd name="T104" fmla="*/ 611 w 647"/>
                  <a:gd name="T105" fmla="*/ 139 h 365"/>
                  <a:gd name="T106" fmla="*/ 629 w 647"/>
                  <a:gd name="T107" fmla="*/ 156 h 365"/>
                  <a:gd name="T108" fmla="*/ 639 w 647"/>
                  <a:gd name="T109" fmla="*/ 158 h 365"/>
                  <a:gd name="T110" fmla="*/ 601 w 647"/>
                  <a:gd name="T111" fmla="*/ 206 h 365"/>
                  <a:gd name="T112" fmla="*/ 590 w 647"/>
                  <a:gd name="T113" fmla="*/ 226 h 365"/>
                  <a:gd name="T114" fmla="*/ 577 w 647"/>
                  <a:gd name="T115" fmla="*/ 249 h 365"/>
                  <a:gd name="T116" fmla="*/ 557 w 647"/>
                  <a:gd name="T117" fmla="*/ 269 h 365"/>
                  <a:gd name="T118" fmla="*/ 533 w 647"/>
                  <a:gd name="T119" fmla="*/ 283 h 365"/>
                  <a:gd name="T120" fmla="*/ 510 w 647"/>
                  <a:gd name="T121" fmla="*/ 300 h 365"/>
                  <a:gd name="T122" fmla="*/ 412 w 647"/>
                  <a:gd name="T123" fmla="*/ 308 h 365"/>
                  <a:gd name="T124" fmla="*/ 324 w 647"/>
                  <a:gd name="T125" fmla="*/ 314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47" h="365">
                    <a:moveTo>
                      <a:pt x="259" y="322"/>
                    </a:moveTo>
                    <a:lnTo>
                      <a:pt x="236" y="325"/>
                    </a:lnTo>
                    <a:lnTo>
                      <a:pt x="207" y="325"/>
                    </a:lnTo>
                    <a:lnTo>
                      <a:pt x="205" y="328"/>
                    </a:lnTo>
                    <a:lnTo>
                      <a:pt x="184" y="328"/>
                    </a:lnTo>
                    <a:lnTo>
                      <a:pt x="158" y="331"/>
                    </a:lnTo>
                    <a:lnTo>
                      <a:pt x="153" y="331"/>
                    </a:lnTo>
                    <a:lnTo>
                      <a:pt x="140" y="333"/>
                    </a:lnTo>
                    <a:lnTo>
                      <a:pt x="138" y="331"/>
                    </a:lnTo>
                    <a:lnTo>
                      <a:pt x="120" y="331"/>
                    </a:lnTo>
                    <a:lnTo>
                      <a:pt x="122" y="345"/>
                    </a:lnTo>
                    <a:lnTo>
                      <a:pt x="125" y="348"/>
                    </a:lnTo>
                    <a:lnTo>
                      <a:pt x="125" y="353"/>
                    </a:lnTo>
                    <a:lnTo>
                      <a:pt x="83" y="356"/>
                    </a:lnTo>
                    <a:lnTo>
                      <a:pt x="55" y="359"/>
                    </a:lnTo>
                    <a:lnTo>
                      <a:pt x="52" y="359"/>
                    </a:lnTo>
                    <a:lnTo>
                      <a:pt x="8" y="365"/>
                    </a:lnTo>
                    <a:lnTo>
                      <a:pt x="0" y="365"/>
                    </a:lnTo>
                    <a:lnTo>
                      <a:pt x="0" y="359"/>
                    </a:lnTo>
                    <a:lnTo>
                      <a:pt x="3" y="348"/>
                    </a:lnTo>
                    <a:lnTo>
                      <a:pt x="6" y="348"/>
                    </a:lnTo>
                    <a:lnTo>
                      <a:pt x="8" y="348"/>
                    </a:lnTo>
                    <a:lnTo>
                      <a:pt x="11" y="353"/>
                    </a:lnTo>
                    <a:lnTo>
                      <a:pt x="19" y="353"/>
                    </a:lnTo>
                    <a:lnTo>
                      <a:pt x="19" y="350"/>
                    </a:lnTo>
                    <a:lnTo>
                      <a:pt x="21" y="345"/>
                    </a:lnTo>
                    <a:lnTo>
                      <a:pt x="21" y="339"/>
                    </a:lnTo>
                    <a:lnTo>
                      <a:pt x="19" y="333"/>
                    </a:lnTo>
                    <a:lnTo>
                      <a:pt x="21" y="331"/>
                    </a:lnTo>
                    <a:lnTo>
                      <a:pt x="24" y="331"/>
                    </a:lnTo>
                    <a:lnTo>
                      <a:pt x="24" y="328"/>
                    </a:lnTo>
                    <a:lnTo>
                      <a:pt x="24" y="325"/>
                    </a:lnTo>
                    <a:lnTo>
                      <a:pt x="21" y="325"/>
                    </a:lnTo>
                    <a:lnTo>
                      <a:pt x="21" y="322"/>
                    </a:lnTo>
                    <a:lnTo>
                      <a:pt x="21" y="317"/>
                    </a:lnTo>
                    <a:lnTo>
                      <a:pt x="24" y="317"/>
                    </a:lnTo>
                    <a:lnTo>
                      <a:pt x="26" y="305"/>
                    </a:lnTo>
                    <a:lnTo>
                      <a:pt x="24" y="302"/>
                    </a:lnTo>
                    <a:lnTo>
                      <a:pt x="21" y="302"/>
                    </a:lnTo>
                    <a:lnTo>
                      <a:pt x="19" y="300"/>
                    </a:lnTo>
                    <a:lnTo>
                      <a:pt x="19" y="291"/>
                    </a:lnTo>
                    <a:lnTo>
                      <a:pt x="21" y="288"/>
                    </a:lnTo>
                    <a:lnTo>
                      <a:pt x="24" y="285"/>
                    </a:lnTo>
                    <a:lnTo>
                      <a:pt x="26" y="274"/>
                    </a:lnTo>
                    <a:lnTo>
                      <a:pt x="31" y="271"/>
                    </a:lnTo>
                    <a:lnTo>
                      <a:pt x="39" y="271"/>
                    </a:lnTo>
                    <a:lnTo>
                      <a:pt x="45" y="271"/>
                    </a:lnTo>
                    <a:lnTo>
                      <a:pt x="55" y="280"/>
                    </a:lnTo>
                    <a:lnTo>
                      <a:pt x="60" y="280"/>
                    </a:lnTo>
                    <a:lnTo>
                      <a:pt x="68" y="283"/>
                    </a:lnTo>
                    <a:lnTo>
                      <a:pt x="70" y="285"/>
                    </a:lnTo>
                    <a:lnTo>
                      <a:pt x="78" y="288"/>
                    </a:lnTo>
                    <a:lnTo>
                      <a:pt x="78" y="285"/>
                    </a:lnTo>
                    <a:lnTo>
                      <a:pt x="81" y="285"/>
                    </a:lnTo>
                    <a:lnTo>
                      <a:pt x="83" y="283"/>
                    </a:lnTo>
                    <a:lnTo>
                      <a:pt x="83" y="274"/>
                    </a:lnTo>
                    <a:lnTo>
                      <a:pt x="81" y="269"/>
                    </a:lnTo>
                    <a:lnTo>
                      <a:pt x="78" y="263"/>
                    </a:lnTo>
                    <a:lnTo>
                      <a:pt x="73" y="260"/>
                    </a:lnTo>
                    <a:lnTo>
                      <a:pt x="78" y="246"/>
                    </a:lnTo>
                    <a:lnTo>
                      <a:pt x="83" y="243"/>
                    </a:lnTo>
                    <a:lnTo>
                      <a:pt x="86" y="243"/>
                    </a:lnTo>
                    <a:lnTo>
                      <a:pt x="91" y="240"/>
                    </a:lnTo>
                    <a:lnTo>
                      <a:pt x="109" y="232"/>
                    </a:lnTo>
                    <a:lnTo>
                      <a:pt x="112" y="229"/>
                    </a:lnTo>
                    <a:lnTo>
                      <a:pt x="104" y="221"/>
                    </a:lnTo>
                    <a:lnTo>
                      <a:pt x="104" y="218"/>
                    </a:lnTo>
                    <a:lnTo>
                      <a:pt x="101" y="209"/>
                    </a:lnTo>
                    <a:lnTo>
                      <a:pt x="104" y="206"/>
                    </a:lnTo>
                    <a:lnTo>
                      <a:pt x="109" y="201"/>
                    </a:lnTo>
                    <a:lnTo>
                      <a:pt x="112" y="195"/>
                    </a:lnTo>
                    <a:lnTo>
                      <a:pt x="120" y="198"/>
                    </a:lnTo>
                    <a:lnTo>
                      <a:pt x="122" y="195"/>
                    </a:lnTo>
                    <a:lnTo>
                      <a:pt x="122" y="190"/>
                    </a:lnTo>
                    <a:lnTo>
                      <a:pt x="122" y="187"/>
                    </a:lnTo>
                    <a:lnTo>
                      <a:pt x="120" y="184"/>
                    </a:lnTo>
                    <a:lnTo>
                      <a:pt x="120" y="181"/>
                    </a:lnTo>
                    <a:lnTo>
                      <a:pt x="122" y="178"/>
                    </a:lnTo>
                    <a:lnTo>
                      <a:pt x="127" y="181"/>
                    </a:lnTo>
                    <a:lnTo>
                      <a:pt x="130" y="184"/>
                    </a:lnTo>
                    <a:lnTo>
                      <a:pt x="138" y="181"/>
                    </a:lnTo>
                    <a:lnTo>
                      <a:pt x="140" y="178"/>
                    </a:lnTo>
                    <a:lnTo>
                      <a:pt x="143" y="178"/>
                    </a:lnTo>
                    <a:lnTo>
                      <a:pt x="143" y="187"/>
                    </a:lnTo>
                    <a:lnTo>
                      <a:pt x="145" y="187"/>
                    </a:lnTo>
                    <a:lnTo>
                      <a:pt x="148" y="184"/>
                    </a:lnTo>
                    <a:lnTo>
                      <a:pt x="148" y="181"/>
                    </a:lnTo>
                    <a:lnTo>
                      <a:pt x="148" y="178"/>
                    </a:lnTo>
                    <a:lnTo>
                      <a:pt x="145" y="175"/>
                    </a:lnTo>
                    <a:lnTo>
                      <a:pt x="148" y="167"/>
                    </a:lnTo>
                    <a:lnTo>
                      <a:pt x="158" y="175"/>
                    </a:lnTo>
                    <a:lnTo>
                      <a:pt x="161" y="173"/>
                    </a:lnTo>
                    <a:lnTo>
                      <a:pt x="166" y="173"/>
                    </a:lnTo>
                    <a:lnTo>
                      <a:pt x="176" y="178"/>
                    </a:lnTo>
                    <a:lnTo>
                      <a:pt x="179" y="178"/>
                    </a:lnTo>
                    <a:lnTo>
                      <a:pt x="181" y="181"/>
                    </a:lnTo>
                    <a:lnTo>
                      <a:pt x="187" y="181"/>
                    </a:lnTo>
                    <a:lnTo>
                      <a:pt x="187" y="184"/>
                    </a:lnTo>
                    <a:lnTo>
                      <a:pt x="189" y="187"/>
                    </a:lnTo>
                    <a:lnTo>
                      <a:pt x="192" y="187"/>
                    </a:lnTo>
                    <a:lnTo>
                      <a:pt x="197" y="184"/>
                    </a:lnTo>
                    <a:lnTo>
                      <a:pt x="200" y="173"/>
                    </a:lnTo>
                    <a:lnTo>
                      <a:pt x="202" y="167"/>
                    </a:lnTo>
                    <a:lnTo>
                      <a:pt x="207" y="167"/>
                    </a:lnTo>
                    <a:lnTo>
                      <a:pt x="210" y="164"/>
                    </a:lnTo>
                    <a:lnTo>
                      <a:pt x="215" y="161"/>
                    </a:lnTo>
                    <a:lnTo>
                      <a:pt x="218" y="161"/>
                    </a:lnTo>
                    <a:lnTo>
                      <a:pt x="223" y="173"/>
                    </a:lnTo>
                    <a:lnTo>
                      <a:pt x="226" y="173"/>
                    </a:lnTo>
                    <a:lnTo>
                      <a:pt x="228" y="167"/>
                    </a:lnTo>
                    <a:lnTo>
                      <a:pt x="231" y="167"/>
                    </a:lnTo>
                    <a:lnTo>
                      <a:pt x="231" y="175"/>
                    </a:lnTo>
                    <a:lnTo>
                      <a:pt x="231" y="178"/>
                    </a:lnTo>
                    <a:lnTo>
                      <a:pt x="231" y="175"/>
                    </a:lnTo>
                    <a:lnTo>
                      <a:pt x="236" y="175"/>
                    </a:lnTo>
                    <a:lnTo>
                      <a:pt x="239" y="167"/>
                    </a:lnTo>
                    <a:lnTo>
                      <a:pt x="239" y="164"/>
                    </a:lnTo>
                    <a:lnTo>
                      <a:pt x="241" y="164"/>
                    </a:lnTo>
                    <a:lnTo>
                      <a:pt x="244" y="164"/>
                    </a:lnTo>
                    <a:lnTo>
                      <a:pt x="241" y="158"/>
                    </a:lnTo>
                    <a:lnTo>
                      <a:pt x="241" y="156"/>
                    </a:lnTo>
                    <a:lnTo>
                      <a:pt x="241" y="153"/>
                    </a:lnTo>
                    <a:lnTo>
                      <a:pt x="244" y="150"/>
                    </a:lnTo>
                    <a:lnTo>
                      <a:pt x="246" y="150"/>
                    </a:lnTo>
                    <a:lnTo>
                      <a:pt x="249" y="144"/>
                    </a:lnTo>
                    <a:lnTo>
                      <a:pt x="246" y="144"/>
                    </a:lnTo>
                    <a:lnTo>
                      <a:pt x="244" y="142"/>
                    </a:lnTo>
                    <a:lnTo>
                      <a:pt x="246" y="139"/>
                    </a:lnTo>
                    <a:lnTo>
                      <a:pt x="249" y="142"/>
                    </a:lnTo>
                    <a:lnTo>
                      <a:pt x="254" y="139"/>
                    </a:lnTo>
                    <a:lnTo>
                      <a:pt x="256" y="139"/>
                    </a:lnTo>
                    <a:lnTo>
                      <a:pt x="256" y="136"/>
                    </a:lnTo>
                    <a:lnTo>
                      <a:pt x="254" y="136"/>
                    </a:lnTo>
                    <a:lnTo>
                      <a:pt x="254" y="133"/>
                    </a:lnTo>
                    <a:lnTo>
                      <a:pt x="256" y="133"/>
                    </a:lnTo>
                    <a:lnTo>
                      <a:pt x="259" y="136"/>
                    </a:lnTo>
                    <a:lnTo>
                      <a:pt x="262" y="144"/>
                    </a:lnTo>
                    <a:lnTo>
                      <a:pt x="264" y="150"/>
                    </a:lnTo>
                    <a:lnTo>
                      <a:pt x="270" y="153"/>
                    </a:lnTo>
                    <a:lnTo>
                      <a:pt x="280" y="153"/>
                    </a:lnTo>
                    <a:lnTo>
                      <a:pt x="282" y="156"/>
                    </a:lnTo>
                    <a:lnTo>
                      <a:pt x="285" y="153"/>
                    </a:lnTo>
                    <a:lnTo>
                      <a:pt x="287" y="153"/>
                    </a:lnTo>
                    <a:lnTo>
                      <a:pt x="290" y="150"/>
                    </a:lnTo>
                    <a:lnTo>
                      <a:pt x="295" y="144"/>
                    </a:lnTo>
                    <a:lnTo>
                      <a:pt x="295" y="142"/>
                    </a:lnTo>
                    <a:lnTo>
                      <a:pt x="295" y="130"/>
                    </a:lnTo>
                    <a:lnTo>
                      <a:pt x="298" y="119"/>
                    </a:lnTo>
                    <a:lnTo>
                      <a:pt x="298" y="116"/>
                    </a:lnTo>
                    <a:lnTo>
                      <a:pt x="301" y="113"/>
                    </a:lnTo>
                    <a:lnTo>
                      <a:pt x="303" y="116"/>
                    </a:lnTo>
                    <a:lnTo>
                      <a:pt x="306" y="116"/>
                    </a:lnTo>
                    <a:lnTo>
                      <a:pt x="314" y="113"/>
                    </a:lnTo>
                    <a:lnTo>
                      <a:pt x="316" y="108"/>
                    </a:lnTo>
                    <a:lnTo>
                      <a:pt x="316" y="99"/>
                    </a:lnTo>
                    <a:lnTo>
                      <a:pt x="316" y="94"/>
                    </a:lnTo>
                    <a:lnTo>
                      <a:pt x="324" y="91"/>
                    </a:lnTo>
                    <a:lnTo>
                      <a:pt x="326" y="82"/>
                    </a:lnTo>
                    <a:lnTo>
                      <a:pt x="329" y="79"/>
                    </a:lnTo>
                    <a:lnTo>
                      <a:pt x="329" y="77"/>
                    </a:lnTo>
                    <a:lnTo>
                      <a:pt x="329" y="74"/>
                    </a:lnTo>
                    <a:lnTo>
                      <a:pt x="326" y="60"/>
                    </a:lnTo>
                    <a:lnTo>
                      <a:pt x="326" y="57"/>
                    </a:lnTo>
                    <a:lnTo>
                      <a:pt x="329" y="54"/>
                    </a:lnTo>
                    <a:lnTo>
                      <a:pt x="337" y="54"/>
                    </a:lnTo>
                    <a:lnTo>
                      <a:pt x="342" y="54"/>
                    </a:lnTo>
                    <a:lnTo>
                      <a:pt x="347" y="57"/>
                    </a:lnTo>
                    <a:lnTo>
                      <a:pt x="352" y="57"/>
                    </a:lnTo>
                    <a:lnTo>
                      <a:pt x="355" y="54"/>
                    </a:lnTo>
                    <a:lnTo>
                      <a:pt x="360" y="51"/>
                    </a:lnTo>
                    <a:lnTo>
                      <a:pt x="362" y="48"/>
                    </a:lnTo>
                    <a:lnTo>
                      <a:pt x="365" y="46"/>
                    </a:lnTo>
                    <a:lnTo>
                      <a:pt x="381" y="43"/>
                    </a:lnTo>
                    <a:lnTo>
                      <a:pt x="378" y="37"/>
                    </a:lnTo>
                    <a:lnTo>
                      <a:pt x="381" y="32"/>
                    </a:lnTo>
                    <a:lnTo>
                      <a:pt x="381" y="29"/>
                    </a:lnTo>
                    <a:lnTo>
                      <a:pt x="376" y="29"/>
                    </a:lnTo>
                    <a:lnTo>
                      <a:pt x="376" y="26"/>
                    </a:lnTo>
                    <a:lnTo>
                      <a:pt x="376" y="23"/>
                    </a:lnTo>
                    <a:lnTo>
                      <a:pt x="378" y="17"/>
                    </a:lnTo>
                    <a:lnTo>
                      <a:pt x="376" y="15"/>
                    </a:lnTo>
                    <a:lnTo>
                      <a:pt x="373" y="15"/>
                    </a:lnTo>
                    <a:lnTo>
                      <a:pt x="373" y="12"/>
                    </a:lnTo>
                    <a:lnTo>
                      <a:pt x="373" y="9"/>
                    </a:lnTo>
                    <a:lnTo>
                      <a:pt x="376" y="6"/>
                    </a:lnTo>
                    <a:lnTo>
                      <a:pt x="378" y="6"/>
                    </a:lnTo>
                    <a:lnTo>
                      <a:pt x="378" y="3"/>
                    </a:lnTo>
                    <a:lnTo>
                      <a:pt x="381" y="0"/>
                    </a:lnTo>
                    <a:lnTo>
                      <a:pt x="391" y="6"/>
                    </a:lnTo>
                    <a:lnTo>
                      <a:pt x="394" y="6"/>
                    </a:lnTo>
                    <a:lnTo>
                      <a:pt x="396" y="6"/>
                    </a:lnTo>
                    <a:lnTo>
                      <a:pt x="401" y="3"/>
                    </a:lnTo>
                    <a:lnTo>
                      <a:pt x="404" y="0"/>
                    </a:lnTo>
                    <a:lnTo>
                      <a:pt x="406" y="0"/>
                    </a:lnTo>
                    <a:lnTo>
                      <a:pt x="412" y="3"/>
                    </a:lnTo>
                    <a:lnTo>
                      <a:pt x="412" y="6"/>
                    </a:lnTo>
                    <a:lnTo>
                      <a:pt x="414" y="9"/>
                    </a:lnTo>
                    <a:lnTo>
                      <a:pt x="417" y="6"/>
                    </a:lnTo>
                    <a:lnTo>
                      <a:pt x="420" y="9"/>
                    </a:lnTo>
                    <a:lnTo>
                      <a:pt x="422" y="17"/>
                    </a:lnTo>
                    <a:lnTo>
                      <a:pt x="425" y="23"/>
                    </a:lnTo>
                    <a:lnTo>
                      <a:pt x="427" y="26"/>
                    </a:lnTo>
                    <a:lnTo>
                      <a:pt x="432" y="32"/>
                    </a:lnTo>
                    <a:lnTo>
                      <a:pt x="435" y="34"/>
                    </a:lnTo>
                    <a:lnTo>
                      <a:pt x="443" y="37"/>
                    </a:lnTo>
                    <a:lnTo>
                      <a:pt x="445" y="37"/>
                    </a:lnTo>
                    <a:lnTo>
                      <a:pt x="456" y="34"/>
                    </a:lnTo>
                    <a:lnTo>
                      <a:pt x="458" y="34"/>
                    </a:lnTo>
                    <a:lnTo>
                      <a:pt x="463" y="37"/>
                    </a:lnTo>
                    <a:lnTo>
                      <a:pt x="466" y="43"/>
                    </a:lnTo>
                    <a:lnTo>
                      <a:pt x="471" y="43"/>
                    </a:lnTo>
                    <a:lnTo>
                      <a:pt x="474" y="48"/>
                    </a:lnTo>
                    <a:lnTo>
                      <a:pt x="479" y="48"/>
                    </a:lnTo>
                    <a:lnTo>
                      <a:pt x="481" y="51"/>
                    </a:lnTo>
                    <a:lnTo>
                      <a:pt x="481" y="48"/>
                    </a:lnTo>
                    <a:lnTo>
                      <a:pt x="484" y="48"/>
                    </a:lnTo>
                    <a:lnTo>
                      <a:pt x="484" y="46"/>
                    </a:lnTo>
                    <a:lnTo>
                      <a:pt x="484" y="43"/>
                    </a:lnTo>
                    <a:lnTo>
                      <a:pt x="495" y="37"/>
                    </a:lnTo>
                    <a:lnTo>
                      <a:pt x="500" y="43"/>
                    </a:lnTo>
                    <a:lnTo>
                      <a:pt x="505" y="43"/>
                    </a:lnTo>
                    <a:lnTo>
                      <a:pt x="512" y="46"/>
                    </a:lnTo>
                    <a:lnTo>
                      <a:pt x="512" y="48"/>
                    </a:lnTo>
                    <a:lnTo>
                      <a:pt x="515" y="48"/>
                    </a:lnTo>
                    <a:lnTo>
                      <a:pt x="515" y="46"/>
                    </a:lnTo>
                    <a:lnTo>
                      <a:pt x="518" y="46"/>
                    </a:lnTo>
                    <a:lnTo>
                      <a:pt x="523" y="46"/>
                    </a:lnTo>
                    <a:lnTo>
                      <a:pt x="526" y="46"/>
                    </a:lnTo>
                    <a:lnTo>
                      <a:pt x="531" y="37"/>
                    </a:lnTo>
                    <a:lnTo>
                      <a:pt x="533" y="34"/>
                    </a:lnTo>
                    <a:lnTo>
                      <a:pt x="536" y="32"/>
                    </a:lnTo>
                    <a:lnTo>
                      <a:pt x="541" y="29"/>
                    </a:lnTo>
                    <a:lnTo>
                      <a:pt x="543" y="26"/>
                    </a:lnTo>
                    <a:lnTo>
                      <a:pt x="549" y="26"/>
                    </a:lnTo>
                    <a:lnTo>
                      <a:pt x="549" y="29"/>
                    </a:lnTo>
                    <a:lnTo>
                      <a:pt x="549" y="32"/>
                    </a:lnTo>
                    <a:lnTo>
                      <a:pt x="551" y="34"/>
                    </a:lnTo>
                    <a:lnTo>
                      <a:pt x="554" y="43"/>
                    </a:lnTo>
                    <a:lnTo>
                      <a:pt x="557" y="46"/>
                    </a:lnTo>
                    <a:lnTo>
                      <a:pt x="557" y="48"/>
                    </a:lnTo>
                    <a:lnTo>
                      <a:pt x="562" y="46"/>
                    </a:lnTo>
                    <a:lnTo>
                      <a:pt x="570" y="48"/>
                    </a:lnTo>
                    <a:lnTo>
                      <a:pt x="570" y="51"/>
                    </a:lnTo>
                    <a:lnTo>
                      <a:pt x="575" y="54"/>
                    </a:lnTo>
                    <a:lnTo>
                      <a:pt x="577" y="60"/>
                    </a:lnTo>
                    <a:lnTo>
                      <a:pt x="577" y="68"/>
                    </a:lnTo>
                    <a:lnTo>
                      <a:pt x="580" y="74"/>
                    </a:lnTo>
                    <a:lnTo>
                      <a:pt x="582" y="79"/>
                    </a:lnTo>
                    <a:lnTo>
                      <a:pt x="580" y="79"/>
                    </a:lnTo>
                    <a:lnTo>
                      <a:pt x="577" y="82"/>
                    </a:lnTo>
                    <a:lnTo>
                      <a:pt x="580" y="88"/>
                    </a:lnTo>
                    <a:lnTo>
                      <a:pt x="580" y="91"/>
                    </a:lnTo>
                    <a:lnTo>
                      <a:pt x="577" y="91"/>
                    </a:lnTo>
                    <a:lnTo>
                      <a:pt x="577" y="94"/>
                    </a:lnTo>
                    <a:lnTo>
                      <a:pt x="582" y="96"/>
                    </a:lnTo>
                    <a:lnTo>
                      <a:pt x="590" y="111"/>
                    </a:lnTo>
                    <a:lnTo>
                      <a:pt x="595" y="113"/>
                    </a:lnTo>
                    <a:lnTo>
                      <a:pt x="595" y="116"/>
                    </a:lnTo>
                    <a:lnTo>
                      <a:pt x="593" y="119"/>
                    </a:lnTo>
                    <a:lnTo>
                      <a:pt x="598" y="122"/>
                    </a:lnTo>
                    <a:lnTo>
                      <a:pt x="601" y="122"/>
                    </a:lnTo>
                    <a:lnTo>
                      <a:pt x="603" y="133"/>
                    </a:lnTo>
                    <a:lnTo>
                      <a:pt x="611" y="133"/>
                    </a:lnTo>
                    <a:lnTo>
                      <a:pt x="613" y="136"/>
                    </a:lnTo>
                    <a:lnTo>
                      <a:pt x="611" y="139"/>
                    </a:lnTo>
                    <a:lnTo>
                      <a:pt x="616" y="144"/>
                    </a:lnTo>
                    <a:lnTo>
                      <a:pt x="621" y="150"/>
                    </a:lnTo>
                    <a:lnTo>
                      <a:pt x="626" y="153"/>
                    </a:lnTo>
                    <a:lnTo>
                      <a:pt x="626" y="150"/>
                    </a:lnTo>
                    <a:lnTo>
                      <a:pt x="629" y="156"/>
                    </a:lnTo>
                    <a:lnTo>
                      <a:pt x="632" y="156"/>
                    </a:lnTo>
                    <a:lnTo>
                      <a:pt x="632" y="158"/>
                    </a:lnTo>
                    <a:lnTo>
                      <a:pt x="637" y="158"/>
                    </a:lnTo>
                    <a:lnTo>
                      <a:pt x="639" y="161"/>
                    </a:lnTo>
                    <a:lnTo>
                      <a:pt x="639" y="158"/>
                    </a:lnTo>
                    <a:lnTo>
                      <a:pt x="647" y="158"/>
                    </a:lnTo>
                    <a:lnTo>
                      <a:pt x="621" y="190"/>
                    </a:lnTo>
                    <a:lnTo>
                      <a:pt x="616" y="198"/>
                    </a:lnTo>
                    <a:lnTo>
                      <a:pt x="613" y="198"/>
                    </a:lnTo>
                    <a:lnTo>
                      <a:pt x="601" y="206"/>
                    </a:lnTo>
                    <a:lnTo>
                      <a:pt x="598" y="206"/>
                    </a:lnTo>
                    <a:lnTo>
                      <a:pt x="587" y="221"/>
                    </a:lnTo>
                    <a:lnTo>
                      <a:pt x="587" y="223"/>
                    </a:lnTo>
                    <a:lnTo>
                      <a:pt x="590" y="223"/>
                    </a:lnTo>
                    <a:lnTo>
                      <a:pt x="590" y="226"/>
                    </a:lnTo>
                    <a:lnTo>
                      <a:pt x="590" y="229"/>
                    </a:lnTo>
                    <a:lnTo>
                      <a:pt x="580" y="232"/>
                    </a:lnTo>
                    <a:lnTo>
                      <a:pt x="577" y="240"/>
                    </a:lnTo>
                    <a:lnTo>
                      <a:pt x="577" y="243"/>
                    </a:lnTo>
                    <a:lnTo>
                      <a:pt x="577" y="249"/>
                    </a:lnTo>
                    <a:lnTo>
                      <a:pt x="572" y="252"/>
                    </a:lnTo>
                    <a:lnTo>
                      <a:pt x="562" y="257"/>
                    </a:lnTo>
                    <a:lnTo>
                      <a:pt x="559" y="257"/>
                    </a:lnTo>
                    <a:lnTo>
                      <a:pt x="557" y="266"/>
                    </a:lnTo>
                    <a:lnTo>
                      <a:pt x="557" y="269"/>
                    </a:lnTo>
                    <a:lnTo>
                      <a:pt x="557" y="271"/>
                    </a:lnTo>
                    <a:lnTo>
                      <a:pt x="551" y="271"/>
                    </a:lnTo>
                    <a:lnTo>
                      <a:pt x="541" y="274"/>
                    </a:lnTo>
                    <a:lnTo>
                      <a:pt x="536" y="280"/>
                    </a:lnTo>
                    <a:lnTo>
                      <a:pt x="533" y="283"/>
                    </a:lnTo>
                    <a:lnTo>
                      <a:pt x="531" y="285"/>
                    </a:lnTo>
                    <a:lnTo>
                      <a:pt x="523" y="285"/>
                    </a:lnTo>
                    <a:lnTo>
                      <a:pt x="512" y="291"/>
                    </a:lnTo>
                    <a:lnTo>
                      <a:pt x="512" y="294"/>
                    </a:lnTo>
                    <a:lnTo>
                      <a:pt x="510" y="300"/>
                    </a:lnTo>
                    <a:lnTo>
                      <a:pt x="489" y="300"/>
                    </a:lnTo>
                    <a:lnTo>
                      <a:pt x="481" y="300"/>
                    </a:lnTo>
                    <a:lnTo>
                      <a:pt x="458" y="302"/>
                    </a:lnTo>
                    <a:lnTo>
                      <a:pt x="414" y="308"/>
                    </a:lnTo>
                    <a:lnTo>
                      <a:pt x="412" y="308"/>
                    </a:lnTo>
                    <a:lnTo>
                      <a:pt x="394" y="308"/>
                    </a:lnTo>
                    <a:lnTo>
                      <a:pt x="368" y="311"/>
                    </a:lnTo>
                    <a:lnTo>
                      <a:pt x="365" y="311"/>
                    </a:lnTo>
                    <a:lnTo>
                      <a:pt x="355" y="314"/>
                    </a:lnTo>
                    <a:lnTo>
                      <a:pt x="324" y="314"/>
                    </a:lnTo>
                    <a:lnTo>
                      <a:pt x="306" y="317"/>
                    </a:lnTo>
                    <a:lnTo>
                      <a:pt x="285" y="317"/>
                    </a:lnTo>
                    <a:lnTo>
                      <a:pt x="267" y="317"/>
                    </a:lnTo>
                    <a:lnTo>
                      <a:pt x="259" y="322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322">
                <a:extLst>
                  <a:ext uri="{FF2B5EF4-FFF2-40B4-BE49-F238E27FC236}">
                    <a16:creationId xmlns:a16="http://schemas.microsoft.com/office/drawing/2014/main" id="{C790E5DD-A0C0-417C-BC5E-280227300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8" y="2331"/>
                <a:ext cx="12" cy="7"/>
              </a:xfrm>
              <a:custGeom>
                <a:avLst/>
                <a:gdLst>
                  <a:gd name="T0" fmla="*/ 4 w 12"/>
                  <a:gd name="T1" fmla="*/ 7 h 7"/>
                  <a:gd name="T2" fmla="*/ 0 w 12"/>
                  <a:gd name="T3" fmla="*/ 2 h 7"/>
                  <a:gd name="T4" fmla="*/ 0 w 12"/>
                  <a:gd name="T5" fmla="*/ 0 h 7"/>
                  <a:gd name="T6" fmla="*/ 4 w 12"/>
                  <a:gd name="T7" fmla="*/ 0 h 7"/>
                  <a:gd name="T8" fmla="*/ 8 w 12"/>
                  <a:gd name="T9" fmla="*/ 0 h 7"/>
                  <a:gd name="T10" fmla="*/ 12 w 12"/>
                  <a:gd name="T11" fmla="*/ 2 h 7"/>
                  <a:gd name="T12" fmla="*/ 8 w 12"/>
                  <a:gd name="T13" fmla="*/ 7 h 7"/>
                  <a:gd name="T14" fmla="*/ 12 w 12"/>
                  <a:gd name="T15" fmla="*/ 7 h 7"/>
                  <a:gd name="T16" fmla="*/ 4 w 12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7">
                    <a:moveTo>
                      <a:pt x="4" y="7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8" y="7"/>
                    </a:lnTo>
                    <a:lnTo>
                      <a:pt x="12" y="7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323">
                <a:extLst>
                  <a:ext uri="{FF2B5EF4-FFF2-40B4-BE49-F238E27FC236}">
                    <a16:creationId xmlns:a16="http://schemas.microsoft.com/office/drawing/2014/main" id="{901AE2E0-E100-4443-AED0-B033AD71AA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8" y="2331"/>
                <a:ext cx="12" cy="7"/>
              </a:xfrm>
              <a:custGeom>
                <a:avLst/>
                <a:gdLst>
                  <a:gd name="T0" fmla="*/ 4 w 12"/>
                  <a:gd name="T1" fmla="*/ 7 h 7"/>
                  <a:gd name="T2" fmla="*/ 0 w 12"/>
                  <a:gd name="T3" fmla="*/ 2 h 7"/>
                  <a:gd name="T4" fmla="*/ 0 w 12"/>
                  <a:gd name="T5" fmla="*/ 0 h 7"/>
                  <a:gd name="T6" fmla="*/ 4 w 12"/>
                  <a:gd name="T7" fmla="*/ 0 h 7"/>
                  <a:gd name="T8" fmla="*/ 8 w 12"/>
                  <a:gd name="T9" fmla="*/ 0 h 7"/>
                  <a:gd name="T10" fmla="*/ 12 w 12"/>
                  <a:gd name="T11" fmla="*/ 2 h 7"/>
                  <a:gd name="T12" fmla="*/ 8 w 12"/>
                  <a:gd name="T13" fmla="*/ 7 h 7"/>
                  <a:gd name="T14" fmla="*/ 12 w 12"/>
                  <a:gd name="T15" fmla="*/ 7 h 7"/>
                  <a:gd name="T16" fmla="*/ 4 w 12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7">
                    <a:moveTo>
                      <a:pt x="4" y="7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8" y="7"/>
                    </a:lnTo>
                    <a:lnTo>
                      <a:pt x="12" y="7"/>
                    </a:lnTo>
                    <a:lnTo>
                      <a:pt x="4" y="7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324">
                <a:extLst>
                  <a:ext uri="{FF2B5EF4-FFF2-40B4-BE49-F238E27FC236}">
                    <a16:creationId xmlns:a16="http://schemas.microsoft.com/office/drawing/2014/main" id="{472CBA00-53A8-414F-A9B7-4F8FF13DC2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1913"/>
                <a:ext cx="658" cy="385"/>
              </a:xfrm>
              <a:custGeom>
                <a:avLst/>
                <a:gdLst>
                  <a:gd name="T0" fmla="*/ 586 w 658"/>
                  <a:gd name="T1" fmla="*/ 385 h 385"/>
                  <a:gd name="T2" fmla="*/ 555 w 658"/>
                  <a:gd name="T3" fmla="*/ 385 h 385"/>
                  <a:gd name="T4" fmla="*/ 537 w 658"/>
                  <a:gd name="T5" fmla="*/ 385 h 385"/>
                  <a:gd name="T6" fmla="*/ 467 w 658"/>
                  <a:gd name="T7" fmla="*/ 385 h 385"/>
                  <a:gd name="T8" fmla="*/ 405 w 658"/>
                  <a:gd name="T9" fmla="*/ 385 h 385"/>
                  <a:gd name="T10" fmla="*/ 348 w 658"/>
                  <a:gd name="T11" fmla="*/ 382 h 385"/>
                  <a:gd name="T12" fmla="*/ 310 w 658"/>
                  <a:gd name="T13" fmla="*/ 382 h 385"/>
                  <a:gd name="T14" fmla="*/ 230 w 658"/>
                  <a:gd name="T15" fmla="*/ 376 h 385"/>
                  <a:gd name="T16" fmla="*/ 178 w 658"/>
                  <a:gd name="T17" fmla="*/ 376 h 385"/>
                  <a:gd name="T18" fmla="*/ 124 w 658"/>
                  <a:gd name="T19" fmla="*/ 374 h 385"/>
                  <a:gd name="T20" fmla="*/ 85 w 658"/>
                  <a:gd name="T21" fmla="*/ 371 h 385"/>
                  <a:gd name="T22" fmla="*/ 0 w 658"/>
                  <a:gd name="T23" fmla="*/ 368 h 385"/>
                  <a:gd name="T24" fmla="*/ 2 w 658"/>
                  <a:gd name="T25" fmla="*/ 286 h 385"/>
                  <a:gd name="T26" fmla="*/ 7 w 658"/>
                  <a:gd name="T27" fmla="*/ 212 h 385"/>
                  <a:gd name="T28" fmla="*/ 10 w 658"/>
                  <a:gd name="T29" fmla="*/ 159 h 385"/>
                  <a:gd name="T30" fmla="*/ 13 w 658"/>
                  <a:gd name="T31" fmla="*/ 105 h 385"/>
                  <a:gd name="T32" fmla="*/ 18 w 658"/>
                  <a:gd name="T33" fmla="*/ 0 h 385"/>
                  <a:gd name="T34" fmla="*/ 80 w 658"/>
                  <a:gd name="T35" fmla="*/ 3 h 385"/>
                  <a:gd name="T36" fmla="*/ 178 w 658"/>
                  <a:gd name="T37" fmla="*/ 6 h 385"/>
                  <a:gd name="T38" fmla="*/ 227 w 658"/>
                  <a:gd name="T39" fmla="*/ 9 h 385"/>
                  <a:gd name="T40" fmla="*/ 273 w 658"/>
                  <a:gd name="T41" fmla="*/ 12 h 385"/>
                  <a:gd name="T42" fmla="*/ 323 w 658"/>
                  <a:gd name="T43" fmla="*/ 12 h 385"/>
                  <a:gd name="T44" fmla="*/ 369 w 658"/>
                  <a:gd name="T45" fmla="*/ 17 h 385"/>
                  <a:gd name="T46" fmla="*/ 421 w 658"/>
                  <a:gd name="T47" fmla="*/ 17 h 385"/>
                  <a:gd name="T48" fmla="*/ 467 w 658"/>
                  <a:gd name="T49" fmla="*/ 17 h 385"/>
                  <a:gd name="T50" fmla="*/ 517 w 658"/>
                  <a:gd name="T51" fmla="*/ 17 h 385"/>
                  <a:gd name="T52" fmla="*/ 555 w 658"/>
                  <a:gd name="T53" fmla="*/ 17 h 385"/>
                  <a:gd name="T54" fmla="*/ 597 w 658"/>
                  <a:gd name="T55" fmla="*/ 17 h 385"/>
                  <a:gd name="T56" fmla="*/ 604 w 658"/>
                  <a:gd name="T57" fmla="*/ 26 h 385"/>
                  <a:gd name="T58" fmla="*/ 615 w 658"/>
                  <a:gd name="T59" fmla="*/ 32 h 385"/>
                  <a:gd name="T60" fmla="*/ 620 w 658"/>
                  <a:gd name="T61" fmla="*/ 29 h 385"/>
                  <a:gd name="T62" fmla="*/ 625 w 658"/>
                  <a:gd name="T63" fmla="*/ 29 h 385"/>
                  <a:gd name="T64" fmla="*/ 628 w 658"/>
                  <a:gd name="T65" fmla="*/ 34 h 385"/>
                  <a:gd name="T66" fmla="*/ 628 w 658"/>
                  <a:gd name="T67" fmla="*/ 43 h 385"/>
                  <a:gd name="T68" fmla="*/ 628 w 658"/>
                  <a:gd name="T69" fmla="*/ 46 h 385"/>
                  <a:gd name="T70" fmla="*/ 633 w 658"/>
                  <a:gd name="T71" fmla="*/ 48 h 385"/>
                  <a:gd name="T72" fmla="*/ 625 w 658"/>
                  <a:gd name="T73" fmla="*/ 48 h 385"/>
                  <a:gd name="T74" fmla="*/ 620 w 658"/>
                  <a:gd name="T75" fmla="*/ 60 h 385"/>
                  <a:gd name="T76" fmla="*/ 617 w 658"/>
                  <a:gd name="T77" fmla="*/ 68 h 385"/>
                  <a:gd name="T78" fmla="*/ 615 w 658"/>
                  <a:gd name="T79" fmla="*/ 74 h 385"/>
                  <a:gd name="T80" fmla="*/ 617 w 658"/>
                  <a:gd name="T81" fmla="*/ 82 h 385"/>
                  <a:gd name="T82" fmla="*/ 625 w 658"/>
                  <a:gd name="T83" fmla="*/ 88 h 385"/>
                  <a:gd name="T84" fmla="*/ 633 w 658"/>
                  <a:gd name="T85" fmla="*/ 91 h 385"/>
                  <a:gd name="T86" fmla="*/ 633 w 658"/>
                  <a:gd name="T87" fmla="*/ 105 h 385"/>
                  <a:gd name="T88" fmla="*/ 638 w 658"/>
                  <a:gd name="T89" fmla="*/ 113 h 385"/>
                  <a:gd name="T90" fmla="*/ 646 w 658"/>
                  <a:gd name="T91" fmla="*/ 116 h 385"/>
                  <a:gd name="T92" fmla="*/ 653 w 658"/>
                  <a:gd name="T93" fmla="*/ 119 h 385"/>
                  <a:gd name="T94" fmla="*/ 656 w 658"/>
                  <a:gd name="T95" fmla="*/ 125 h 385"/>
                  <a:gd name="T96" fmla="*/ 656 w 658"/>
                  <a:gd name="T97" fmla="*/ 159 h 385"/>
                  <a:gd name="T98" fmla="*/ 656 w 658"/>
                  <a:gd name="T99" fmla="*/ 201 h 385"/>
                  <a:gd name="T100" fmla="*/ 656 w 658"/>
                  <a:gd name="T101" fmla="*/ 255 h 385"/>
                  <a:gd name="T102" fmla="*/ 658 w 658"/>
                  <a:gd name="T103" fmla="*/ 300 h 385"/>
                  <a:gd name="T104" fmla="*/ 658 w 658"/>
                  <a:gd name="T105" fmla="*/ 340 h 385"/>
                  <a:gd name="T106" fmla="*/ 658 w 658"/>
                  <a:gd name="T107" fmla="*/ 374 h 385"/>
                  <a:gd name="T108" fmla="*/ 622 w 658"/>
                  <a:gd name="T109" fmla="*/ 385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58" h="385">
                    <a:moveTo>
                      <a:pt x="617" y="385"/>
                    </a:moveTo>
                    <a:lnTo>
                      <a:pt x="586" y="385"/>
                    </a:lnTo>
                    <a:lnTo>
                      <a:pt x="578" y="385"/>
                    </a:lnTo>
                    <a:lnTo>
                      <a:pt x="555" y="385"/>
                    </a:lnTo>
                    <a:lnTo>
                      <a:pt x="540" y="385"/>
                    </a:lnTo>
                    <a:lnTo>
                      <a:pt x="537" y="385"/>
                    </a:lnTo>
                    <a:lnTo>
                      <a:pt x="488" y="385"/>
                    </a:lnTo>
                    <a:lnTo>
                      <a:pt x="467" y="385"/>
                    </a:lnTo>
                    <a:lnTo>
                      <a:pt x="434" y="385"/>
                    </a:lnTo>
                    <a:lnTo>
                      <a:pt x="405" y="385"/>
                    </a:lnTo>
                    <a:lnTo>
                      <a:pt x="374" y="382"/>
                    </a:lnTo>
                    <a:lnTo>
                      <a:pt x="348" y="382"/>
                    </a:lnTo>
                    <a:lnTo>
                      <a:pt x="328" y="382"/>
                    </a:lnTo>
                    <a:lnTo>
                      <a:pt x="310" y="382"/>
                    </a:lnTo>
                    <a:lnTo>
                      <a:pt x="268" y="382"/>
                    </a:lnTo>
                    <a:lnTo>
                      <a:pt x="230" y="376"/>
                    </a:lnTo>
                    <a:lnTo>
                      <a:pt x="222" y="376"/>
                    </a:lnTo>
                    <a:lnTo>
                      <a:pt x="178" y="376"/>
                    </a:lnTo>
                    <a:lnTo>
                      <a:pt x="173" y="374"/>
                    </a:lnTo>
                    <a:lnTo>
                      <a:pt x="124" y="374"/>
                    </a:lnTo>
                    <a:lnTo>
                      <a:pt x="95" y="371"/>
                    </a:lnTo>
                    <a:lnTo>
                      <a:pt x="85" y="371"/>
                    </a:lnTo>
                    <a:lnTo>
                      <a:pt x="41" y="368"/>
                    </a:lnTo>
                    <a:lnTo>
                      <a:pt x="0" y="368"/>
                    </a:lnTo>
                    <a:lnTo>
                      <a:pt x="0" y="320"/>
                    </a:lnTo>
                    <a:lnTo>
                      <a:pt x="2" y="286"/>
                    </a:lnTo>
                    <a:lnTo>
                      <a:pt x="2" y="277"/>
                    </a:lnTo>
                    <a:lnTo>
                      <a:pt x="7" y="212"/>
                    </a:lnTo>
                    <a:lnTo>
                      <a:pt x="10" y="170"/>
                    </a:lnTo>
                    <a:lnTo>
                      <a:pt x="10" y="159"/>
                    </a:lnTo>
                    <a:lnTo>
                      <a:pt x="13" y="116"/>
                    </a:lnTo>
                    <a:lnTo>
                      <a:pt x="13" y="105"/>
                    </a:lnTo>
                    <a:lnTo>
                      <a:pt x="15" y="51"/>
                    </a:lnTo>
                    <a:lnTo>
                      <a:pt x="18" y="0"/>
                    </a:lnTo>
                    <a:lnTo>
                      <a:pt x="74" y="3"/>
                    </a:lnTo>
                    <a:lnTo>
                      <a:pt x="80" y="3"/>
                    </a:lnTo>
                    <a:lnTo>
                      <a:pt x="132" y="6"/>
                    </a:lnTo>
                    <a:lnTo>
                      <a:pt x="178" y="6"/>
                    </a:lnTo>
                    <a:lnTo>
                      <a:pt x="178" y="9"/>
                    </a:lnTo>
                    <a:lnTo>
                      <a:pt x="227" y="9"/>
                    </a:lnTo>
                    <a:lnTo>
                      <a:pt x="266" y="12"/>
                    </a:lnTo>
                    <a:lnTo>
                      <a:pt x="273" y="12"/>
                    </a:lnTo>
                    <a:lnTo>
                      <a:pt x="304" y="12"/>
                    </a:lnTo>
                    <a:lnTo>
                      <a:pt x="323" y="12"/>
                    </a:lnTo>
                    <a:lnTo>
                      <a:pt x="343" y="12"/>
                    </a:lnTo>
                    <a:lnTo>
                      <a:pt x="369" y="17"/>
                    </a:lnTo>
                    <a:lnTo>
                      <a:pt x="382" y="17"/>
                    </a:lnTo>
                    <a:lnTo>
                      <a:pt x="421" y="17"/>
                    </a:lnTo>
                    <a:lnTo>
                      <a:pt x="459" y="17"/>
                    </a:lnTo>
                    <a:lnTo>
                      <a:pt x="467" y="17"/>
                    </a:lnTo>
                    <a:lnTo>
                      <a:pt x="498" y="17"/>
                    </a:lnTo>
                    <a:lnTo>
                      <a:pt x="517" y="17"/>
                    </a:lnTo>
                    <a:lnTo>
                      <a:pt x="537" y="17"/>
                    </a:lnTo>
                    <a:lnTo>
                      <a:pt x="555" y="17"/>
                    </a:lnTo>
                    <a:lnTo>
                      <a:pt x="594" y="17"/>
                    </a:lnTo>
                    <a:lnTo>
                      <a:pt x="597" y="17"/>
                    </a:lnTo>
                    <a:lnTo>
                      <a:pt x="602" y="23"/>
                    </a:lnTo>
                    <a:lnTo>
                      <a:pt x="604" y="26"/>
                    </a:lnTo>
                    <a:lnTo>
                      <a:pt x="607" y="29"/>
                    </a:lnTo>
                    <a:lnTo>
                      <a:pt x="615" y="32"/>
                    </a:lnTo>
                    <a:lnTo>
                      <a:pt x="617" y="32"/>
                    </a:lnTo>
                    <a:lnTo>
                      <a:pt x="620" y="29"/>
                    </a:lnTo>
                    <a:lnTo>
                      <a:pt x="622" y="29"/>
                    </a:lnTo>
                    <a:lnTo>
                      <a:pt x="625" y="29"/>
                    </a:lnTo>
                    <a:lnTo>
                      <a:pt x="625" y="34"/>
                    </a:lnTo>
                    <a:lnTo>
                      <a:pt x="628" y="34"/>
                    </a:lnTo>
                    <a:lnTo>
                      <a:pt x="633" y="40"/>
                    </a:lnTo>
                    <a:lnTo>
                      <a:pt x="628" y="43"/>
                    </a:lnTo>
                    <a:lnTo>
                      <a:pt x="625" y="43"/>
                    </a:lnTo>
                    <a:lnTo>
                      <a:pt x="628" y="46"/>
                    </a:lnTo>
                    <a:lnTo>
                      <a:pt x="633" y="46"/>
                    </a:lnTo>
                    <a:lnTo>
                      <a:pt x="633" y="48"/>
                    </a:lnTo>
                    <a:lnTo>
                      <a:pt x="628" y="48"/>
                    </a:lnTo>
                    <a:lnTo>
                      <a:pt x="625" y="48"/>
                    </a:lnTo>
                    <a:lnTo>
                      <a:pt x="622" y="54"/>
                    </a:lnTo>
                    <a:lnTo>
                      <a:pt x="620" y="60"/>
                    </a:lnTo>
                    <a:lnTo>
                      <a:pt x="617" y="63"/>
                    </a:lnTo>
                    <a:lnTo>
                      <a:pt x="617" y="68"/>
                    </a:lnTo>
                    <a:lnTo>
                      <a:pt x="609" y="71"/>
                    </a:lnTo>
                    <a:lnTo>
                      <a:pt x="615" y="74"/>
                    </a:lnTo>
                    <a:lnTo>
                      <a:pt x="617" y="77"/>
                    </a:lnTo>
                    <a:lnTo>
                      <a:pt x="617" y="82"/>
                    </a:lnTo>
                    <a:lnTo>
                      <a:pt x="622" y="85"/>
                    </a:lnTo>
                    <a:lnTo>
                      <a:pt x="625" y="88"/>
                    </a:lnTo>
                    <a:lnTo>
                      <a:pt x="628" y="91"/>
                    </a:lnTo>
                    <a:lnTo>
                      <a:pt x="633" y="91"/>
                    </a:lnTo>
                    <a:lnTo>
                      <a:pt x="628" y="96"/>
                    </a:lnTo>
                    <a:lnTo>
                      <a:pt x="633" y="105"/>
                    </a:lnTo>
                    <a:lnTo>
                      <a:pt x="638" y="108"/>
                    </a:lnTo>
                    <a:lnTo>
                      <a:pt x="638" y="113"/>
                    </a:lnTo>
                    <a:lnTo>
                      <a:pt x="641" y="113"/>
                    </a:lnTo>
                    <a:lnTo>
                      <a:pt x="646" y="116"/>
                    </a:lnTo>
                    <a:lnTo>
                      <a:pt x="648" y="116"/>
                    </a:lnTo>
                    <a:lnTo>
                      <a:pt x="653" y="119"/>
                    </a:lnTo>
                    <a:lnTo>
                      <a:pt x="656" y="119"/>
                    </a:lnTo>
                    <a:lnTo>
                      <a:pt x="656" y="125"/>
                    </a:lnTo>
                    <a:lnTo>
                      <a:pt x="656" y="133"/>
                    </a:lnTo>
                    <a:lnTo>
                      <a:pt x="656" y="159"/>
                    </a:lnTo>
                    <a:lnTo>
                      <a:pt x="656" y="170"/>
                    </a:lnTo>
                    <a:lnTo>
                      <a:pt x="656" y="201"/>
                    </a:lnTo>
                    <a:lnTo>
                      <a:pt x="656" y="212"/>
                    </a:lnTo>
                    <a:lnTo>
                      <a:pt x="656" y="255"/>
                    </a:lnTo>
                    <a:lnTo>
                      <a:pt x="656" y="258"/>
                    </a:lnTo>
                    <a:lnTo>
                      <a:pt x="658" y="300"/>
                    </a:lnTo>
                    <a:lnTo>
                      <a:pt x="658" y="303"/>
                    </a:lnTo>
                    <a:lnTo>
                      <a:pt x="658" y="340"/>
                    </a:lnTo>
                    <a:lnTo>
                      <a:pt x="658" y="342"/>
                    </a:lnTo>
                    <a:lnTo>
                      <a:pt x="658" y="374"/>
                    </a:lnTo>
                    <a:lnTo>
                      <a:pt x="658" y="385"/>
                    </a:lnTo>
                    <a:lnTo>
                      <a:pt x="622" y="385"/>
                    </a:lnTo>
                    <a:lnTo>
                      <a:pt x="617" y="385"/>
                    </a:lnTo>
                    <a:close/>
                  </a:path>
                </a:pathLst>
              </a:custGeom>
              <a:solidFill>
                <a:srgbClr val="E3E9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4" name="Freeform 325">
                <a:extLst>
                  <a:ext uri="{FF2B5EF4-FFF2-40B4-BE49-F238E27FC236}">
                    <a16:creationId xmlns:a16="http://schemas.microsoft.com/office/drawing/2014/main" id="{7D7B2EF9-CD7B-4A97-AB91-671790812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1913"/>
                <a:ext cx="658" cy="385"/>
              </a:xfrm>
              <a:custGeom>
                <a:avLst/>
                <a:gdLst>
                  <a:gd name="T0" fmla="*/ 586 w 658"/>
                  <a:gd name="T1" fmla="*/ 385 h 385"/>
                  <a:gd name="T2" fmla="*/ 555 w 658"/>
                  <a:gd name="T3" fmla="*/ 385 h 385"/>
                  <a:gd name="T4" fmla="*/ 537 w 658"/>
                  <a:gd name="T5" fmla="*/ 385 h 385"/>
                  <a:gd name="T6" fmla="*/ 467 w 658"/>
                  <a:gd name="T7" fmla="*/ 385 h 385"/>
                  <a:gd name="T8" fmla="*/ 405 w 658"/>
                  <a:gd name="T9" fmla="*/ 385 h 385"/>
                  <a:gd name="T10" fmla="*/ 348 w 658"/>
                  <a:gd name="T11" fmla="*/ 382 h 385"/>
                  <a:gd name="T12" fmla="*/ 310 w 658"/>
                  <a:gd name="T13" fmla="*/ 382 h 385"/>
                  <a:gd name="T14" fmla="*/ 230 w 658"/>
                  <a:gd name="T15" fmla="*/ 376 h 385"/>
                  <a:gd name="T16" fmla="*/ 178 w 658"/>
                  <a:gd name="T17" fmla="*/ 376 h 385"/>
                  <a:gd name="T18" fmla="*/ 124 w 658"/>
                  <a:gd name="T19" fmla="*/ 374 h 385"/>
                  <a:gd name="T20" fmla="*/ 85 w 658"/>
                  <a:gd name="T21" fmla="*/ 371 h 385"/>
                  <a:gd name="T22" fmla="*/ 0 w 658"/>
                  <a:gd name="T23" fmla="*/ 368 h 385"/>
                  <a:gd name="T24" fmla="*/ 2 w 658"/>
                  <a:gd name="T25" fmla="*/ 286 h 385"/>
                  <a:gd name="T26" fmla="*/ 7 w 658"/>
                  <a:gd name="T27" fmla="*/ 212 h 385"/>
                  <a:gd name="T28" fmla="*/ 10 w 658"/>
                  <a:gd name="T29" fmla="*/ 159 h 385"/>
                  <a:gd name="T30" fmla="*/ 13 w 658"/>
                  <a:gd name="T31" fmla="*/ 105 h 385"/>
                  <a:gd name="T32" fmla="*/ 18 w 658"/>
                  <a:gd name="T33" fmla="*/ 0 h 385"/>
                  <a:gd name="T34" fmla="*/ 80 w 658"/>
                  <a:gd name="T35" fmla="*/ 3 h 385"/>
                  <a:gd name="T36" fmla="*/ 178 w 658"/>
                  <a:gd name="T37" fmla="*/ 6 h 385"/>
                  <a:gd name="T38" fmla="*/ 227 w 658"/>
                  <a:gd name="T39" fmla="*/ 9 h 385"/>
                  <a:gd name="T40" fmla="*/ 273 w 658"/>
                  <a:gd name="T41" fmla="*/ 12 h 385"/>
                  <a:gd name="T42" fmla="*/ 323 w 658"/>
                  <a:gd name="T43" fmla="*/ 12 h 385"/>
                  <a:gd name="T44" fmla="*/ 369 w 658"/>
                  <a:gd name="T45" fmla="*/ 17 h 385"/>
                  <a:gd name="T46" fmla="*/ 421 w 658"/>
                  <a:gd name="T47" fmla="*/ 17 h 385"/>
                  <a:gd name="T48" fmla="*/ 467 w 658"/>
                  <a:gd name="T49" fmla="*/ 17 h 385"/>
                  <a:gd name="T50" fmla="*/ 517 w 658"/>
                  <a:gd name="T51" fmla="*/ 17 h 385"/>
                  <a:gd name="T52" fmla="*/ 555 w 658"/>
                  <a:gd name="T53" fmla="*/ 17 h 385"/>
                  <a:gd name="T54" fmla="*/ 597 w 658"/>
                  <a:gd name="T55" fmla="*/ 17 h 385"/>
                  <a:gd name="T56" fmla="*/ 604 w 658"/>
                  <a:gd name="T57" fmla="*/ 26 h 385"/>
                  <a:gd name="T58" fmla="*/ 615 w 658"/>
                  <a:gd name="T59" fmla="*/ 32 h 385"/>
                  <a:gd name="T60" fmla="*/ 620 w 658"/>
                  <a:gd name="T61" fmla="*/ 29 h 385"/>
                  <a:gd name="T62" fmla="*/ 625 w 658"/>
                  <a:gd name="T63" fmla="*/ 29 h 385"/>
                  <a:gd name="T64" fmla="*/ 628 w 658"/>
                  <a:gd name="T65" fmla="*/ 34 h 385"/>
                  <a:gd name="T66" fmla="*/ 628 w 658"/>
                  <a:gd name="T67" fmla="*/ 43 h 385"/>
                  <a:gd name="T68" fmla="*/ 628 w 658"/>
                  <a:gd name="T69" fmla="*/ 46 h 385"/>
                  <a:gd name="T70" fmla="*/ 633 w 658"/>
                  <a:gd name="T71" fmla="*/ 48 h 385"/>
                  <a:gd name="T72" fmla="*/ 625 w 658"/>
                  <a:gd name="T73" fmla="*/ 48 h 385"/>
                  <a:gd name="T74" fmla="*/ 620 w 658"/>
                  <a:gd name="T75" fmla="*/ 60 h 385"/>
                  <a:gd name="T76" fmla="*/ 617 w 658"/>
                  <a:gd name="T77" fmla="*/ 68 h 385"/>
                  <a:gd name="T78" fmla="*/ 615 w 658"/>
                  <a:gd name="T79" fmla="*/ 74 h 385"/>
                  <a:gd name="T80" fmla="*/ 617 w 658"/>
                  <a:gd name="T81" fmla="*/ 82 h 385"/>
                  <a:gd name="T82" fmla="*/ 625 w 658"/>
                  <a:gd name="T83" fmla="*/ 88 h 385"/>
                  <a:gd name="T84" fmla="*/ 633 w 658"/>
                  <a:gd name="T85" fmla="*/ 91 h 385"/>
                  <a:gd name="T86" fmla="*/ 633 w 658"/>
                  <a:gd name="T87" fmla="*/ 105 h 385"/>
                  <a:gd name="T88" fmla="*/ 638 w 658"/>
                  <a:gd name="T89" fmla="*/ 113 h 385"/>
                  <a:gd name="T90" fmla="*/ 646 w 658"/>
                  <a:gd name="T91" fmla="*/ 116 h 385"/>
                  <a:gd name="T92" fmla="*/ 653 w 658"/>
                  <a:gd name="T93" fmla="*/ 119 h 385"/>
                  <a:gd name="T94" fmla="*/ 656 w 658"/>
                  <a:gd name="T95" fmla="*/ 125 h 385"/>
                  <a:gd name="T96" fmla="*/ 656 w 658"/>
                  <a:gd name="T97" fmla="*/ 159 h 385"/>
                  <a:gd name="T98" fmla="*/ 656 w 658"/>
                  <a:gd name="T99" fmla="*/ 201 h 385"/>
                  <a:gd name="T100" fmla="*/ 656 w 658"/>
                  <a:gd name="T101" fmla="*/ 255 h 385"/>
                  <a:gd name="T102" fmla="*/ 658 w 658"/>
                  <a:gd name="T103" fmla="*/ 300 h 385"/>
                  <a:gd name="T104" fmla="*/ 658 w 658"/>
                  <a:gd name="T105" fmla="*/ 340 h 385"/>
                  <a:gd name="T106" fmla="*/ 658 w 658"/>
                  <a:gd name="T107" fmla="*/ 374 h 385"/>
                  <a:gd name="T108" fmla="*/ 622 w 658"/>
                  <a:gd name="T109" fmla="*/ 385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58" h="385">
                    <a:moveTo>
                      <a:pt x="617" y="385"/>
                    </a:moveTo>
                    <a:lnTo>
                      <a:pt x="586" y="385"/>
                    </a:lnTo>
                    <a:lnTo>
                      <a:pt x="578" y="385"/>
                    </a:lnTo>
                    <a:lnTo>
                      <a:pt x="555" y="385"/>
                    </a:lnTo>
                    <a:lnTo>
                      <a:pt x="540" y="385"/>
                    </a:lnTo>
                    <a:lnTo>
                      <a:pt x="537" y="385"/>
                    </a:lnTo>
                    <a:lnTo>
                      <a:pt x="488" y="385"/>
                    </a:lnTo>
                    <a:lnTo>
                      <a:pt x="467" y="385"/>
                    </a:lnTo>
                    <a:lnTo>
                      <a:pt x="434" y="385"/>
                    </a:lnTo>
                    <a:lnTo>
                      <a:pt x="405" y="385"/>
                    </a:lnTo>
                    <a:lnTo>
                      <a:pt x="374" y="382"/>
                    </a:lnTo>
                    <a:lnTo>
                      <a:pt x="348" y="382"/>
                    </a:lnTo>
                    <a:lnTo>
                      <a:pt x="328" y="382"/>
                    </a:lnTo>
                    <a:lnTo>
                      <a:pt x="310" y="382"/>
                    </a:lnTo>
                    <a:lnTo>
                      <a:pt x="268" y="382"/>
                    </a:lnTo>
                    <a:lnTo>
                      <a:pt x="230" y="376"/>
                    </a:lnTo>
                    <a:lnTo>
                      <a:pt x="222" y="376"/>
                    </a:lnTo>
                    <a:lnTo>
                      <a:pt x="178" y="376"/>
                    </a:lnTo>
                    <a:lnTo>
                      <a:pt x="173" y="374"/>
                    </a:lnTo>
                    <a:lnTo>
                      <a:pt x="124" y="374"/>
                    </a:lnTo>
                    <a:lnTo>
                      <a:pt x="95" y="371"/>
                    </a:lnTo>
                    <a:lnTo>
                      <a:pt x="85" y="371"/>
                    </a:lnTo>
                    <a:lnTo>
                      <a:pt x="41" y="368"/>
                    </a:lnTo>
                    <a:lnTo>
                      <a:pt x="0" y="368"/>
                    </a:lnTo>
                    <a:lnTo>
                      <a:pt x="0" y="320"/>
                    </a:lnTo>
                    <a:lnTo>
                      <a:pt x="2" y="286"/>
                    </a:lnTo>
                    <a:lnTo>
                      <a:pt x="2" y="277"/>
                    </a:lnTo>
                    <a:lnTo>
                      <a:pt x="7" y="212"/>
                    </a:lnTo>
                    <a:lnTo>
                      <a:pt x="10" y="170"/>
                    </a:lnTo>
                    <a:lnTo>
                      <a:pt x="10" y="159"/>
                    </a:lnTo>
                    <a:lnTo>
                      <a:pt x="13" y="116"/>
                    </a:lnTo>
                    <a:lnTo>
                      <a:pt x="13" y="105"/>
                    </a:lnTo>
                    <a:lnTo>
                      <a:pt x="15" y="51"/>
                    </a:lnTo>
                    <a:lnTo>
                      <a:pt x="18" y="0"/>
                    </a:lnTo>
                    <a:lnTo>
                      <a:pt x="74" y="3"/>
                    </a:lnTo>
                    <a:lnTo>
                      <a:pt x="80" y="3"/>
                    </a:lnTo>
                    <a:lnTo>
                      <a:pt x="132" y="6"/>
                    </a:lnTo>
                    <a:lnTo>
                      <a:pt x="178" y="6"/>
                    </a:lnTo>
                    <a:lnTo>
                      <a:pt x="178" y="9"/>
                    </a:lnTo>
                    <a:lnTo>
                      <a:pt x="227" y="9"/>
                    </a:lnTo>
                    <a:lnTo>
                      <a:pt x="266" y="12"/>
                    </a:lnTo>
                    <a:lnTo>
                      <a:pt x="273" y="12"/>
                    </a:lnTo>
                    <a:lnTo>
                      <a:pt x="304" y="12"/>
                    </a:lnTo>
                    <a:lnTo>
                      <a:pt x="323" y="12"/>
                    </a:lnTo>
                    <a:lnTo>
                      <a:pt x="343" y="12"/>
                    </a:lnTo>
                    <a:lnTo>
                      <a:pt x="369" y="17"/>
                    </a:lnTo>
                    <a:lnTo>
                      <a:pt x="382" y="17"/>
                    </a:lnTo>
                    <a:lnTo>
                      <a:pt x="421" y="17"/>
                    </a:lnTo>
                    <a:lnTo>
                      <a:pt x="459" y="17"/>
                    </a:lnTo>
                    <a:lnTo>
                      <a:pt x="467" y="17"/>
                    </a:lnTo>
                    <a:lnTo>
                      <a:pt x="498" y="17"/>
                    </a:lnTo>
                    <a:lnTo>
                      <a:pt x="517" y="17"/>
                    </a:lnTo>
                    <a:lnTo>
                      <a:pt x="537" y="17"/>
                    </a:lnTo>
                    <a:lnTo>
                      <a:pt x="555" y="17"/>
                    </a:lnTo>
                    <a:lnTo>
                      <a:pt x="594" y="17"/>
                    </a:lnTo>
                    <a:lnTo>
                      <a:pt x="597" y="17"/>
                    </a:lnTo>
                    <a:lnTo>
                      <a:pt x="602" y="23"/>
                    </a:lnTo>
                    <a:lnTo>
                      <a:pt x="604" y="26"/>
                    </a:lnTo>
                    <a:lnTo>
                      <a:pt x="607" y="29"/>
                    </a:lnTo>
                    <a:lnTo>
                      <a:pt x="615" y="32"/>
                    </a:lnTo>
                    <a:lnTo>
                      <a:pt x="617" y="32"/>
                    </a:lnTo>
                    <a:lnTo>
                      <a:pt x="620" y="29"/>
                    </a:lnTo>
                    <a:lnTo>
                      <a:pt x="622" y="29"/>
                    </a:lnTo>
                    <a:lnTo>
                      <a:pt x="625" y="29"/>
                    </a:lnTo>
                    <a:lnTo>
                      <a:pt x="625" y="34"/>
                    </a:lnTo>
                    <a:lnTo>
                      <a:pt x="628" y="34"/>
                    </a:lnTo>
                    <a:lnTo>
                      <a:pt x="633" y="40"/>
                    </a:lnTo>
                    <a:lnTo>
                      <a:pt x="628" y="43"/>
                    </a:lnTo>
                    <a:lnTo>
                      <a:pt x="625" y="43"/>
                    </a:lnTo>
                    <a:lnTo>
                      <a:pt x="628" y="46"/>
                    </a:lnTo>
                    <a:lnTo>
                      <a:pt x="633" y="46"/>
                    </a:lnTo>
                    <a:lnTo>
                      <a:pt x="633" y="48"/>
                    </a:lnTo>
                    <a:lnTo>
                      <a:pt x="628" y="48"/>
                    </a:lnTo>
                    <a:lnTo>
                      <a:pt x="625" y="48"/>
                    </a:lnTo>
                    <a:lnTo>
                      <a:pt x="622" y="54"/>
                    </a:lnTo>
                    <a:lnTo>
                      <a:pt x="620" y="60"/>
                    </a:lnTo>
                    <a:lnTo>
                      <a:pt x="617" y="63"/>
                    </a:lnTo>
                    <a:lnTo>
                      <a:pt x="617" y="68"/>
                    </a:lnTo>
                    <a:lnTo>
                      <a:pt x="609" y="71"/>
                    </a:lnTo>
                    <a:lnTo>
                      <a:pt x="615" y="74"/>
                    </a:lnTo>
                    <a:lnTo>
                      <a:pt x="617" y="77"/>
                    </a:lnTo>
                    <a:lnTo>
                      <a:pt x="617" y="82"/>
                    </a:lnTo>
                    <a:lnTo>
                      <a:pt x="622" y="85"/>
                    </a:lnTo>
                    <a:lnTo>
                      <a:pt x="625" y="88"/>
                    </a:lnTo>
                    <a:lnTo>
                      <a:pt x="628" y="91"/>
                    </a:lnTo>
                    <a:lnTo>
                      <a:pt x="633" y="91"/>
                    </a:lnTo>
                    <a:lnTo>
                      <a:pt x="628" y="96"/>
                    </a:lnTo>
                    <a:lnTo>
                      <a:pt x="633" y="105"/>
                    </a:lnTo>
                    <a:lnTo>
                      <a:pt x="638" y="108"/>
                    </a:lnTo>
                    <a:lnTo>
                      <a:pt x="638" y="113"/>
                    </a:lnTo>
                    <a:lnTo>
                      <a:pt x="641" y="113"/>
                    </a:lnTo>
                    <a:lnTo>
                      <a:pt x="646" y="116"/>
                    </a:lnTo>
                    <a:lnTo>
                      <a:pt x="648" y="116"/>
                    </a:lnTo>
                    <a:lnTo>
                      <a:pt x="653" y="119"/>
                    </a:lnTo>
                    <a:lnTo>
                      <a:pt x="656" y="119"/>
                    </a:lnTo>
                    <a:lnTo>
                      <a:pt x="656" y="125"/>
                    </a:lnTo>
                    <a:lnTo>
                      <a:pt x="656" y="133"/>
                    </a:lnTo>
                    <a:lnTo>
                      <a:pt x="656" y="159"/>
                    </a:lnTo>
                    <a:lnTo>
                      <a:pt x="656" y="170"/>
                    </a:lnTo>
                    <a:lnTo>
                      <a:pt x="656" y="201"/>
                    </a:lnTo>
                    <a:lnTo>
                      <a:pt x="656" y="212"/>
                    </a:lnTo>
                    <a:lnTo>
                      <a:pt x="656" y="255"/>
                    </a:lnTo>
                    <a:lnTo>
                      <a:pt x="656" y="258"/>
                    </a:lnTo>
                    <a:lnTo>
                      <a:pt x="658" y="300"/>
                    </a:lnTo>
                    <a:lnTo>
                      <a:pt x="658" y="303"/>
                    </a:lnTo>
                    <a:lnTo>
                      <a:pt x="658" y="340"/>
                    </a:lnTo>
                    <a:lnTo>
                      <a:pt x="658" y="342"/>
                    </a:lnTo>
                    <a:lnTo>
                      <a:pt x="658" y="374"/>
                    </a:lnTo>
                    <a:lnTo>
                      <a:pt x="658" y="385"/>
                    </a:lnTo>
                    <a:lnTo>
                      <a:pt x="622" y="385"/>
                    </a:lnTo>
                    <a:lnTo>
                      <a:pt x="617" y="38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326">
                <a:extLst>
                  <a:ext uri="{FF2B5EF4-FFF2-40B4-BE49-F238E27FC236}">
                    <a16:creationId xmlns:a16="http://schemas.microsoft.com/office/drawing/2014/main" id="{269405B0-7560-405A-B990-00EC2F76ECB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6" y="1847"/>
                <a:ext cx="690" cy="418"/>
              </a:xfrm>
              <a:custGeom>
                <a:avLst/>
                <a:gdLst>
                  <a:gd name="T0" fmla="*/ 284 w 690"/>
                  <a:gd name="T1" fmla="*/ 376 h 418"/>
                  <a:gd name="T2" fmla="*/ 178 w 690"/>
                  <a:gd name="T3" fmla="*/ 390 h 418"/>
                  <a:gd name="T4" fmla="*/ 122 w 690"/>
                  <a:gd name="T5" fmla="*/ 404 h 418"/>
                  <a:gd name="T6" fmla="*/ 36 w 690"/>
                  <a:gd name="T7" fmla="*/ 412 h 418"/>
                  <a:gd name="T8" fmla="*/ 21 w 690"/>
                  <a:gd name="T9" fmla="*/ 407 h 418"/>
                  <a:gd name="T10" fmla="*/ 44 w 690"/>
                  <a:gd name="T11" fmla="*/ 390 h 418"/>
                  <a:gd name="T12" fmla="*/ 65 w 690"/>
                  <a:gd name="T13" fmla="*/ 365 h 418"/>
                  <a:gd name="T14" fmla="*/ 75 w 690"/>
                  <a:gd name="T15" fmla="*/ 346 h 418"/>
                  <a:gd name="T16" fmla="*/ 134 w 690"/>
                  <a:gd name="T17" fmla="*/ 285 h 418"/>
                  <a:gd name="T18" fmla="*/ 142 w 690"/>
                  <a:gd name="T19" fmla="*/ 307 h 418"/>
                  <a:gd name="T20" fmla="*/ 158 w 690"/>
                  <a:gd name="T21" fmla="*/ 313 h 418"/>
                  <a:gd name="T22" fmla="*/ 181 w 690"/>
                  <a:gd name="T23" fmla="*/ 310 h 418"/>
                  <a:gd name="T24" fmla="*/ 212 w 690"/>
                  <a:gd name="T25" fmla="*/ 305 h 418"/>
                  <a:gd name="T26" fmla="*/ 232 w 690"/>
                  <a:gd name="T27" fmla="*/ 285 h 418"/>
                  <a:gd name="T28" fmla="*/ 242 w 690"/>
                  <a:gd name="T29" fmla="*/ 285 h 418"/>
                  <a:gd name="T30" fmla="*/ 263 w 690"/>
                  <a:gd name="T31" fmla="*/ 277 h 418"/>
                  <a:gd name="T32" fmla="*/ 278 w 690"/>
                  <a:gd name="T33" fmla="*/ 263 h 418"/>
                  <a:gd name="T34" fmla="*/ 284 w 690"/>
                  <a:gd name="T35" fmla="*/ 249 h 418"/>
                  <a:gd name="T36" fmla="*/ 281 w 690"/>
                  <a:gd name="T37" fmla="*/ 230 h 418"/>
                  <a:gd name="T38" fmla="*/ 291 w 690"/>
                  <a:gd name="T39" fmla="*/ 205 h 418"/>
                  <a:gd name="T40" fmla="*/ 299 w 690"/>
                  <a:gd name="T41" fmla="*/ 177 h 418"/>
                  <a:gd name="T42" fmla="*/ 312 w 690"/>
                  <a:gd name="T43" fmla="*/ 155 h 418"/>
                  <a:gd name="T44" fmla="*/ 315 w 690"/>
                  <a:gd name="T45" fmla="*/ 125 h 418"/>
                  <a:gd name="T46" fmla="*/ 358 w 690"/>
                  <a:gd name="T47" fmla="*/ 111 h 418"/>
                  <a:gd name="T48" fmla="*/ 364 w 690"/>
                  <a:gd name="T49" fmla="*/ 83 h 418"/>
                  <a:gd name="T50" fmla="*/ 392 w 690"/>
                  <a:gd name="T51" fmla="*/ 72 h 418"/>
                  <a:gd name="T52" fmla="*/ 397 w 690"/>
                  <a:gd name="T53" fmla="*/ 56 h 418"/>
                  <a:gd name="T54" fmla="*/ 407 w 690"/>
                  <a:gd name="T55" fmla="*/ 34 h 418"/>
                  <a:gd name="T56" fmla="*/ 410 w 690"/>
                  <a:gd name="T57" fmla="*/ 0 h 418"/>
                  <a:gd name="T58" fmla="*/ 459 w 690"/>
                  <a:gd name="T59" fmla="*/ 17 h 418"/>
                  <a:gd name="T60" fmla="*/ 479 w 690"/>
                  <a:gd name="T61" fmla="*/ 11 h 418"/>
                  <a:gd name="T62" fmla="*/ 490 w 690"/>
                  <a:gd name="T63" fmla="*/ 28 h 418"/>
                  <a:gd name="T64" fmla="*/ 518 w 690"/>
                  <a:gd name="T65" fmla="*/ 39 h 418"/>
                  <a:gd name="T66" fmla="*/ 533 w 690"/>
                  <a:gd name="T67" fmla="*/ 53 h 418"/>
                  <a:gd name="T68" fmla="*/ 528 w 690"/>
                  <a:gd name="T69" fmla="*/ 75 h 418"/>
                  <a:gd name="T70" fmla="*/ 520 w 690"/>
                  <a:gd name="T71" fmla="*/ 114 h 418"/>
                  <a:gd name="T72" fmla="*/ 585 w 690"/>
                  <a:gd name="T73" fmla="*/ 125 h 418"/>
                  <a:gd name="T74" fmla="*/ 621 w 690"/>
                  <a:gd name="T75" fmla="*/ 147 h 418"/>
                  <a:gd name="T76" fmla="*/ 616 w 690"/>
                  <a:gd name="T77" fmla="*/ 180 h 418"/>
                  <a:gd name="T78" fmla="*/ 582 w 690"/>
                  <a:gd name="T79" fmla="*/ 166 h 418"/>
                  <a:gd name="T80" fmla="*/ 613 w 690"/>
                  <a:gd name="T81" fmla="*/ 196 h 418"/>
                  <a:gd name="T82" fmla="*/ 613 w 690"/>
                  <a:gd name="T83" fmla="*/ 202 h 418"/>
                  <a:gd name="T84" fmla="*/ 616 w 690"/>
                  <a:gd name="T85" fmla="*/ 224 h 418"/>
                  <a:gd name="T86" fmla="*/ 623 w 690"/>
                  <a:gd name="T87" fmla="*/ 238 h 418"/>
                  <a:gd name="T88" fmla="*/ 636 w 690"/>
                  <a:gd name="T89" fmla="*/ 244 h 418"/>
                  <a:gd name="T90" fmla="*/ 611 w 690"/>
                  <a:gd name="T91" fmla="*/ 244 h 418"/>
                  <a:gd name="T92" fmla="*/ 593 w 690"/>
                  <a:gd name="T93" fmla="*/ 238 h 418"/>
                  <a:gd name="T94" fmla="*/ 582 w 690"/>
                  <a:gd name="T95" fmla="*/ 241 h 418"/>
                  <a:gd name="T96" fmla="*/ 611 w 690"/>
                  <a:gd name="T97" fmla="*/ 257 h 418"/>
                  <a:gd name="T98" fmla="*/ 623 w 690"/>
                  <a:gd name="T99" fmla="*/ 269 h 418"/>
                  <a:gd name="T100" fmla="*/ 636 w 690"/>
                  <a:gd name="T101" fmla="*/ 269 h 418"/>
                  <a:gd name="T102" fmla="*/ 636 w 690"/>
                  <a:gd name="T103" fmla="*/ 257 h 418"/>
                  <a:gd name="T104" fmla="*/ 683 w 690"/>
                  <a:gd name="T105" fmla="*/ 299 h 418"/>
                  <a:gd name="T106" fmla="*/ 670 w 690"/>
                  <a:gd name="T107" fmla="*/ 302 h 418"/>
                  <a:gd name="T108" fmla="*/ 569 w 690"/>
                  <a:gd name="T109" fmla="*/ 321 h 418"/>
                  <a:gd name="T110" fmla="*/ 459 w 690"/>
                  <a:gd name="T111" fmla="*/ 346 h 418"/>
                  <a:gd name="T112" fmla="*/ 655 w 690"/>
                  <a:gd name="T113" fmla="*/ 177 h 418"/>
                  <a:gd name="T114" fmla="*/ 670 w 690"/>
                  <a:gd name="T115" fmla="*/ 138 h 418"/>
                  <a:gd name="T116" fmla="*/ 680 w 690"/>
                  <a:gd name="T117" fmla="*/ 158 h 418"/>
                  <a:gd name="T118" fmla="*/ 675 w 690"/>
                  <a:gd name="T119" fmla="*/ 183 h 418"/>
                  <a:gd name="T120" fmla="*/ 665 w 690"/>
                  <a:gd name="T121" fmla="*/ 227 h 418"/>
                  <a:gd name="T122" fmla="*/ 662 w 690"/>
                  <a:gd name="T123" fmla="*/ 18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90" h="418">
                    <a:moveTo>
                      <a:pt x="397" y="357"/>
                    </a:moveTo>
                    <a:lnTo>
                      <a:pt x="392" y="357"/>
                    </a:lnTo>
                    <a:lnTo>
                      <a:pt x="369" y="365"/>
                    </a:lnTo>
                    <a:lnTo>
                      <a:pt x="348" y="368"/>
                    </a:lnTo>
                    <a:lnTo>
                      <a:pt x="320" y="374"/>
                    </a:lnTo>
                    <a:lnTo>
                      <a:pt x="284" y="376"/>
                    </a:lnTo>
                    <a:lnTo>
                      <a:pt x="271" y="382"/>
                    </a:lnTo>
                    <a:lnTo>
                      <a:pt x="250" y="384"/>
                    </a:lnTo>
                    <a:lnTo>
                      <a:pt x="242" y="384"/>
                    </a:lnTo>
                    <a:lnTo>
                      <a:pt x="204" y="390"/>
                    </a:lnTo>
                    <a:lnTo>
                      <a:pt x="176" y="393"/>
                    </a:lnTo>
                    <a:lnTo>
                      <a:pt x="178" y="390"/>
                    </a:lnTo>
                    <a:lnTo>
                      <a:pt x="160" y="393"/>
                    </a:lnTo>
                    <a:lnTo>
                      <a:pt x="155" y="393"/>
                    </a:lnTo>
                    <a:lnTo>
                      <a:pt x="155" y="396"/>
                    </a:lnTo>
                    <a:lnTo>
                      <a:pt x="134" y="399"/>
                    </a:lnTo>
                    <a:lnTo>
                      <a:pt x="127" y="399"/>
                    </a:lnTo>
                    <a:lnTo>
                      <a:pt x="122" y="404"/>
                    </a:lnTo>
                    <a:lnTo>
                      <a:pt x="90" y="407"/>
                    </a:lnTo>
                    <a:lnTo>
                      <a:pt x="70" y="409"/>
                    </a:lnTo>
                    <a:lnTo>
                      <a:pt x="60" y="409"/>
                    </a:lnTo>
                    <a:lnTo>
                      <a:pt x="39" y="412"/>
                    </a:lnTo>
                    <a:lnTo>
                      <a:pt x="36" y="415"/>
                    </a:lnTo>
                    <a:lnTo>
                      <a:pt x="36" y="412"/>
                    </a:lnTo>
                    <a:lnTo>
                      <a:pt x="19" y="415"/>
                    </a:lnTo>
                    <a:lnTo>
                      <a:pt x="0" y="418"/>
                    </a:lnTo>
                    <a:lnTo>
                      <a:pt x="0" y="415"/>
                    </a:lnTo>
                    <a:lnTo>
                      <a:pt x="11" y="409"/>
                    </a:lnTo>
                    <a:lnTo>
                      <a:pt x="19" y="409"/>
                    </a:lnTo>
                    <a:lnTo>
                      <a:pt x="21" y="407"/>
                    </a:lnTo>
                    <a:lnTo>
                      <a:pt x="24" y="404"/>
                    </a:lnTo>
                    <a:lnTo>
                      <a:pt x="29" y="399"/>
                    </a:lnTo>
                    <a:lnTo>
                      <a:pt x="39" y="396"/>
                    </a:lnTo>
                    <a:lnTo>
                      <a:pt x="44" y="396"/>
                    </a:lnTo>
                    <a:lnTo>
                      <a:pt x="44" y="393"/>
                    </a:lnTo>
                    <a:lnTo>
                      <a:pt x="44" y="390"/>
                    </a:lnTo>
                    <a:lnTo>
                      <a:pt x="47" y="382"/>
                    </a:lnTo>
                    <a:lnTo>
                      <a:pt x="49" y="382"/>
                    </a:lnTo>
                    <a:lnTo>
                      <a:pt x="60" y="376"/>
                    </a:lnTo>
                    <a:lnTo>
                      <a:pt x="65" y="374"/>
                    </a:lnTo>
                    <a:lnTo>
                      <a:pt x="65" y="368"/>
                    </a:lnTo>
                    <a:lnTo>
                      <a:pt x="65" y="365"/>
                    </a:lnTo>
                    <a:lnTo>
                      <a:pt x="68" y="357"/>
                    </a:lnTo>
                    <a:lnTo>
                      <a:pt x="78" y="354"/>
                    </a:lnTo>
                    <a:lnTo>
                      <a:pt x="78" y="351"/>
                    </a:lnTo>
                    <a:lnTo>
                      <a:pt x="78" y="349"/>
                    </a:lnTo>
                    <a:lnTo>
                      <a:pt x="75" y="349"/>
                    </a:lnTo>
                    <a:lnTo>
                      <a:pt x="75" y="346"/>
                    </a:lnTo>
                    <a:lnTo>
                      <a:pt x="85" y="332"/>
                    </a:lnTo>
                    <a:lnTo>
                      <a:pt x="88" y="332"/>
                    </a:lnTo>
                    <a:lnTo>
                      <a:pt x="101" y="324"/>
                    </a:lnTo>
                    <a:lnTo>
                      <a:pt x="104" y="324"/>
                    </a:lnTo>
                    <a:lnTo>
                      <a:pt x="109" y="315"/>
                    </a:lnTo>
                    <a:lnTo>
                      <a:pt x="134" y="285"/>
                    </a:lnTo>
                    <a:lnTo>
                      <a:pt x="137" y="288"/>
                    </a:lnTo>
                    <a:lnTo>
                      <a:pt x="134" y="290"/>
                    </a:lnTo>
                    <a:lnTo>
                      <a:pt x="134" y="293"/>
                    </a:lnTo>
                    <a:lnTo>
                      <a:pt x="139" y="299"/>
                    </a:lnTo>
                    <a:lnTo>
                      <a:pt x="139" y="305"/>
                    </a:lnTo>
                    <a:lnTo>
                      <a:pt x="142" y="307"/>
                    </a:lnTo>
                    <a:lnTo>
                      <a:pt x="145" y="307"/>
                    </a:lnTo>
                    <a:lnTo>
                      <a:pt x="147" y="310"/>
                    </a:lnTo>
                    <a:lnTo>
                      <a:pt x="147" y="313"/>
                    </a:lnTo>
                    <a:lnTo>
                      <a:pt x="150" y="313"/>
                    </a:lnTo>
                    <a:lnTo>
                      <a:pt x="155" y="310"/>
                    </a:lnTo>
                    <a:lnTo>
                      <a:pt x="158" y="313"/>
                    </a:lnTo>
                    <a:lnTo>
                      <a:pt x="158" y="315"/>
                    </a:lnTo>
                    <a:lnTo>
                      <a:pt x="163" y="315"/>
                    </a:lnTo>
                    <a:lnTo>
                      <a:pt x="165" y="321"/>
                    </a:lnTo>
                    <a:lnTo>
                      <a:pt x="176" y="315"/>
                    </a:lnTo>
                    <a:lnTo>
                      <a:pt x="178" y="313"/>
                    </a:lnTo>
                    <a:lnTo>
                      <a:pt x="181" y="310"/>
                    </a:lnTo>
                    <a:lnTo>
                      <a:pt x="186" y="307"/>
                    </a:lnTo>
                    <a:lnTo>
                      <a:pt x="186" y="305"/>
                    </a:lnTo>
                    <a:lnTo>
                      <a:pt x="188" y="302"/>
                    </a:lnTo>
                    <a:lnTo>
                      <a:pt x="196" y="305"/>
                    </a:lnTo>
                    <a:lnTo>
                      <a:pt x="204" y="310"/>
                    </a:lnTo>
                    <a:lnTo>
                      <a:pt x="212" y="305"/>
                    </a:lnTo>
                    <a:lnTo>
                      <a:pt x="219" y="302"/>
                    </a:lnTo>
                    <a:lnTo>
                      <a:pt x="222" y="299"/>
                    </a:lnTo>
                    <a:lnTo>
                      <a:pt x="224" y="299"/>
                    </a:lnTo>
                    <a:lnTo>
                      <a:pt x="227" y="299"/>
                    </a:lnTo>
                    <a:lnTo>
                      <a:pt x="235" y="290"/>
                    </a:lnTo>
                    <a:lnTo>
                      <a:pt x="232" y="285"/>
                    </a:lnTo>
                    <a:lnTo>
                      <a:pt x="235" y="282"/>
                    </a:lnTo>
                    <a:lnTo>
                      <a:pt x="237" y="282"/>
                    </a:lnTo>
                    <a:lnTo>
                      <a:pt x="237" y="285"/>
                    </a:lnTo>
                    <a:lnTo>
                      <a:pt x="240" y="285"/>
                    </a:lnTo>
                    <a:lnTo>
                      <a:pt x="240" y="288"/>
                    </a:lnTo>
                    <a:lnTo>
                      <a:pt x="242" y="285"/>
                    </a:lnTo>
                    <a:lnTo>
                      <a:pt x="245" y="285"/>
                    </a:lnTo>
                    <a:lnTo>
                      <a:pt x="256" y="277"/>
                    </a:lnTo>
                    <a:lnTo>
                      <a:pt x="258" y="271"/>
                    </a:lnTo>
                    <a:lnTo>
                      <a:pt x="261" y="269"/>
                    </a:lnTo>
                    <a:lnTo>
                      <a:pt x="263" y="271"/>
                    </a:lnTo>
                    <a:lnTo>
                      <a:pt x="263" y="277"/>
                    </a:lnTo>
                    <a:lnTo>
                      <a:pt x="266" y="277"/>
                    </a:lnTo>
                    <a:lnTo>
                      <a:pt x="271" y="277"/>
                    </a:lnTo>
                    <a:lnTo>
                      <a:pt x="273" y="269"/>
                    </a:lnTo>
                    <a:lnTo>
                      <a:pt x="276" y="269"/>
                    </a:lnTo>
                    <a:lnTo>
                      <a:pt x="276" y="266"/>
                    </a:lnTo>
                    <a:lnTo>
                      <a:pt x="278" y="263"/>
                    </a:lnTo>
                    <a:lnTo>
                      <a:pt x="281" y="260"/>
                    </a:lnTo>
                    <a:lnTo>
                      <a:pt x="278" y="263"/>
                    </a:lnTo>
                    <a:lnTo>
                      <a:pt x="276" y="260"/>
                    </a:lnTo>
                    <a:lnTo>
                      <a:pt x="276" y="257"/>
                    </a:lnTo>
                    <a:lnTo>
                      <a:pt x="281" y="252"/>
                    </a:lnTo>
                    <a:lnTo>
                      <a:pt x="284" y="249"/>
                    </a:lnTo>
                    <a:lnTo>
                      <a:pt x="281" y="247"/>
                    </a:lnTo>
                    <a:lnTo>
                      <a:pt x="276" y="247"/>
                    </a:lnTo>
                    <a:lnTo>
                      <a:pt x="276" y="244"/>
                    </a:lnTo>
                    <a:lnTo>
                      <a:pt x="278" y="238"/>
                    </a:lnTo>
                    <a:lnTo>
                      <a:pt x="278" y="235"/>
                    </a:lnTo>
                    <a:lnTo>
                      <a:pt x="281" y="230"/>
                    </a:lnTo>
                    <a:lnTo>
                      <a:pt x="281" y="227"/>
                    </a:lnTo>
                    <a:lnTo>
                      <a:pt x="284" y="222"/>
                    </a:lnTo>
                    <a:lnTo>
                      <a:pt x="284" y="219"/>
                    </a:lnTo>
                    <a:lnTo>
                      <a:pt x="286" y="216"/>
                    </a:lnTo>
                    <a:lnTo>
                      <a:pt x="286" y="211"/>
                    </a:lnTo>
                    <a:lnTo>
                      <a:pt x="291" y="205"/>
                    </a:lnTo>
                    <a:lnTo>
                      <a:pt x="297" y="202"/>
                    </a:lnTo>
                    <a:lnTo>
                      <a:pt x="299" y="196"/>
                    </a:lnTo>
                    <a:lnTo>
                      <a:pt x="299" y="194"/>
                    </a:lnTo>
                    <a:lnTo>
                      <a:pt x="299" y="186"/>
                    </a:lnTo>
                    <a:lnTo>
                      <a:pt x="299" y="180"/>
                    </a:lnTo>
                    <a:lnTo>
                      <a:pt x="299" y="177"/>
                    </a:lnTo>
                    <a:lnTo>
                      <a:pt x="304" y="166"/>
                    </a:lnTo>
                    <a:lnTo>
                      <a:pt x="310" y="166"/>
                    </a:lnTo>
                    <a:lnTo>
                      <a:pt x="310" y="163"/>
                    </a:lnTo>
                    <a:lnTo>
                      <a:pt x="310" y="161"/>
                    </a:lnTo>
                    <a:lnTo>
                      <a:pt x="310" y="155"/>
                    </a:lnTo>
                    <a:lnTo>
                      <a:pt x="312" y="155"/>
                    </a:lnTo>
                    <a:lnTo>
                      <a:pt x="312" y="153"/>
                    </a:lnTo>
                    <a:lnTo>
                      <a:pt x="315" y="144"/>
                    </a:lnTo>
                    <a:lnTo>
                      <a:pt x="312" y="136"/>
                    </a:lnTo>
                    <a:lnTo>
                      <a:pt x="315" y="136"/>
                    </a:lnTo>
                    <a:lnTo>
                      <a:pt x="315" y="133"/>
                    </a:lnTo>
                    <a:lnTo>
                      <a:pt x="315" y="125"/>
                    </a:lnTo>
                    <a:lnTo>
                      <a:pt x="325" y="130"/>
                    </a:lnTo>
                    <a:lnTo>
                      <a:pt x="332" y="138"/>
                    </a:lnTo>
                    <a:lnTo>
                      <a:pt x="348" y="141"/>
                    </a:lnTo>
                    <a:lnTo>
                      <a:pt x="351" y="138"/>
                    </a:lnTo>
                    <a:lnTo>
                      <a:pt x="353" y="133"/>
                    </a:lnTo>
                    <a:lnTo>
                      <a:pt x="358" y="111"/>
                    </a:lnTo>
                    <a:lnTo>
                      <a:pt x="358" y="105"/>
                    </a:lnTo>
                    <a:lnTo>
                      <a:pt x="361" y="105"/>
                    </a:lnTo>
                    <a:lnTo>
                      <a:pt x="361" y="102"/>
                    </a:lnTo>
                    <a:lnTo>
                      <a:pt x="361" y="97"/>
                    </a:lnTo>
                    <a:lnTo>
                      <a:pt x="361" y="92"/>
                    </a:lnTo>
                    <a:lnTo>
                      <a:pt x="364" y="83"/>
                    </a:lnTo>
                    <a:lnTo>
                      <a:pt x="379" y="92"/>
                    </a:lnTo>
                    <a:lnTo>
                      <a:pt x="379" y="83"/>
                    </a:lnTo>
                    <a:lnTo>
                      <a:pt x="381" y="78"/>
                    </a:lnTo>
                    <a:lnTo>
                      <a:pt x="384" y="72"/>
                    </a:lnTo>
                    <a:lnTo>
                      <a:pt x="389" y="72"/>
                    </a:lnTo>
                    <a:lnTo>
                      <a:pt x="392" y="72"/>
                    </a:lnTo>
                    <a:lnTo>
                      <a:pt x="394" y="64"/>
                    </a:lnTo>
                    <a:lnTo>
                      <a:pt x="394" y="61"/>
                    </a:lnTo>
                    <a:lnTo>
                      <a:pt x="397" y="64"/>
                    </a:lnTo>
                    <a:lnTo>
                      <a:pt x="400" y="59"/>
                    </a:lnTo>
                    <a:lnTo>
                      <a:pt x="400" y="56"/>
                    </a:lnTo>
                    <a:lnTo>
                      <a:pt x="397" y="56"/>
                    </a:lnTo>
                    <a:lnTo>
                      <a:pt x="400" y="53"/>
                    </a:lnTo>
                    <a:lnTo>
                      <a:pt x="402" y="47"/>
                    </a:lnTo>
                    <a:lnTo>
                      <a:pt x="407" y="42"/>
                    </a:lnTo>
                    <a:lnTo>
                      <a:pt x="407" y="39"/>
                    </a:lnTo>
                    <a:lnTo>
                      <a:pt x="410" y="36"/>
                    </a:lnTo>
                    <a:lnTo>
                      <a:pt x="407" y="34"/>
                    </a:lnTo>
                    <a:lnTo>
                      <a:pt x="410" y="28"/>
                    </a:lnTo>
                    <a:lnTo>
                      <a:pt x="407" y="28"/>
                    </a:lnTo>
                    <a:lnTo>
                      <a:pt x="412" y="14"/>
                    </a:lnTo>
                    <a:lnTo>
                      <a:pt x="410" y="14"/>
                    </a:lnTo>
                    <a:lnTo>
                      <a:pt x="410" y="11"/>
                    </a:lnTo>
                    <a:lnTo>
                      <a:pt x="410" y="0"/>
                    </a:lnTo>
                    <a:lnTo>
                      <a:pt x="415" y="6"/>
                    </a:lnTo>
                    <a:lnTo>
                      <a:pt x="418" y="8"/>
                    </a:lnTo>
                    <a:lnTo>
                      <a:pt x="438" y="17"/>
                    </a:lnTo>
                    <a:lnTo>
                      <a:pt x="459" y="31"/>
                    </a:lnTo>
                    <a:lnTo>
                      <a:pt x="459" y="25"/>
                    </a:lnTo>
                    <a:lnTo>
                      <a:pt x="459" y="17"/>
                    </a:lnTo>
                    <a:lnTo>
                      <a:pt x="459" y="11"/>
                    </a:lnTo>
                    <a:lnTo>
                      <a:pt x="461" y="8"/>
                    </a:lnTo>
                    <a:lnTo>
                      <a:pt x="466" y="8"/>
                    </a:lnTo>
                    <a:lnTo>
                      <a:pt x="472" y="8"/>
                    </a:lnTo>
                    <a:lnTo>
                      <a:pt x="477" y="8"/>
                    </a:lnTo>
                    <a:lnTo>
                      <a:pt x="479" y="11"/>
                    </a:lnTo>
                    <a:lnTo>
                      <a:pt x="484" y="11"/>
                    </a:lnTo>
                    <a:lnTo>
                      <a:pt x="487" y="14"/>
                    </a:lnTo>
                    <a:lnTo>
                      <a:pt x="487" y="20"/>
                    </a:lnTo>
                    <a:lnTo>
                      <a:pt x="484" y="25"/>
                    </a:lnTo>
                    <a:lnTo>
                      <a:pt x="487" y="28"/>
                    </a:lnTo>
                    <a:lnTo>
                      <a:pt x="490" y="28"/>
                    </a:lnTo>
                    <a:lnTo>
                      <a:pt x="490" y="31"/>
                    </a:lnTo>
                    <a:lnTo>
                      <a:pt x="492" y="31"/>
                    </a:lnTo>
                    <a:lnTo>
                      <a:pt x="500" y="31"/>
                    </a:lnTo>
                    <a:lnTo>
                      <a:pt x="510" y="34"/>
                    </a:lnTo>
                    <a:lnTo>
                      <a:pt x="510" y="39"/>
                    </a:lnTo>
                    <a:lnTo>
                      <a:pt x="518" y="39"/>
                    </a:lnTo>
                    <a:lnTo>
                      <a:pt x="520" y="42"/>
                    </a:lnTo>
                    <a:lnTo>
                      <a:pt x="528" y="42"/>
                    </a:lnTo>
                    <a:lnTo>
                      <a:pt x="528" y="47"/>
                    </a:lnTo>
                    <a:lnTo>
                      <a:pt x="531" y="50"/>
                    </a:lnTo>
                    <a:lnTo>
                      <a:pt x="531" y="53"/>
                    </a:lnTo>
                    <a:lnTo>
                      <a:pt x="533" y="53"/>
                    </a:lnTo>
                    <a:lnTo>
                      <a:pt x="531" y="56"/>
                    </a:lnTo>
                    <a:lnTo>
                      <a:pt x="533" y="64"/>
                    </a:lnTo>
                    <a:lnTo>
                      <a:pt x="531" y="64"/>
                    </a:lnTo>
                    <a:lnTo>
                      <a:pt x="531" y="69"/>
                    </a:lnTo>
                    <a:lnTo>
                      <a:pt x="528" y="72"/>
                    </a:lnTo>
                    <a:lnTo>
                      <a:pt x="528" y="75"/>
                    </a:lnTo>
                    <a:lnTo>
                      <a:pt x="520" y="78"/>
                    </a:lnTo>
                    <a:lnTo>
                      <a:pt x="520" y="75"/>
                    </a:lnTo>
                    <a:lnTo>
                      <a:pt x="518" y="78"/>
                    </a:lnTo>
                    <a:lnTo>
                      <a:pt x="515" y="97"/>
                    </a:lnTo>
                    <a:lnTo>
                      <a:pt x="515" y="102"/>
                    </a:lnTo>
                    <a:lnTo>
                      <a:pt x="520" y="114"/>
                    </a:lnTo>
                    <a:lnTo>
                      <a:pt x="518" y="114"/>
                    </a:lnTo>
                    <a:lnTo>
                      <a:pt x="526" y="114"/>
                    </a:lnTo>
                    <a:lnTo>
                      <a:pt x="538" y="105"/>
                    </a:lnTo>
                    <a:lnTo>
                      <a:pt x="549" y="117"/>
                    </a:lnTo>
                    <a:lnTo>
                      <a:pt x="554" y="122"/>
                    </a:lnTo>
                    <a:lnTo>
                      <a:pt x="585" y="125"/>
                    </a:lnTo>
                    <a:lnTo>
                      <a:pt x="590" y="133"/>
                    </a:lnTo>
                    <a:lnTo>
                      <a:pt x="590" y="138"/>
                    </a:lnTo>
                    <a:lnTo>
                      <a:pt x="590" y="141"/>
                    </a:lnTo>
                    <a:lnTo>
                      <a:pt x="593" y="138"/>
                    </a:lnTo>
                    <a:lnTo>
                      <a:pt x="608" y="141"/>
                    </a:lnTo>
                    <a:lnTo>
                      <a:pt x="621" y="147"/>
                    </a:lnTo>
                    <a:lnTo>
                      <a:pt x="621" y="153"/>
                    </a:lnTo>
                    <a:lnTo>
                      <a:pt x="616" y="161"/>
                    </a:lnTo>
                    <a:lnTo>
                      <a:pt x="621" y="166"/>
                    </a:lnTo>
                    <a:lnTo>
                      <a:pt x="616" y="172"/>
                    </a:lnTo>
                    <a:lnTo>
                      <a:pt x="621" y="174"/>
                    </a:lnTo>
                    <a:lnTo>
                      <a:pt x="616" y="180"/>
                    </a:lnTo>
                    <a:lnTo>
                      <a:pt x="606" y="180"/>
                    </a:lnTo>
                    <a:lnTo>
                      <a:pt x="595" y="166"/>
                    </a:lnTo>
                    <a:lnTo>
                      <a:pt x="590" y="166"/>
                    </a:lnTo>
                    <a:lnTo>
                      <a:pt x="574" y="155"/>
                    </a:lnTo>
                    <a:lnTo>
                      <a:pt x="572" y="155"/>
                    </a:lnTo>
                    <a:lnTo>
                      <a:pt x="582" y="166"/>
                    </a:lnTo>
                    <a:lnTo>
                      <a:pt x="587" y="172"/>
                    </a:lnTo>
                    <a:lnTo>
                      <a:pt x="598" y="183"/>
                    </a:lnTo>
                    <a:lnTo>
                      <a:pt x="623" y="188"/>
                    </a:lnTo>
                    <a:lnTo>
                      <a:pt x="621" y="194"/>
                    </a:lnTo>
                    <a:lnTo>
                      <a:pt x="606" y="194"/>
                    </a:lnTo>
                    <a:lnTo>
                      <a:pt x="613" y="196"/>
                    </a:lnTo>
                    <a:lnTo>
                      <a:pt x="621" y="194"/>
                    </a:lnTo>
                    <a:lnTo>
                      <a:pt x="631" y="205"/>
                    </a:lnTo>
                    <a:lnTo>
                      <a:pt x="631" y="216"/>
                    </a:lnTo>
                    <a:lnTo>
                      <a:pt x="628" y="216"/>
                    </a:lnTo>
                    <a:lnTo>
                      <a:pt x="623" y="208"/>
                    </a:lnTo>
                    <a:lnTo>
                      <a:pt x="613" y="202"/>
                    </a:lnTo>
                    <a:lnTo>
                      <a:pt x="613" y="205"/>
                    </a:lnTo>
                    <a:lnTo>
                      <a:pt x="616" y="205"/>
                    </a:lnTo>
                    <a:lnTo>
                      <a:pt x="621" y="211"/>
                    </a:lnTo>
                    <a:lnTo>
                      <a:pt x="613" y="211"/>
                    </a:lnTo>
                    <a:lnTo>
                      <a:pt x="623" y="222"/>
                    </a:lnTo>
                    <a:lnTo>
                      <a:pt x="616" y="224"/>
                    </a:lnTo>
                    <a:lnTo>
                      <a:pt x="595" y="211"/>
                    </a:lnTo>
                    <a:lnTo>
                      <a:pt x="593" y="211"/>
                    </a:lnTo>
                    <a:lnTo>
                      <a:pt x="595" y="216"/>
                    </a:lnTo>
                    <a:lnTo>
                      <a:pt x="606" y="224"/>
                    </a:lnTo>
                    <a:lnTo>
                      <a:pt x="621" y="230"/>
                    </a:lnTo>
                    <a:lnTo>
                      <a:pt x="623" y="238"/>
                    </a:lnTo>
                    <a:lnTo>
                      <a:pt x="623" y="235"/>
                    </a:lnTo>
                    <a:lnTo>
                      <a:pt x="628" y="238"/>
                    </a:lnTo>
                    <a:lnTo>
                      <a:pt x="628" y="235"/>
                    </a:lnTo>
                    <a:lnTo>
                      <a:pt x="634" y="238"/>
                    </a:lnTo>
                    <a:lnTo>
                      <a:pt x="626" y="241"/>
                    </a:lnTo>
                    <a:lnTo>
                      <a:pt x="636" y="244"/>
                    </a:lnTo>
                    <a:lnTo>
                      <a:pt x="636" y="249"/>
                    </a:lnTo>
                    <a:lnTo>
                      <a:pt x="628" y="257"/>
                    </a:lnTo>
                    <a:lnTo>
                      <a:pt x="626" y="260"/>
                    </a:lnTo>
                    <a:lnTo>
                      <a:pt x="613" y="249"/>
                    </a:lnTo>
                    <a:lnTo>
                      <a:pt x="616" y="247"/>
                    </a:lnTo>
                    <a:lnTo>
                      <a:pt x="611" y="244"/>
                    </a:lnTo>
                    <a:lnTo>
                      <a:pt x="611" y="249"/>
                    </a:lnTo>
                    <a:lnTo>
                      <a:pt x="606" y="244"/>
                    </a:lnTo>
                    <a:lnTo>
                      <a:pt x="606" y="238"/>
                    </a:lnTo>
                    <a:lnTo>
                      <a:pt x="603" y="235"/>
                    </a:lnTo>
                    <a:lnTo>
                      <a:pt x="595" y="235"/>
                    </a:lnTo>
                    <a:lnTo>
                      <a:pt x="593" y="238"/>
                    </a:lnTo>
                    <a:lnTo>
                      <a:pt x="587" y="235"/>
                    </a:lnTo>
                    <a:lnTo>
                      <a:pt x="585" y="235"/>
                    </a:lnTo>
                    <a:lnTo>
                      <a:pt x="577" y="224"/>
                    </a:lnTo>
                    <a:lnTo>
                      <a:pt x="582" y="235"/>
                    </a:lnTo>
                    <a:lnTo>
                      <a:pt x="574" y="238"/>
                    </a:lnTo>
                    <a:lnTo>
                      <a:pt x="582" y="241"/>
                    </a:lnTo>
                    <a:lnTo>
                      <a:pt x="590" y="238"/>
                    </a:lnTo>
                    <a:lnTo>
                      <a:pt x="595" y="244"/>
                    </a:lnTo>
                    <a:lnTo>
                      <a:pt x="598" y="238"/>
                    </a:lnTo>
                    <a:lnTo>
                      <a:pt x="603" y="244"/>
                    </a:lnTo>
                    <a:lnTo>
                      <a:pt x="606" y="252"/>
                    </a:lnTo>
                    <a:lnTo>
                      <a:pt x="611" y="257"/>
                    </a:lnTo>
                    <a:lnTo>
                      <a:pt x="611" y="260"/>
                    </a:lnTo>
                    <a:lnTo>
                      <a:pt x="613" y="257"/>
                    </a:lnTo>
                    <a:lnTo>
                      <a:pt x="621" y="260"/>
                    </a:lnTo>
                    <a:lnTo>
                      <a:pt x="621" y="266"/>
                    </a:lnTo>
                    <a:lnTo>
                      <a:pt x="623" y="266"/>
                    </a:lnTo>
                    <a:lnTo>
                      <a:pt x="623" y="269"/>
                    </a:lnTo>
                    <a:lnTo>
                      <a:pt x="616" y="277"/>
                    </a:lnTo>
                    <a:lnTo>
                      <a:pt x="621" y="282"/>
                    </a:lnTo>
                    <a:lnTo>
                      <a:pt x="623" y="271"/>
                    </a:lnTo>
                    <a:lnTo>
                      <a:pt x="628" y="266"/>
                    </a:lnTo>
                    <a:lnTo>
                      <a:pt x="634" y="263"/>
                    </a:lnTo>
                    <a:lnTo>
                      <a:pt x="636" y="269"/>
                    </a:lnTo>
                    <a:lnTo>
                      <a:pt x="631" y="271"/>
                    </a:lnTo>
                    <a:lnTo>
                      <a:pt x="631" y="277"/>
                    </a:lnTo>
                    <a:lnTo>
                      <a:pt x="636" y="271"/>
                    </a:lnTo>
                    <a:lnTo>
                      <a:pt x="642" y="271"/>
                    </a:lnTo>
                    <a:lnTo>
                      <a:pt x="636" y="260"/>
                    </a:lnTo>
                    <a:lnTo>
                      <a:pt x="636" y="257"/>
                    </a:lnTo>
                    <a:lnTo>
                      <a:pt x="647" y="260"/>
                    </a:lnTo>
                    <a:lnTo>
                      <a:pt x="649" y="263"/>
                    </a:lnTo>
                    <a:lnTo>
                      <a:pt x="652" y="257"/>
                    </a:lnTo>
                    <a:lnTo>
                      <a:pt x="665" y="257"/>
                    </a:lnTo>
                    <a:lnTo>
                      <a:pt x="683" y="293"/>
                    </a:lnTo>
                    <a:lnTo>
                      <a:pt x="683" y="299"/>
                    </a:lnTo>
                    <a:lnTo>
                      <a:pt x="683" y="290"/>
                    </a:lnTo>
                    <a:lnTo>
                      <a:pt x="672" y="280"/>
                    </a:lnTo>
                    <a:lnTo>
                      <a:pt x="672" y="299"/>
                    </a:lnTo>
                    <a:lnTo>
                      <a:pt x="670" y="299"/>
                    </a:lnTo>
                    <a:lnTo>
                      <a:pt x="667" y="293"/>
                    </a:lnTo>
                    <a:lnTo>
                      <a:pt x="670" y="302"/>
                    </a:lnTo>
                    <a:lnTo>
                      <a:pt x="662" y="302"/>
                    </a:lnTo>
                    <a:lnTo>
                      <a:pt x="644" y="305"/>
                    </a:lnTo>
                    <a:lnTo>
                      <a:pt x="628" y="307"/>
                    </a:lnTo>
                    <a:lnTo>
                      <a:pt x="623" y="310"/>
                    </a:lnTo>
                    <a:lnTo>
                      <a:pt x="593" y="315"/>
                    </a:lnTo>
                    <a:lnTo>
                      <a:pt x="569" y="321"/>
                    </a:lnTo>
                    <a:lnTo>
                      <a:pt x="557" y="324"/>
                    </a:lnTo>
                    <a:lnTo>
                      <a:pt x="518" y="332"/>
                    </a:lnTo>
                    <a:lnTo>
                      <a:pt x="508" y="335"/>
                    </a:lnTo>
                    <a:lnTo>
                      <a:pt x="495" y="341"/>
                    </a:lnTo>
                    <a:lnTo>
                      <a:pt x="472" y="343"/>
                    </a:lnTo>
                    <a:lnTo>
                      <a:pt x="459" y="346"/>
                    </a:lnTo>
                    <a:lnTo>
                      <a:pt x="433" y="351"/>
                    </a:lnTo>
                    <a:lnTo>
                      <a:pt x="430" y="351"/>
                    </a:lnTo>
                    <a:lnTo>
                      <a:pt x="397" y="357"/>
                    </a:lnTo>
                    <a:close/>
                    <a:moveTo>
                      <a:pt x="662" y="180"/>
                    </a:moveTo>
                    <a:lnTo>
                      <a:pt x="655" y="180"/>
                    </a:lnTo>
                    <a:lnTo>
                      <a:pt x="655" y="177"/>
                    </a:lnTo>
                    <a:lnTo>
                      <a:pt x="657" y="177"/>
                    </a:lnTo>
                    <a:lnTo>
                      <a:pt x="655" y="177"/>
                    </a:lnTo>
                    <a:lnTo>
                      <a:pt x="665" y="161"/>
                    </a:lnTo>
                    <a:lnTo>
                      <a:pt x="662" y="153"/>
                    </a:lnTo>
                    <a:lnTo>
                      <a:pt x="670" y="144"/>
                    </a:lnTo>
                    <a:lnTo>
                      <a:pt x="670" y="138"/>
                    </a:lnTo>
                    <a:lnTo>
                      <a:pt x="665" y="133"/>
                    </a:lnTo>
                    <a:lnTo>
                      <a:pt x="670" y="130"/>
                    </a:lnTo>
                    <a:lnTo>
                      <a:pt x="670" y="125"/>
                    </a:lnTo>
                    <a:lnTo>
                      <a:pt x="670" y="122"/>
                    </a:lnTo>
                    <a:lnTo>
                      <a:pt x="690" y="117"/>
                    </a:lnTo>
                    <a:lnTo>
                      <a:pt x="680" y="158"/>
                    </a:lnTo>
                    <a:lnTo>
                      <a:pt x="683" y="158"/>
                    </a:lnTo>
                    <a:lnTo>
                      <a:pt x="672" y="172"/>
                    </a:lnTo>
                    <a:lnTo>
                      <a:pt x="680" y="174"/>
                    </a:lnTo>
                    <a:lnTo>
                      <a:pt x="672" y="177"/>
                    </a:lnTo>
                    <a:lnTo>
                      <a:pt x="670" y="183"/>
                    </a:lnTo>
                    <a:lnTo>
                      <a:pt x="675" y="183"/>
                    </a:lnTo>
                    <a:lnTo>
                      <a:pt x="667" y="188"/>
                    </a:lnTo>
                    <a:lnTo>
                      <a:pt x="667" y="194"/>
                    </a:lnTo>
                    <a:lnTo>
                      <a:pt x="670" y="196"/>
                    </a:lnTo>
                    <a:lnTo>
                      <a:pt x="667" y="194"/>
                    </a:lnTo>
                    <a:lnTo>
                      <a:pt x="662" y="202"/>
                    </a:lnTo>
                    <a:lnTo>
                      <a:pt x="665" y="227"/>
                    </a:lnTo>
                    <a:lnTo>
                      <a:pt x="662" y="230"/>
                    </a:lnTo>
                    <a:lnTo>
                      <a:pt x="652" y="211"/>
                    </a:lnTo>
                    <a:lnTo>
                      <a:pt x="655" y="188"/>
                    </a:lnTo>
                    <a:lnTo>
                      <a:pt x="655" y="183"/>
                    </a:lnTo>
                    <a:lnTo>
                      <a:pt x="655" y="180"/>
                    </a:lnTo>
                    <a:lnTo>
                      <a:pt x="662" y="18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327">
                <a:extLst>
                  <a:ext uri="{FF2B5EF4-FFF2-40B4-BE49-F238E27FC236}">
                    <a16:creationId xmlns:a16="http://schemas.microsoft.com/office/drawing/2014/main" id="{B7AA7958-8177-4347-92ED-49A52EF86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6" y="1847"/>
                <a:ext cx="683" cy="418"/>
              </a:xfrm>
              <a:custGeom>
                <a:avLst/>
                <a:gdLst>
                  <a:gd name="T0" fmla="*/ 284 w 683"/>
                  <a:gd name="T1" fmla="*/ 376 h 418"/>
                  <a:gd name="T2" fmla="*/ 178 w 683"/>
                  <a:gd name="T3" fmla="*/ 390 h 418"/>
                  <a:gd name="T4" fmla="*/ 122 w 683"/>
                  <a:gd name="T5" fmla="*/ 404 h 418"/>
                  <a:gd name="T6" fmla="*/ 36 w 683"/>
                  <a:gd name="T7" fmla="*/ 412 h 418"/>
                  <a:gd name="T8" fmla="*/ 21 w 683"/>
                  <a:gd name="T9" fmla="*/ 407 h 418"/>
                  <a:gd name="T10" fmla="*/ 44 w 683"/>
                  <a:gd name="T11" fmla="*/ 390 h 418"/>
                  <a:gd name="T12" fmla="*/ 65 w 683"/>
                  <a:gd name="T13" fmla="*/ 365 h 418"/>
                  <a:gd name="T14" fmla="*/ 75 w 683"/>
                  <a:gd name="T15" fmla="*/ 346 h 418"/>
                  <a:gd name="T16" fmla="*/ 134 w 683"/>
                  <a:gd name="T17" fmla="*/ 285 h 418"/>
                  <a:gd name="T18" fmla="*/ 142 w 683"/>
                  <a:gd name="T19" fmla="*/ 307 h 418"/>
                  <a:gd name="T20" fmla="*/ 158 w 683"/>
                  <a:gd name="T21" fmla="*/ 313 h 418"/>
                  <a:gd name="T22" fmla="*/ 181 w 683"/>
                  <a:gd name="T23" fmla="*/ 310 h 418"/>
                  <a:gd name="T24" fmla="*/ 212 w 683"/>
                  <a:gd name="T25" fmla="*/ 305 h 418"/>
                  <a:gd name="T26" fmla="*/ 232 w 683"/>
                  <a:gd name="T27" fmla="*/ 285 h 418"/>
                  <a:gd name="T28" fmla="*/ 242 w 683"/>
                  <a:gd name="T29" fmla="*/ 285 h 418"/>
                  <a:gd name="T30" fmla="*/ 263 w 683"/>
                  <a:gd name="T31" fmla="*/ 277 h 418"/>
                  <a:gd name="T32" fmla="*/ 278 w 683"/>
                  <a:gd name="T33" fmla="*/ 263 h 418"/>
                  <a:gd name="T34" fmla="*/ 284 w 683"/>
                  <a:gd name="T35" fmla="*/ 249 h 418"/>
                  <a:gd name="T36" fmla="*/ 281 w 683"/>
                  <a:gd name="T37" fmla="*/ 230 h 418"/>
                  <a:gd name="T38" fmla="*/ 291 w 683"/>
                  <a:gd name="T39" fmla="*/ 205 h 418"/>
                  <a:gd name="T40" fmla="*/ 299 w 683"/>
                  <a:gd name="T41" fmla="*/ 177 h 418"/>
                  <a:gd name="T42" fmla="*/ 312 w 683"/>
                  <a:gd name="T43" fmla="*/ 155 h 418"/>
                  <a:gd name="T44" fmla="*/ 315 w 683"/>
                  <a:gd name="T45" fmla="*/ 125 h 418"/>
                  <a:gd name="T46" fmla="*/ 358 w 683"/>
                  <a:gd name="T47" fmla="*/ 111 h 418"/>
                  <a:gd name="T48" fmla="*/ 364 w 683"/>
                  <a:gd name="T49" fmla="*/ 83 h 418"/>
                  <a:gd name="T50" fmla="*/ 392 w 683"/>
                  <a:gd name="T51" fmla="*/ 72 h 418"/>
                  <a:gd name="T52" fmla="*/ 397 w 683"/>
                  <a:gd name="T53" fmla="*/ 56 h 418"/>
                  <a:gd name="T54" fmla="*/ 407 w 683"/>
                  <a:gd name="T55" fmla="*/ 34 h 418"/>
                  <a:gd name="T56" fmla="*/ 410 w 683"/>
                  <a:gd name="T57" fmla="*/ 0 h 418"/>
                  <a:gd name="T58" fmla="*/ 459 w 683"/>
                  <a:gd name="T59" fmla="*/ 17 h 418"/>
                  <a:gd name="T60" fmla="*/ 479 w 683"/>
                  <a:gd name="T61" fmla="*/ 11 h 418"/>
                  <a:gd name="T62" fmla="*/ 490 w 683"/>
                  <a:gd name="T63" fmla="*/ 28 h 418"/>
                  <a:gd name="T64" fmla="*/ 518 w 683"/>
                  <a:gd name="T65" fmla="*/ 39 h 418"/>
                  <a:gd name="T66" fmla="*/ 533 w 683"/>
                  <a:gd name="T67" fmla="*/ 53 h 418"/>
                  <a:gd name="T68" fmla="*/ 528 w 683"/>
                  <a:gd name="T69" fmla="*/ 75 h 418"/>
                  <a:gd name="T70" fmla="*/ 520 w 683"/>
                  <a:gd name="T71" fmla="*/ 114 h 418"/>
                  <a:gd name="T72" fmla="*/ 585 w 683"/>
                  <a:gd name="T73" fmla="*/ 125 h 418"/>
                  <a:gd name="T74" fmla="*/ 621 w 683"/>
                  <a:gd name="T75" fmla="*/ 147 h 418"/>
                  <a:gd name="T76" fmla="*/ 616 w 683"/>
                  <a:gd name="T77" fmla="*/ 180 h 418"/>
                  <a:gd name="T78" fmla="*/ 582 w 683"/>
                  <a:gd name="T79" fmla="*/ 166 h 418"/>
                  <a:gd name="T80" fmla="*/ 613 w 683"/>
                  <a:gd name="T81" fmla="*/ 196 h 418"/>
                  <a:gd name="T82" fmla="*/ 613 w 683"/>
                  <a:gd name="T83" fmla="*/ 202 h 418"/>
                  <a:gd name="T84" fmla="*/ 616 w 683"/>
                  <a:gd name="T85" fmla="*/ 224 h 418"/>
                  <a:gd name="T86" fmla="*/ 623 w 683"/>
                  <a:gd name="T87" fmla="*/ 238 h 418"/>
                  <a:gd name="T88" fmla="*/ 636 w 683"/>
                  <a:gd name="T89" fmla="*/ 244 h 418"/>
                  <a:gd name="T90" fmla="*/ 611 w 683"/>
                  <a:gd name="T91" fmla="*/ 244 h 418"/>
                  <a:gd name="T92" fmla="*/ 593 w 683"/>
                  <a:gd name="T93" fmla="*/ 238 h 418"/>
                  <a:gd name="T94" fmla="*/ 582 w 683"/>
                  <a:gd name="T95" fmla="*/ 241 h 418"/>
                  <a:gd name="T96" fmla="*/ 611 w 683"/>
                  <a:gd name="T97" fmla="*/ 257 h 418"/>
                  <a:gd name="T98" fmla="*/ 623 w 683"/>
                  <a:gd name="T99" fmla="*/ 269 h 418"/>
                  <a:gd name="T100" fmla="*/ 636 w 683"/>
                  <a:gd name="T101" fmla="*/ 269 h 418"/>
                  <a:gd name="T102" fmla="*/ 636 w 683"/>
                  <a:gd name="T103" fmla="*/ 257 h 418"/>
                  <a:gd name="T104" fmla="*/ 683 w 683"/>
                  <a:gd name="T105" fmla="*/ 299 h 418"/>
                  <a:gd name="T106" fmla="*/ 670 w 683"/>
                  <a:gd name="T107" fmla="*/ 302 h 418"/>
                  <a:gd name="T108" fmla="*/ 569 w 683"/>
                  <a:gd name="T109" fmla="*/ 321 h 418"/>
                  <a:gd name="T110" fmla="*/ 459 w 683"/>
                  <a:gd name="T111" fmla="*/ 346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83" h="418">
                    <a:moveTo>
                      <a:pt x="397" y="357"/>
                    </a:moveTo>
                    <a:lnTo>
                      <a:pt x="392" y="357"/>
                    </a:lnTo>
                    <a:lnTo>
                      <a:pt x="369" y="365"/>
                    </a:lnTo>
                    <a:lnTo>
                      <a:pt x="348" y="368"/>
                    </a:lnTo>
                    <a:lnTo>
                      <a:pt x="320" y="374"/>
                    </a:lnTo>
                    <a:lnTo>
                      <a:pt x="284" y="376"/>
                    </a:lnTo>
                    <a:lnTo>
                      <a:pt x="271" y="382"/>
                    </a:lnTo>
                    <a:lnTo>
                      <a:pt x="250" y="384"/>
                    </a:lnTo>
                    <a:lnTo>
                      <a:pt x="242" y="384"/>
                    </a:lnTo>
                    <a:lnTo>
                      <a:pt x="204" y="390"/>
                    </a:lnTo>
                    <a:lnTo>
                      <a:pt x="176" y="393"/>
                    </a:lnTo>
                    <a:lnTo>
                      <a:pt x="178" y="390"/>
                    </a:lnTo>
                    <a:lnTo>
                      <a:pt x="160" y="393"/>
                    </a:lnTo>
                    <a:lnTo>
                      <a:pt x="155" y="393"/>
                    </a:lnTo>
                    <a:lnTo>
                      <a:pt x="155" y="396"/>
                    </a:lnTo>
                    <a:lnTo>
                      <a:pt x="134" y="399"/>
                    </a:lnTo>
                    <a:lnTo>
                      <a:pt x="127" y="399"/>
                    </a:lnTo>
                    <a:lnTo>
                      <a:pt x="122" y="404"/>
                    </a:lnTo>
                    <a:lnTo>
                      <a:pt x="90" y="407"/>
                    </a:lnTo>
                    <a:lnTo>
                      <a:pt x="70" y="409"/>
                    </a:lnTo>
                    <a:lnTo>
                      <a:pt x="60" y="409"/>
                    </a:lnTo>
                    <a:lnTo>
                      <a:pt x="39" y="412"/>
                    </a:lnTo>
                    <a:lnTo>
                      <a:pt x="36" y="415"/>
                    </a:lnTo>
                    <a:lnTo>
                      <a:pt x="36" y="412"/>
                    </a:lnTo>
                    <a:lnTo>
                      <a:pt x="19" y="415"/>
                    </a:lnTo>
                    <a:lnTo>
                      <a:pt x="0" y="418"/>
                    </a:lnTo>
                    <a:lnTo>
                      <a:pt x="0" y="415"/>
                    </a:lnTo>
                    <a:lnTo>
                      <a:pt x="11" y="409"/>
                    </a:lnTo>
                    <a:lnTo>
                      <a:pt x="19" y="409"/>
                    </a:lnTo>
                    <a:lnTo>
                      <a:pt x="21" y="407"/>
                    </a:lnTo>
                    <a:lnTo>
                      <a:pt x="24" y="404"/>
                    </a:lnTo>
                    <a:lnTo>
                      <a:pt x="29" y="399"/>
                    </a:lnTo>
                    <a:lnTo>
                      <a:pt x="39" y="396"/>
                    </a:lnTo>
                    <a:lnTo>
                      <a:pt x="44" y="396"/>
                    </a:lnTo>
                    <a:lnTo>
                      <a:pt x="44" y="393"/>
                    </a:lnTo>
                    <a:lnTo>
                      <a:pt x="44" y="390"/>
                    </a:lnTo>
                    <a:lnTo>
                      <a:pt x="47" y="382"/>
                    </a:lnTo>
                    <a:lnTo>
                      <a:pt x="49" y="382"/>
                    </a:lnTo>
                    <a:lnTo>
                      <a:pt x="60" y="376"/>
                    </a:lnTo>
                    <a:lnTo>
                      <a:pt x="65" y="374"/>
                    </a:lnTo>
                    <a:lnTo>
                      <a:pt x="65" y="368"/>
                    </a:lnTo>
                    <a:lnTo>
                      <a:pt x="65" y="365"/>
                    </a:lnTo>
                    <a:lnTo>
                      <a:pt x="68" y="357"/>
                    </a:lnTo>
                    <a:lnTo>
                      <a:pt x="78" y="354"/>
                    </a:lnTo>
                    <a:lnTo>
                      <a:pt x="78" y="351"/>
                    </a:lnTo>
                    <a:lnTo>
                      <a:pt x="78" y="349"/>
                    </a:lnTo>
                    <a:lnTo>
                      <a:pt x="75" y="349"/>
                    </a:lnTo>
                    <a:lnTo>
                      <a:pt x="75" y="346"/>
                    </a:lnTo>
                    <a:lnTo>
                      <a:pt x="85" y="332"/>
                    </a:lnTo>
                    <a:lnTo>
                      <a:pt x="88" y="332"/>
                    </a:lnTo>
                    <a:lnTo>
                      <a:pt x="101" y="324"/>
                    </a:lnTo>
                    <a:lnTo>
                      <a:pt x="104" y="324"/>
                    </a:lnTo>
                    <a:lnTo>
                      <a:pt x="109" y="315"/>
                    </a:lnTo>
                    <a:lnTo>
                      <a:pt x="134" y="285"/>
                    </a:lnTo>
                    <a:lnTo>
                      <a:pt x="137" y="288"/>
                    </a:lnTo>
                    <a:lnTo>
                      <a:pt x="134" y="290"/>
                    </a:lnTo>
                    <a:lnTo>
                      <a:pt x="134" y="293"/>
                    </a:lnTo>
                    <a:lnTo>
                      <a:pt x="139" y="299"/>
                    </a:lnTo>
                    <a:lnTo>
                      <a:pt x="139" y="305"/>
                    </a:lnTo>
                    <a:lnTo>
                      <a:pt x="142" y="307"/>
                    </a:lnTo>
                    <a:lnTo>
                      <a:pt x="145" y="307"/>
                    </a:lnTo>
                    <a:lnTo>
                      <a:pt x="147" y="310"/>
                    </a:lnTo>
                    <a:lnTo>
                      <a:pt x="147" y="313"/>
                    </a:lnTo>
                    <a:lnTo>
                      <a:pt x="150" y="313"/>
                    </a:lnTo>
                    <a:lnTo>
                      <a:pt x="155" y="310"/>
                    </a:lnTo>
                    <a:lnTo>
                      <a:pt x="158" y="313"/>
                    </a:lnTo>
                    <a:lnTo>
                      <a:pt x="158" y="315"/>
                    </a:lnTo>
                    <a:lnTo>
                      <a:pt x="163" y="315"/>
                    </a:lnTo>
                    <a:lnTo>
                      <a:pt x="165" y="321"/>
                    </a:lnTo>
                    <a:lnTo>
                      <a:pt x="176" y="315"/>
                    </a:lnTo>
                    <a:lnTo>
                      <a:pt x="178" y="313"/>
                    </a:lnTo>
                    <a:lnTo>
                      <a:pt x="181" y="310"/>
                    </a:lnTo>
                    <a:lnTo>
                      <a:pt x="186" y="307"/>
                    </a:lnTo>
                    <a:lnTo>
                      <a:pt x="186" y="305"/>
                    </a:lnTo>
                    <a:lnTo>
                      <a:pt x="188" y="302"/>
                    </a:lnTo>
                    <a:lnTo>
                      <a:pt x="196" y="305"/>
                    </a:lnTo>
                    <a:lnTo>
                      <a:pt x="204" y="310"/>
                    </a:lnTo>
                    <a:lnTo>
                      <a:pt x="212" y="305"/>
                    </a:lnTo>
                    <a:lnTo>
                      <a:pt x="219" y="302"/>
                    </a:lnTo>
                    <a:lnTo>
                      <a:pt x="222" y="299"/>
                    </a:lnTo>
                    <a:lnTo>
                      <a:pt x="224" y="299"/>
                    </a:lnTo>
                    <a:lnTo>
                      <a:pt x="227" y="299"/>
                    </a:lnTo>
                    <a:lnTo>
                      <a:pt x="235" y="290"/>
                    </a:lnTo>
                    <a:lnTo>
                      <a:pt x="232" y="285"/>
                    </a:lnTo>
                    <a:lnTo>
                      <a:pt x="235" y="282"/>
                    </a:lnTo>
                    <a:lnTo>
                      <a:pt x="237" y="282"/>
                    </a:lnTo>
                    <a:lnTo>
                      <a:pt x="237" y="285"/>
                    </a:lnTo>
                    <a:lnTo>
                      <a:pt x="240" y="285"/>
                    </a:lnTo>
                    <a:lnTo>
                      <a:pt x="240" y="288"/>
                    </a:lnTo>
                    <a:lnTo>
                      <a:pt x="242" y="285"/>
                    </a:lnTo>
                    <a:lnTo>
                      <a:pt x="245" y="285"/>
                    </a:lnTo>
                    <a:lnTo>
                      <a:pt x="256" y="277"/>
                    </a:lnTo>
                    <a:lnTo>
                      <a:pt x="258" y="271"/>
                    </a:lnTo>
                    <a:lnTo>
                      <a:pt x="261" y="269"/>
                    </a:lnTo>
                    <a:lnTo>
                      <a:pt x="263" y="271"/>
                    </a:lnTo>
                    <a:lnTo>
                      <a:pt x="263" y="277"/>
                    </a:lnTo>
                    <a:lnTo>
                      <a:pt x="266" y="277"/>
                    </a:lnTo>
                    <a:lnTo>
                      <a:pt x="271" y="277"/>
                    </a:lnTo>
                    <a:lnTo>
                      <a:pt x="273" y="269"/>
                    </a:lnTo>
                    <a:lnTo>
                      <a:pt x="276" y="269"/>
                    </a:lnTo>
                    <a:lnTo>
                      <a:pt x="276" y="266"/>
                    </a:lnTo>
                    <a:lnTo>
                      <a:pt x="278" y="263"/>
                    </a:lnTo>
                    <a:lnTo>
                      <a:pt x="281" y="260"/>
                    </a:lnTo>
                    <a:lnTo>
                      <a:pt x="278" y="263"/>
                    </a:lnTo>
                    <a:lnTo>
                      <a:pt x="276" y="260"/>
                    </a:lnTo>
                    <a:lnTo>
                      <a:pt x="276" y="257"/>
                    </a:lnTo>
                    <a:lnTo>
                      <a:pt x="281" y="252"/>
                    </a:lnTo>
                    <a:lnTo>
                      <a:pt x="284" y="249"/>
                    </a:lnTo>
                    <a:lnTo>
                      <a:pt x="281" y="247"/>
                    </a:lnTo>
                    <a:lnTo>
                      <a:pt x="276" y="247"/>
                    </a:lnTo>
                    <a:lnTo>
                      <a:pt x="276" y="244"/>
                    </a:lnTo>
                    <a:lnTo>
                      <a:pt x="278" y="238"/>
                    </a:lnTo>
                    <a:lnTo>
                      <a:pt x="278" y="235"/>
                    </a:lnTo>
                    <a:lnTo>
                      <a:pt x="281" y="230"/>
                    </a:lnTo>
                    <a:lnTo>
                      <a:pt x="281" y="227"/>
                    </a:lnTo>
                    <a:lnTo>
                      <a:pt x="284" y="222"/>
                    </a:lnTo>
                    <a:lnTo>
                      <a:pt x="284" y="219"/>
                    </a:lnTo>
                    <a:lnTo>
                      <a:pt x="286" y="216"/>
                    </a:lnTo>
                    <a:lnTo>
                      <a:pt x="286" y="211"/>
                    </a:lnTo>
                    <a:lnTo>
                      <a:pt x="291" y="205"/>
                    </a:lnTo>
                    <a:lnTo>
                      <a:pt x="297" y="202"/>
                    </a:lnTo>
                    <a:lnTo>
                      <a:pt x="299" y="196"/>
                    </a:lnTo>
                    <a:lnTo>
                      <a:pt x="299" y="194"/>
                    </a:lnTo>
                    <a:lnTo>
                      <a:pt x="299" y="186"/>
                    </a:lnTo>
                    <a:lnTo>
                      <a:pt x="299" y="180"/>
                    </a:lnTo>
                    <a:lnTo>
                      <a:pt x="299" y="177"/>
                    </a:lnTo>
                    <a:lnTo>
                      <a:pt x="304" y="166"/>
                    </a:lnTo>
                    <a:lnTo>
                      <a:pt x="310" y="166"/>
                    </a:lnTo>
                    <a:lnTo>
                      <a:pt x="310" y="163"/>
                    </a:lnTo>
                    <a:lnTo>
                      <a:pt x="310" y="161"/>
                    </a:lnTo>
                    <a:lnTo>
                      <a:pt x="310" y="155"/>
                    </a:lnTo>
                    <a:lnTo>
                      <a:pt x="312" y="155"/>
                    </a:lnTo>
                    <a:lnTo>
                      <a:pt x="312" y="153"/>
                    </a:lnTo>
                    <a:lnTo>
                      <a:pt x="315" y="144"/>
                    </a:lnTo>
                    <a:lnTo>
                      <a:pt x="312" y="136"/>
                    </a:lnTo>
                    <a:lnTo>
                      <a:pt x="315" y="136"/>
                    </a:lnTo>
                    <a:lnTo>
                      <a:pt x="315" y="133"/>
                    </a:lnTo>
                    <a:lnTo>
                      <a:pt x="315" y="125"/>
                    </a:lnTo>
                    <a:lnTo>
                      <a:pt x="325" y="130"/>
                    </a:lnTo>
                    <a:lnTo>
                      <a:pt x="332" y="138"/>
                    </a:lnTo>
                    <a:lnTo>
                      <a:pt x="348" y="141"/>
                    </a:lnTo>
                    <a:lnTo>
                      <a:pt x="351" y="138"/>
                    </a:lnTo>
                    <a:lnTo>
                      <a:pt x="353" y="133"/>
                    </a:lnTo>
                    <a:lnTo>
                      <a:pt x="358" y="111"/>
                    </a:lnTo>
                    <a:lnTo>
                      <a:pt x="358" y="105"/>
                    </a:lnTo>
                    <a:lnTo>
                      <a:pt x="361" y="105"/>
                    </a:lnTo>
                    <a:lnTo>
                      <a:pt x="361" y="102"/>
                    </a:lnTo>
                    <a:lnTo>
                      <a:pt x="361" y="97"/>
                    </a:lnTo>
                    <a:lnTo>
                      <a:pt x="361" y="92"/>
                    </a:lnTo>
                    <a:lnTo>
                      <a:pt x="364" y="83"/>
                    </a:lnTo>
                    <a:lnTo>
                      <a:pt x="379" y="92"/>
                    </a:lnTo>
                    <a:lnTo>
                      <a:pt x="379" y="83"/>
                    </a:lnTo>
                    <a:lnTo>
                      <a:pt x="381" y="78"/>
                    </a:lnTo>
                    <a:lnTo>
                      <a:pt x="384" y="72"/>
                    </a:lnTo>
                    <a:lnTo>
                      <a:pt x="389" y="72"/>
                    </a:lnTo>
                    <a:lnTo>
                      <a:pt x="392" y="72"/>
                    </a:lnTo>
                    <a:lnTo>
                      <a:pt x="394" y="64"/>
                    </a:lnTo>
                    <a:lnTo>
                      <a:pt x="394" y="61"/>
                    </a:lnTo>
                    <a:lnTo>
                      <a:pt x="397" y="64"/>
                    </a:lnTo>
                    <a:lnTo>
                      <a:pt x="400" y="59"/>
                    </a:lnTo>
                    <a:lnTo>
                      <a:pt x="400" y="56"/>
                    </a:lnTo>
                    <a:lnTo>
                      <a:pt x="397" y="56"/>
                    </a:lnTo>
                    <a:lnTo>
                      <a:pt x="400" y="53"/>
                    </a:lnTo>
                    <a:lnTo>
                      <a:pt x="402" y="47"/>
                    </a:lnTo>
                    <a:lnTo>
                      <a:pt x="407" y="42"/>
                    </a:lnTo>
                    <a:lnTo>
                      <a:pt x="407" y="39"/>
                    </a:lnTo>
                    <a:lnTo>
                      <a:pt x="410" y="36"/>
                    </a:lnTo>
                    <a:lnTo>
                      <a:pt x="407" y="34"/>
                    </a:lnTo>
                    <a:lnTo>
                      <a:pt x="410" y="28"/>
                    </a:lnTo>
                    <a:lnTo>
                      <a:pt x="407" y="28"/>
                    </a:lnTo>
                    <a:lnTo>
                      <a:pt x="412" y="14"/>
                    </a:lnTo>
                    <a:lnTo>
                      <a:pt x="410" y="14"/>
                    </a:lnTo>
                    <a:lnTo>
                      <a:pt x="410" y="11"/>
                    </a:lnTo>
                    <a:lnTo>
                      <a:pt x="410" y="0"/>
                    </a:lnTo>
                    <a:lnTo>
                      <a:pt x="415" y="6"/>
                    </a:lnTo>
                    <a:lnTo>
                      <a:pt x="418" y="8"/>
                    </a:lnTo>
                    <a:lnTo>
                      <a:pt x="438" y="17"/>
                    </a:lnTo>
                    <a:lnTo>
                      <a:pt x="459" y="31"/>
                    </a:lnTo>
                    <a:lnTo>
                      <a:pt x="459" y="25"/>
                    </a:lnTo>
                    <a:lnTo>
                      <a:pt x="459" y="17"/>
                    </a:lnTo>
                    <a:lnTo>
                      <a:pt x="459" y="11"/>
                    </a:lnTo>
                    <a:lnTo>
                      <a:pt x="461" y="8"/>
                    </a:lnTo>
                    <a:lnTo>
                      <a:pt x="466" y="8"/>
                    </a:lnTo>
                    <a:lnTo>
                      <a:pt x="472" y="8"/>
                    </a:lnTo>
                    <a:lnTo>
                      <a:pt x="477" y="8"/>
                    </a:lnTo>
                    <a:lnTo>
                      <a:pt x="479" y="11"/>
                    </a:lnTo>
                    <a:lnTo>
                      <a:pt x="484" y="11"/>
                    </a:lnTo>
                    <a:lnTo>
                      <a:pt x="487" y="14"/>
                    </a:lnTo>
                    <a:lnTo>
                      <a:pt x="487" y="20"/>
                    </a:lnTo>
                    <a:lnTo>
                      <a:pt x="484" y="25"/>
                    </a:lnTo>
                    <a:lnTo>
                      <a:pt x="487" y="28"/>
                    </a:lnTo>
                    <a:lnTo>
                      <a:pt x="490" y="28"/>
                    </a:lnTo>
                    <a:lnTo>
                      <a:pt x="490" y="31"/>
                    </a:lnTo>
                    <a:lnTo>
                      <a:pt x="492" y="31"/>
                    </a:lnTo>
                    <a:lnTo>
                      <a:pt x="500" y="31"/>
                    </a:lnTo>
                    <a:lnTo>
                      <a:pt x="510" y="34"/>
                    </a:lnTo>
                    <a:lnTo>
                      <a:pt x="510" y="39"/>
                    </a:lnTo>
                    <a:lnTo>
                      <a:pt x="518" y="39"/>
                    </a:lnTo>
                    <a:lnTo>
                      <a:pt x="520" y="42"/>
                    </a:lnTo>
                    <a:lnTo>
                      <a:pt x="528" y="42"/>
                    </a:lnTo>
                    <a:lnTo>
                      <a:pt x="528" y="47"/>
                    </a:lnTo>
                    <a:lnTo>
                      <a:pt x="531" y="50"/>
                    </a:lnTo>
                    <a:lnTo>
                      <a:pt x="531" y="53"/>
                    </a:lnTo>
                    <a:lnTo>
                      <a:pt x="533" y="53"/>
                    </a:lnTo>
                    <a:lnTo>
                      <a:pt x="531" y="56"/>
                    </a:lnTo>
                    <a:lnTo>
                      <a:pt x="533" y="64"/>
                    </a:lnTo>
                    <a:lnTo>
                      <a:pt x="531" y="64"/>
                    </a:lnTo>
                    <a:lnTo>
                      <a:pt x="531" y="69"/>
                    </a:lnTo>
                    <a:lnTo>
                      <a:pt x="528" y="72"/>
                    </a:lnTo>
                    <a:lnTo>
                      <a:pt x="528" y="75"/>
                    </a:lnTo>
                    <a:lnTo>
                      <a:pt x="520" y="78"/>
                    </a:lnTo>
                    <a:lnTo>
                      <a:pt x="520" y="75"/>
                    </a:lnTo>
                    <a:lnTo>
                      <a:pt x="518" y="78"/>
                    </a:lnTo>
                    <a:lnTo>
                      <a:pt x="515" y="97"/>
                    </a:lnTo>
                    <a:lnTo>
                      <a:pt x="515" y="102"/>
                    </a:lnTo>
                    <a:lnTo>
                      <a:pt x="520" y="114"/>
                    </a:lnTo>
                    <a:lnTo>
                      <a:pt x="518" y="114"/>
                    </a:lnTo>
                    <a:lnTo>
                      <a:pt x="526" y="114"/>
                    </a:lnTo>
                    <a:lnTo>
                      <a:pt x="538" y="105"/>
                    </a:lnTo>
                    <a:lnTo>
                      <a:pt x="549" y="117"/>
                    </a:lnTo>
                    <a:lnTo>
                      <a:pt x="554" y="122"/>
                    </a:lnTo>
                    <a:lnTo>
                      <a:pt x="585" y="125"/>
                    </a:lnTo>
                    <a:lnTo>
                      <a:pt x="590" y="133"/>
                    </a:lnTo>
                    <a:lnTo>
                      <a:pt x="590" y="138"/>
                    </a:lnTo>
                    <a:lnTo>
                      <a:pt x="590" y="141"/>
                    </a:lnTo>
                    <a:lnTo>
                      <a:pt x="593" y="138"/>
                    </a:lnTo>
                    <a:lnTo>
                      <a:pt x="608" y="141"/>
                    </a:lnTo>
                    <a:lnTo>
                      <a:pt x="621" y="147"/>
                    </a:lnTo>
                    <a:lnTo>
                      <a:pt x="621" y="153"/>
                    </a:lnTo>
                    <a:lnTo>
                      <a:pt x="616" y="161"/>
                    </a:lnTo>
                    <a:lnTo>
                      <a:pt x="621" y="166"/>
                    </a:lnTo>
                    <a:lnTo>
                      <a:pt x="616" y="172"/>
                    </a:lnTo>
                    <a:lnTo>
                      <a:pt x="621" y="174"/>
                    </a:lnTo>
                    <a:lnTo>
                      <a:pt x="616" y="180"/>
                    </a:lnTo>
                    <a:lnTo>
                      <a:pt x="606" y="180"/>
                    </a:lnTo>
                    <a:lnTo>
                      <a:pt x="595" y="166"/>
                    </a:lnTo>
                    <a:lnTo>
                      <a:pt x="590" y="166"/>
                    </a:lnTo>
                    <a:lnTo>
                      <a:pt x="574" y="155"/>
                    </a:lnTo>
                    <a:lnTo>
                      <a:pt x="572" y="155"/>
                    </a:lnTo>
                    <a:lnTo>
                      <a:pt x="582" y="166"/>
                    </a:lnTo>
                    <a:lnTo>
                      <a:pt x="587" y="172"/>
                    </a:lnTo>
                    <a:lnTo>
                      <a:pt x="598" y="183"/>
                    </a:lnTo>
                    <a:lnTo>
                      <a:pt x="623" y="188"/>
                    </a:lnTo>
                    <a:lnTo>
                      <a:pt x="621" y="194"/>
                    </a:lnTo>
                    <a:lnTo>
                      <a:pt x="606" y="194"/>
                    </a:lnTo>
                    <a:lnTo>
                      <a:pt x="613" y="196"/>
                    </a:lnTo>
                    <a:lnTo>
                      <a:pt x="621" y="194"/>
                    </a:lnTo>
                    <a:lnTo>
                      <a:pt x="631" y="205"/>
                    </a:lnTo>
                    <a:lnTo>
                      <a:pt x="631" y="216"/>
                    </a:lnTo>
                    <a:lnTo>
                      <a:pt x="628" y="216"/>
                    </a:lnTo>
                    <a:lnTo>
                      <a:pt x="623" y="208"/>
                    </a:lnTo>
                    <a:lnTo>
                      <a:pt x="613" y="202"/>
                    </a:lnTo>
                    <a:lnTo>
                      <a:pt x="613" y="205"/>
                    </a:lnTo>
                    <a:lnTo>
                      <a:pt x="616" y="205"/>
                    </a:lnTo>
                    <a:lnTo>
                      <a:pt x="621" y="211"/>
                    </a:lnTo>
                    <a:lnTo>
                      <a:pt x="613" y="211"/>
                    </a:lnTo>
                    <a:lnTo>
                      <a:pt x="623" y="222"/>
                    </a:lnTo>
                    <a:lnTo>
                      <a:pt x="616" y="224"/>
                    </a:lnTo>
                    <a:lnTo>
                      <a:pt x="595" y="211"/>
                    </a:lnTo>
                    <a:lnTo>
                      <a:pt x="593" y="211"/>
                    </a:lnTo>
                    <a:lnTo>
                      <a:pt x="595" y="216"/>
                    </a:lnTo>
                    <a:lnTo>
                      <a:pt x="606" y="224"/>
                    </a:lnTo>
                    <a:lnTo>
                      <a:pt x="621" y="230"/>
                    </a:lnTo>
                    <a:lnTo>
                      <a:pt x="623" y="238"/>
                    </a:lnTo>
                    <a:lnTo>
                      <a:pt x="623" y="235"/>
                    </a:lnTo>
                    <a:lnTo>
                      <a:pt x="628" y="238"/>
                    </a:lnTo>
                    <a:lnTo>
                      <a:pt x="628" y="235"/>
                    </a:lnTo>
                    <a:lnTo>
                      <a:pt x="634" y="238"/>
                    </a:lnTo>
                    <a:lnTo>
                      <a:pt x="626" y="241"/>
                    </a:lnTo>
                    <a:lnTo>
                      <a:pt x="636" y="244"/>
                    </a:lnTo>
                    <a:lnTo>
                      <a:pt x="636" y="249"/>
                    </a:lnTo>
                    <a:lnTo>
                      <a:pt x="628" y="257"/>
                    </a:lnTo>
                    <a:lnTo>
                      <a:pt x="626" y="260"/>
                    </a:lnTo>
                    <a:lnTo>
                      <a:pt x="613" y="249"/>
                    </a:lnTo>
                    <a:lnTo>
                      <a:pt x="616" y="247"/>
                    </a:lnTo>
                    <a:lnTo>
                      <a:pt x="611" y="244"/>
                    </a:lnTo>
                    <a:lnTo>
                      <a:pt x="611" y="249"/>
                    </a:lnTo>
                    <a:lnTo>
                      <a:pt x="606" y="244"/>
                    </a:lnTo>
                    <a:lnTo>
                      <a:pt x="606" y="238"/>
                    </a:lnTo>
                    <a:lnTo>
                      <a:pt x="603" y="235"/>
                    </a:lnTo>
                    <a:lnTo>
                      <a:pt x="595" y="235"/>
                    </a:lnTo>
                    <a:lnTo>
                      <a:pt x="593" y="238"/>
                    </a:lnTo>
                    <a:lnTo>
                      <a:pt x="587" y="235"/>
                    </a:lnTo>
                    <a:lnTo>
                      <a:pt x="585" y="235"/>
                    </a:lnTo>
                    <a:lnTo>
                      <a:pt x="577" y="224"/>
                    </a:lnTo>
                    <a:lnTo>
                      <a:pt x="582" y="235"/>
                    </a:lnTo>
                    <a:lnTo>
                      <a:pt x="574" y="238"/>
                    </a:lnTo>
                    <a:lnTo>
                      <a:pt x="582" y="241"/>
                    </a:lnTo>
                    <a:lnTo>
                      <a:pt x="590" y="238"/>
                    </a:lnTo>
                    <a:lnTo>
                      <a:pt x="595" y="244"/>
                    </a:lnTo>
                    <a:lnTo>
                      <a:pt x="598" y="238"/>
                    </a:lnTo>
                    <a:lnTo>
                      <a:pt x="603" y="244"/>
                    </a:lnTo>
                    <a:lnTo>
                      <a:pt x="606" y="252"/>
                    </a:lnTo>
                    <a:lnTo>
                      <a:pt x="611" y="257"/>
                    </a:lnTo>
                    <a:lnTo>
                      <a:pt x="611" y="260"/>
                    </a:lnTo>
                    <a:lnTo>
                      <a:pt x="613" y="257"/>
                    </a:lnTo>
                    <a:lnTo>
                      <a:pt x="621" y="260"/>
                    </a:lnTo>
                    <a:lnTo>
                      <a:pt x="621" y="266"/>
                    </a:lnTo>
                    <a:lnTo>
                      <a:pt x="623" y="266"/>
                    </a:lnTo>
                    <a:lnTo>
                      <a:pt x="623" y="269"/>
                    </a:lnTo>
                    <a:lnTo>
                      <a:pt x="616" y="277"/>
                    </a:lnTo>
                    <a:lnTo>
                      <a:pt x="621" y="282"/>
                    </a:lnTo>
                    <a:lnTo>
                      <a:pt x="623" y="271"/>
                    </a:lnTo>
                    <a:lnTo>
                      <a:pt x="628" y="266"/>
                    </a:lnTo>
                    <a:lnTo>
                      <a:pt x="634" y="263"/>
                    </a:lnTo>
                    <a:lnTo>
                      <a:pt x="636" y="269"/>
                    </a:lnTo>
                    <a:lnTo>
                      <a:pt x="631" y="271"/>
                    </a:lnTo>
                    <a:lnTo>
                      <a:pt x="631" y="277"/>
                    </a:lnTo>
                    <a:lnTo>
                      <a:pt x="636" y="271"/>
                    </a:lnTo>
                    <a:lnTo>
                      <a:pt x="642" y="271"/>
                    </a:lnTo>
                    <a:lnTo>
                      <a:pt x="636" y="260"/>
                    </a:lnTo>
                    <a:lnTo>
                      <a:pt x="636" y="257"/>
                    </a:lnTo>
                    <a:lnTo>
                      <a:pt x="647" y="260"/>
                    </a:lnTo>
                    <a:lnTo>
                      <a:pt x="649" y="263"/>
                    </a:lnTo>
                    <a:lnTo>
                      <a:pt x="652" y="257"/>
                    </a:lnTo>
                    <a:lnTo>
                      <a:pt x="665" y="257"/>
                    </a:lnTo>
                    <a:lnTo>
                      <a:pt x="683" y="293"/>
                    </a:lnTo>
                    <a:lnTo>
                      <a:pt x="683" y="299"/>
                    </a:lnTo>
                    <a:lnTo>
                      <a:pt x="683" y="290"/>
                    </a:lnTo>
                    <a:lnTo>
                      <a:pt x="672" y="280"/>
                    </a:lnTo>
                    <a:lnTo>
                      <a:pt x="672" y="299"/>
                    </a:lnTo>
                    <a:lnTo>
                      <a:pt x="670" y="299"/>
                    </a:lnTo>
                    <a:lnTo>
                      <a:pt x="667" y="293"/>
                    </a:lnTo>
                    <a:lnTo>
                      <a:pt x="670" y="302"/>
                    </a:lnTo>
                    <a:lnTo>
                      <a:pt x="662" y="302"/>
                    </a:lnTo>
                    <a:lnTo>
                      <a:pt x="644" y="305"/>
                    </a:lnTo>
                    <a:lnTo>
                      <a:pt x="628" y="307"/>
                    </a:lnTo>
                    <a:lnTo>
                      <a:pt x="623" y="310"/>
                    </a:lnTo>
                    <a:lnTo>
                      <a:pt x="593" y="315"/>
                    </a:lnTo>
                    <a:lnTo>
                      <a:pt x="569" y="321"/>
                    </a:lnTo>
                    <a:lnTo>
                      <a:pt x="557" y="324"/>
                    </a:lnTo>
                    <a:lnTo>
                      <a:pt x="518" y="332"/>
                    </a:lnTo>
                    <a:lnTo>
                      <a:pt x="508" y="335"/>
                    </a:lnTo>
                    <a:lnTo>
                      <a:pt x="495" y="341"/>
                    </a:lnTo>
                    <a:lnTo>
                      <a:pt x="472" y="343"/>
                    </a:lnTo>
                    <a:lnTo>
                      <a:pt x="459" y="346"/>
                    </a:lnTo>
                    <a:lnTo>
                      <a:pt x="433" y="351"/>
                    </a:lnTo>
                    <a:lnTo>
                      <a:pt x="430" y="351"/>
                    </a:lnTo>
                    <a:lnTo>
                      <a:pt x="397" y="357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328">
                <a:extLst>
                  <a:ext uri="{FF2B5EF4-FFF2-40B4-BE49-F238E27FC236}">
                    <a16:creationId xmlns:a16="http://schemas.microsoft.com/office/drawing/2014/main" id="{9F7AA5DD-AD8A-4BF4-B886-980B5C9369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8" y="1964"/>
                <a:ext cx="38" cy="113"/>
              </a:xfrm>
              <a:custGeom>
                <a:avLst/>
                <a:gdLst>
                  <a:gd name="T0" fmla="*/ 10 w 38"/>
                  <a:gd name="T1" fmla="*/ 63 h 113"/>
                  <a:gd name="T2" fmla="*/ 3 w 38"/>
                  <a:gd name="T3" fmla="*/ 63 h 113"/>
                  <a:gd name="T4" fmla="*/ 3 w 38"/>
                  <a:gd name="T5" fmla="*/ 60 h 113"/>
                  <a:gd name="T6" fmla="*/ 5 w 38"/>
                  <a:gd name="T7" fmla="*/ 60 h 113"/>
                  <a:gd name="T8" fmla="*/ 3 w 38"/>
                  <a:gd name="T9" fmla="*/ 60 h 113"/>
                  <a:gd name="T10" fmla="*/ 13 w 38"/>
                  <a:gd name="T11" fmla="*/ 44 h 113"/>
                  <a:gd name="T12" fmla="*/ 10 w 38"/>
                  <a:gd name="T13" fmla="*/ 36 h 113"/>
                  <a:gd name="T14" fmla="*/ 18 w 38"/>
                  <a:gd name="T15" fmla="*/ 27 h 113"/>
                  <a:gd name="T16" fmla="*/ 18 w 38"/>
                  <a:gd name="T17" fmla="*/ 21 h 113"/>
                  <a:gd name="T18" fmla="*/ 13 w 38"/>
                  <a:gd name="T19" fmla="*/ 16 h 113"/>
                  <a:gd name="T20" fmla="*/ 18 w 38"/>
                  <a:gd name="T21" fmla="*/ 13 h 113"/>
                  <a:gd name="T22" fmla="*/ 18 w 38"/>
                  <a:gd name="T23" fmla="*/ 8 h 113"/>
                  <a:gd name="T24" fmla="*/ 18 w 38"/>
                  <a:gd name="T25" fmla="*/ 5 h 113"/>
                  <a:gd name="T26" fmla="*/ 38 w 38"/>
                  <a:gd name="T27" fmla="*/ 0 h 113"/>
                  <a:gd name="T28" fmla="*/ 28 w 38"/>
                  <a:gd name="T29" fmla="*/ 41 h 113"/>
                  <a:gd name="T30" fmla="*/ 31 w 38"/>
                  <a:gd name="T31" fmla="*/ 41 h 113"/>
                  <a:gd name="T32" fmla="*/ 20 w 38"/>
                  <a:gd name="T33" fmla="*/ 55 h 113"/>
                  <a:gd name="T34" fmla="*/ 28 w 38"/>
                  <a:gd name="T35" fmla="*/ 57 h 113"/>
                  <a:gd name="T36" fmla="*/ 20 w 38"/>
                  <a:gd name="T37" fmla="*/ 60 h 113"/>
                  <a:gd name="T38" fmla="*/ 18 w 38"/>
                  <a:gd name="T39" fmla="*/ 66 h 113"/>
                  <a:gd name="T40" fmla="*/ 23 w 38"/>
                  <a:gd name="T41" fmla="*/ 66 h 113"/>
                  <a:gd name="T42" fmla="*/ 15 w 38"/>
                  <a:gd name="T43" fmla="*/ 71 h 113"/>
                  <a:gd name="T44" fmla="*/ 15 w 38"/>
                  <a:gd name="T45" fmla="*/ 77 h 113"/>
                  <a:gd name="T46" fmla="*/ 18 w 38"/>
                  <a:gd name="T47" fmla="*/ 79 h 113"/>
                  <a:gd name="T48" fmla="*/ 15 w 38"/>
                  <a:gd name="T49" fmla="*/ 77 h 113"/>
                  <a:gd name="T50" fmla="*/ 10 w 38"/>
                  <a:gd name="T51" fmla="*/ 85 h 113"/>
                  <a:gd name="T52" fmla="*/ 13 w 38"/>
                  <a:gd name="T53" fmla="*/ 110 h 113"/>
                  <a:gd name="T54" fmla="*/ 10 w 38"/>
                  <a:gd name="T55" fmla="*/ 113 h 113"/>
                  <a:gd name="T56" fmla="*/ 0 w 38"/>
                  <a:gd name="T57" fmla="*/ 94 h 113"/>
                  <a:gd name="T58" fmla="*/ 3 w 38"/>
                  <a:gd name="T59" fmla="*/ 71 h 113"/>
                  <a:gd name="T60" fmla="*/ 3 w 38"/>
                  <a:gd name="T61" fmla="*/ 66 h 113"/>
                  <a:gd name="T62" fmla="*/ 3 w 38"/>
                  <a:gd name="T63" fmla="*/ 63 h 113"/>
                  <a:gd name="T64" fmla="*/ 10 w 38"/>
                  <a:gd name="T65" fmla="*/ 6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8" h="113">
                    <a:moveTo>
                      <a:pt x="10" y="63"/>
                    </a:moveTo>
                    <a:lnTo>
                      <a:pt x="3" y="63"/>
                    </a:lnTo>
                    <a:lnTo>
                      <a:pt x="3" y="60"/>
                    </a:lnTo>
                    <a:lnTo>
                      <a:pt x="5" y="60"/>
                    </a:lnTo>
                    <a:lnTo>
                      <a:pt x="3" y="60"/>
                    </a:lnTo>
                    <a:lnTo>
                      <a:pt x="13" y="44"/>
                    </a:lnTo>
                    <a:lnTo>
                      <a:pt x="10" y="36"/>
                    </a:lnTo>
                    <a:lnTo>
                      <a:pt x="18" y="27"/>
                    </a:lnTo>
                    <a:lnTo>
                      <a:pt x="18" y="21"/>
                    </a:lnTo>
                    <a:lnTo>
                      <a:pt x="13" y="16"/>
                    </a:lnTo>
                    <a:lnTo>
                      <a:pt x="18" y="13"/>
                    </a:lnTo>
                    <a:lnTo>
                      <a:pt x="18" y="8"/>
                    </a:lnTo>
                    <a:lnTo>
                      <a:pt x="18" y="5"/>
                    </a:lnTo>
                    <a:lnTo>
                      <a:pt x="38" y="0"/>
                    </a:lnTo>
                    <a:lnTo>
                      <a:pt x="28" y="41"/>
                    </a:lnTo>
                    <a:lnTo>
                      <a:pt x="31" y="41"/>
                    </a:lnTo>
                    <a:lnTo>
                      <a:pt x="20" y="55"/>
                    </a:lnTo>
                    <a:lnTo>
                      <a:pt x="28" y="57"/>
                    </a:lnTo>
                    <a:lnTo>
                      <a:pt x="20" y="60"/>
                    </a:lnTo>
                    <a:lnTo>
                      <a:pt x="18" y="66"/>
                    </a:lnTo>
                    <a:lnTo>
                      <a:pt x="23" y="66"/>
                    </a:lnTo>
                    <a:lnTo>
                      <a:pt x="15" y="71"/>
                    </a:lnTo>
                    <a:lnTo>
                      <a:pt x="15" y="77"/>
                    </a:lnTo>
                    <a:lnTo>
                      <a:pt x="18" y="79"/>
                    </a:lnTo>
                    <a:lnTo>
                      <a:pt x="15" y="77"/>
                    </a:lnTo>
                    <a:lnTo>
                      <a:pt x="10" y="85"/>
                    </a:lnTo>
                    <a:lnTo>
                      <a:pt x="13" y="110"/>
                    </a:lnTo>
                    <a:lnTo>
                      <a:pt x="10" y="113"/>
                    </a:lnTo>
                    <a:lnTo>
                      <a:pt x="0" y="94"/>
                    </a:lnTo>
                    <a:lnTo>
                      <a:pt x="3" y="71"/>
                    </a:lnTo>
                    <a:lnTo>
                      <a:pt x="3" y="66"/>
                    </a:lnTo>
                    <a:lnTo>
                      <a:pt x="3" y="63"/>
                    </a:lnTo>
                    <a:lnTo>
                      <a:pt x="10" y="63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329">
                <a:extLst>
                  <a:ext uri="{FF2B5EF4-FFF2-40B4-BE49-F238E27FC236}">
                    <a16:creationId xmlns:a16="http://schemas.microsoft.com/office/drawing/2014/main" id="{7645DB43-258E-4189-A67E-43B0BAB44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6" y="1847"/>
                <a:ext cx="684" cy="418"/>
              </a:xfrm>
              <a:custGeom>
                <a:avLst/>
                <a:gdLst>
                  <a:gd name="T0" fmla="*/ 284 w 684"/>
                  <a:gd name="T1" fmla="*/ 376 h 418"/>
                  <a:gd name="T2" fmla="*/ 179 w 684"/>
                  <a:gd name="T3" fmla="*/ 390 h 418"/>
                  <a:gd name="T4" fmla="*/ 122 w 684"/>
                  <a:gd name="T5" fmla="*/ 404 h 418"/>
                  <a:gd name="T6" fmla="*/ 36 w 684"/>
                  <a:gd name="T7" fmla="*/ 412 h 418"/>
                  <a:gd name="T8" fmla="*/ 21 w 684"/>
                  <a:gd name="T9" fmla="*/ 407 h 418"/>
                  <a:gd name="T10" fmla="*/ 44 w 684"/>
                  <a:gd name="T11" fmla="*/ 390 h 418"/>
                  <a:gd name="T12" fmla="*/ 65 w 684"/>
                  <a:gd name="T13" fmla="*/ 365 h 418"/>
                  <a:gd name="T14" fmla="*/ 75 w 684"/>
                  <a:gd name="T15" fmla="*/ 346 h 418"/>
                  <a:gd name="T16" fmla="*/ 135 w 684"/>
                  <a:gd name="T17" fmla="*/ 285 h 418"/>
                  <a:gd name="T18" fmla="*/ 142 w 684"/>
                  <a:gd name="T19" fmla="*/ 307 h 418"/>
                  <a:gd name="T20" fmla="*/ 158 w 684"/>
                  <a:gd name="T21" fmla="*/ 313 h 418"/>
                  <a:gd name="T22" fmla="*/ 181 w 684"/>
                  <a:gd name="T23" fmla="*/ 310 h 418"/>
                  <a:gd name="T24" fmla="*/ 212 w 684"/>
                  <a:gd name="T25" fmla="*/ 305 h 418"/>
                  <a:gd name="T26" fmla="*/ 233 w 684"/>
                  <a:gd name="T27" fmla="*/ 285 h 418"/>
                  <a:gd name="T28" fmla="*/ 243 w 684"/>
                  <a:gd name="T29" fmla="*/ 285 h 418"/>
                  <a:gd name="T30" fmla="*/ 264 w 684"/>
                  <a:gd name="T31" fmla="*/ 277 h 418"/>
                  <a:gd name="T32" fmla="*/ 279 w 684"/>
                  <a:gd name="T33" fmla="*/ 263 h 418"/>
                  <a:gd name="T34" fmla="*/ 284 w 684"/>
                  <a:gd name="T35" fmla="*/ 249 h 418"/>
                  <a:gd name="T36" fmla="*/ 282 w 684"/>
                  <a:gd name="T37" fmla="*/ 230 h 418"/>
                  <a:gd name="T38" fmla="*/ 292 w 684"/>
                  <a:gd name="T39" fmla="*/ 205 h 418"/>
                  <a:gd name="T40" fmla="*/ 300 w 684"/>
                  <a:gd name="T41" fmla="*/ 177 h 418"/>
                  <a:gd name="T42" fmla="*/ 313 w 684"/>
                  <a:gd name="T43" fmla="*/ 155 h 418"/>
                  <a:gd name="T44" fmla="*/ 315 w 684"/>
                  <a:gd name="T45" fmla="*/ 125 h 418"/>
                  <a:gd name="T46" fmla="*/ 359 w 684"/>
                  <a:gd name="T47" fmla="*/ 111 h 418"/>
                  <a:gd name="T48" fmla="*/ 364 w 684"/>
                  <a:gd name="T49" fmla="*/ 83 h 418"/>
                  <a:gd name="T50" fmla="*/ 393 w 684"/>
                  <a:gd name="T51" fmla="*/ 72 h 418"/>
                  <a:gd name="T52" fmla="*/ 398 w 684"/>
                  <a:gd name="T53" fmla="*/ 56 h 418"/>
                  <a:gd name="T54" fmla="*/ 408 w 684"/>
                  <a:gd name="T55" fmla="*/ 34 h 418"/>
                  <a:gd name="T56" fmla="*/ 411 w 684"/>
                  <a:gd name="T57" fmla="*/ 0 h 418"/>
                  <a:gd name="T58" fmla="*/ 460 w 684"/>
                  <a:gd name="T59" fmla="*/ 17 h 418"/>
                  <a:gd name="T60" fmla="*/ 480 w 684"/>
                  <a:gd name="T61" fmla="*/ 11 h 418"/>
                  <a:gd name="T62" fmla="*/ 491 w 684"/>
                  <a:gd name="T63" fmla="*/ 28 h 418"/>
                  <a:gd name="T64" fmla="*/ 519 w 684"/>
                  <a:gd name="T65" fmla="*/ 39 h 418"/>
                  <a:gd name="T66" fmla="*/ 534 w 684"/>
                  <a:gd name="T67" fmla="*/ 53 h 418"/>
                  <a:gd name="T68" fmla="*/ 529 w 684"/>
                  <a:gd name="T69" fmla="*/ 75 h 418"/>
                  <a:gd name="T70" fmla="*/ 522 w 684"/>
                  <a:gd name="T71" fmla="*/ 114 h 418"/>
                  <a:gd name="T72" fmla="*/ 586 w 684"/>
                  <a:gd name="T73" fmla="*/ 125 h 418"/>
                  <a:gd name="T74" fmla="*/ 622 w 684"/>
                  <a:gd name="T75" fmla="*/ 147 h 418"/>
                  <a:gd name="T76" fmla="*/ 617 w 684"/>
                  <a:gd name="T77" fmla="*/ 180 h 418"/>
                  <a:gd name="T78" fmla="*/ 583 w 684"/>
                  <a:gd name="T79" fmla="*/ 166 h 418"/>
                  <a:gd name="T80" fmla="*/ 615 w 684"/>
                  <a:gd name="T81" fmla="*/ 196 h 418"/>
                  <a:gd name="T82" fmla="*/ 615 w 684"/>
                  <a:gd name="T83" fmla="*/ 202 h 418"/>
                  <a:gd name="T84" fmla="*/ 617 w 684"/>
                  <a:gd name="T85" fmla="*/ 224 h 418"/>
                  <a:gd name="T86" fmla="*/ 625 w 684"/>
                  <a:gd name="T87" fmla="*/ 238 h 418"/>
                  <a:gd name="T88" fmla="*/ 638 w 684"/>
                  <a:gd name="T89" fmla="*/ 244 h 418"/>
                  <a:gd name="T90" fmla="*/ 612 w 684"/>
                  <a:gd name="T91" fmla="*/ 244 h 418"/>
                  <a:gd name="T92" fmla="*/ 594 w 684"/>
                  <a:gd name="T93" fmla="*/ 238 h 418"/>
                  <a:gd name="T94" fmla="*/ 583 w 684"/>
                  <a:gd name="T95" fmla="*/ 241 h 418"/>
                  <a:gd name="T96" fmla="*/ 612 w 684"/>
                  <a:gd name="T97" fmla="*/ 257 h 418"/>
                  <a:gd name="T98" fmla="*/ 625 w 684"/>
                  <a:gd name="T99" fmla="*/ 269 h 418"/>
                  <a:gd name="T100" fmla="*/ 638 w 684"/>
                  <a:gd name="T101" fmla="*/ 269 h 418"/>
                  <a:gd name="T102" fmla="*/ 638 w 684"/>
                  <a:gd name="T103" fmla="*/ 257 h 418"/>
                  <a:gd name="T104" fmla="*/ 684 w 684"/>
                  <a:gd name="T105" fmla="*/ 299 h 418"/>
                  <a:gd name="T106" fmla="*/ 671 w 684"/>
                  <a:gd name="T107" fmla="*/ 302 h 418"/>
                  <a:gd name="T108" fmla="*/ 571 w 684"/>
                  <a:gd name="T109" fmla="*/ 321 h 418"/>
                  <a:gd name="T110" fmla="*/ 460 w 684"/>
                  <a:gd name="T111" fmla="*/ 346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84" h="418">
                    <a:moveTo>
                      <a:pt x="398" y="357"/>
                    </a:moveTo>
                    <a:lnTo>
                      <a:pt x="393" y="357"/>
                    </a:lnTo>
                    <a:lnTo>
                      <a:pt x="369" y="365"/>
                    </a:lnTo>
                    <a:lnTo>
                      <a:pt x="349" y="368"/>
                    </a:lnTo>
                    <a:lnTo>
                      <a:pt x="320" y="374"/>
                    </a:lnTo>
                    <a:lnTo>
                      <a:pt x="284" y="376"/>
                    </a:lnTo>
                    <a:lnTo>
                      <a:pt x="271" y="382"/>
                    </a:lnTo>
                    <a:lnTo>
                      <a:pt x="251" y="384"/>
                    </a:lnTo>
                    <a:lnTo>
                      <a:pt x="243" y="384"/>
                    </a:lnTo>
                    <a:lnTo>
                      <a:pt x="204" y="390"/>
                    </a:lnTo>
                    <a:lnTo>
                      <a:pt x="176" y="393"/>
                    </a:lnTo>
                    <a:lnTo>
                      <a:pt x="179" y="390"/>
                    </a:lnTo>
                    <a:lnTo>
                      <a:pt x="160" y="393"/>
                    </a:lnTo>
                    <a:lnTo>
                      <a:pt x="155" y="393"/>
                    </a:lnTo>
                    <a:lnTo>
                      <a:pt x="155" y="396"/>
                    </a:lnTo>
                    <a:lnTo>
                      <a:pt x="135" y="399"/>
                    </a:lnTo>
                    <a:lnTo>
                      <a:pt x="127" y="399"/>
                    </a:lnTo>
                    <a:lnTo>
                      <a:pt x="122" y="404"/>
                    </a:lnTo>
                    <a:lnTo>
                      <a:pt x="91" y="407"/>
                    </a:lnTo>
                    <a:lnTo>
                      <a:pt x="70" y="409"/>
                    </a:lnTo>
                    <a:lnTo>
                      <a:pt x="60" y="409"/>
                    </a:lnTo>
                    <a:lnTo>
                      <a:pt x="39" y="412"/>
                    </a:lnTo>
                    <a:lnTo>
                      <a:pt x="36" y="415"/>
                    </a:lnTo>
                    <a:lnTo>
                      <a:pt x="36" y="412"/>
                    </a:lnTo>
                    <a:lnTo>
                      <a:pt x="19" y="415"/>
                    </a:lnTo>
                    <a:lnTo>
                      <a:pt x="0" y="418"/>
                    </a:lnTo>
                    <a:lnTo>
                      <a:pt x="0" y="415"/>
                    </a:lnTo>
                    <a:lnTo>
                      <a:pt x="11" y="409"/>
                    </a:lnTo>
                    <a:lnTo>
                      <a:pt x="19" y="409"/>
                    </a:lnTo>
                    <a:lnTo>
                      <a:pt x="21" y="407"/>
                    </a:lnTo>
                    <a:lnTo>
                      <a:pt x="24" y="404"/>
                    </a:lnTo>
                    <a:lnTo>
                      <a:pt x="29" y="399"/>
                    </a:lnTo>
                    <a:lnTo>
                      <a:pt x="39" y="396"/>
                    </a:lnTo>
                    <a:lnTo>
                      <a:pt x="44" y="396"/>
                    </a:lnTo>
                    <a:lnTo>
                      <a:pt x="44" y="393"/>
                    </a:lnTo>
                    <a:lnTo>
                      <a:pt x="44" y="390"/>
                    </a:lnTo>
                    <a:lnTo>
                      <a:pt x="47" y="382"/>
                    </a:lnTo>
                    <a:lnTo>
                      <a:pt x="50" y="382"/>
                    </a:lnTo>
                    <a:lnTo>
                      <a:pt x="60" y="376"/>
                    </a:lnTo>
                    <a:lnTo>
                      <a:pt x="65" y="374"/>
                    </a:lnTo>
                    <a:lnTo>
                      <a:pt x="65" y="368"/>
                    </a:lnTo>
                    <a:lnTo>
                      <a:pt x="65" y="365"/>
                    </a:lnTo>
                    <a:lnTo>
                      <a:pt x="68" y="357"/>
                    </a:lnTo>
                    <a:lnTo>
                      <a:pt x="78" y="354"/>
                    </a:lnTo>
                    <a:lnTo>
                      <a:pt x="78" y="351"/>
                    </a:lnTo>
                    <a:lnTo>
                      <a:pt x="78" y="349"/>
                    </a:lnTo>
                    <a:lnTo>
                      <a:pt x="75" y="349"/>
                    </a:lnTo>
                    <a:lnTo>
                      <a:pt x="75" y="346"/>
                    </a:lnTo>
                    <a:lnTo>
                      <a:pt x="86" y="332"/>
                    </a:lnTo>
                    <a:lnTo>
                      <a:pt x="88" y="332"/>
                    </a:lnTo>
                    <a:lnTo>
                      <a:pt x="101" y="324"/>
                    </a:lnTo>
                    <a:lnTo>
                      <a:pt x="104" y="324"/>
                    </a:lnTo>
                    <a:lnTo>
                      <a:pt x="109" y="315"/>
                    </a:lnTo>
                    <a:lnTo>
                      <a:pt x="135" y="285"/>
                    </a:lnTo>
                    <a:lnTo>
                      <a:pt x="137" y="288"/>
                    </a:lnTo>
                    <a:lnTo>
                      <a:pt x="135" y="290"/>
                    </a:lnTo>
                    <a:lnTo>
                      <a:pt x="135" y="293"/>
                    </a:lnTo>
                    <a:lnTo>
                      <a:pt x="140" y="299"/>
                    </a:lnTo>
                    <a:lnTo>
                      <a:pt x="140" y="305"/>
                    </a:lnTo>
                    <a:lnTo>
                      <a:pt x="142" y="307"/>
                    </a:lnTo>
                    <a:lnTo>
                      <a:pt x="145" y="307"/>
                    </a:lnTo>
                    <a:lnTo>
                      <a:pt x="148" y="310"/>
                    </a:lnTo>
                    <a:lnTo>
                      <a:pt x="148" y="313"/>
                    </a:lnTo>
                    <a:lnTo>
                      <a:pt x="150" y="313"/>
                    </a:lnTo>
                    <a:lnTo>
                      <a:pt x="155" y="310"/>
                    </a:lnTo>
                    <a:lnTo>
                      <a:pt x="158" y="313"/>
                    </a:lnTo>
                    <a:lnTo>
                      <a:pt x="158" y="315"/>
                    </a:lnTo>
                    <a:lnTo>
                      <a:pt x="163" y="315"/>
                    </a:lnTo>
                    <a:lnTo>
                      <a:pt x="166" y="321"/>
                    </a:lnTo>
                    <a:lnTo>
                      <a:pt x="176" y="315"/>
                    </a:lnTo>
                    <a:lnTo>
                      <a:pt x="179" y="313"/>
                    </a:lnTo>
                    <a:lnTo>
                      <a:pt x="181" y="310"/>
                    </a:lnTo>
                    <a:lnTo>
                      <a:pt x="186" y="307"/>
                    </a:lnTo>
                    <a:lnTo>
                      <a:pt x="186" y="305"/>
                    </a:lnTo>
                    <a:lnTo>
                      <a:pt x="189" y="302"/>
                    </a:lnTo>
                    <a:lnTo>
                      <a:pt x="196" y="305"/>
                    </a:lnTo>
                    <a:lnTo>
                      <a:pt x="204" y="310"/>
                    </a:lnTo>
                    <a:lnTo>
                      <a:pt x="212" y="305"/>
                    </a:lnTo>
                    <a:lnTo>
                      <a:pt x="220" y="302"/>
                    </a:lnTo>
                    <a:lnTo>
                      <a:pt x="223" y="299"/>
                    </a:lnTo>
                    <a:lnTo>
                      <a:pt x="225" y="299"/>
                    </a:lnTo>
                    <a:lnTo>
                      <a:pt x="228" y="299"/>
                    </a:lnTo>
                    <a:lnTo>
                      <a:pt x="235" y="290"/>
                    </a:lnTo>
                    <a:lnTo>
                      <a:pt x="233" y="285"/>
                    </a:lnTo>
                    <a:lnTo>
                      <a:pt x="235" y="282"/>
                    </a:lnTo>
                    <a:lnTo>
                      <a:pt x="238" y="282"/>
                    </a:lnTo>
                    <a:lnTo>
                      <a:pt x="238" y="285"/>
                    </a:lnTo>
                    <a:lnTo>
                      <a:pt x="240" y="285"/>
                    </a:lnTo>
                    <a:lnTo>
                      <a:pt x="240" y="288"/>
                    </a:lnTo>
                    <a:lnTo>
                      <a:pt x="243" y="285"/>
                    </a:lnTo>
                    <a:lnTo>
                      <a:pt x="245" y="285"/>
                    </a:lnTo>
                    <a:lnTo>
                      <a:pt x="256" y="277"/>
                    </a:lnTo>
                    <a:lnTo>
                      <a:pt x="259" y="271"/>
                    </a:lnTo>
                    <a:lnTo>
                      <a:pt x="261" y="269"/>
                    </a:lnTo>
                    <a:lnTo>
                      <a:pt x="264" y="271"/>
                    </a:lnTo>
                    <a:lnTo>
                      <a:pt x="264" y="277"/>
                    </a:lnTo>
                    <a:lnTo>
                      <a:pt x="266" y="277"/>
                    </a:lnTo>
                    <a:lnTo>
                      <a:pt x="271" y="277"/>
                    </a:lnTo>
                    <a:lnTo>
                      <a:pt x="274" y="269"/>
                    </a:lnTo>
                    <a:lnTo>
                      <a:pt x="277" y="269"/>
                    </a:lnTo>
                    <a:lnTo>
                      <a:pt x="277" y="266"/>
                    </a:lnTo>
                    <a:lnTo>
                      <a:pt x="279" y="263"/>
                    </a:lnTo>
                    <a:lnTo>
                      <a:pt x="282" y="260"/>
                    </a:lnTo>
                    <a:lnTo>
                      <a:pt x="279" y="263"/>
                    </a:lnTo>
                    <a:lnTo>
                      <a:pt x="277" y="260"/>
                    </a:lnTo>
                    <a:lnTo>
                      <a:pt x="277" y="257"/>
                    </a:lnTo>
                    <a:lnTo>
                      <a:pt x="282" y="252"/>
                    </a:lnTo>
                    <a:lnTo>
                      <a:pt x="284" y="249"/>
                    </a:lnTo>
                    <a:lnTo>
                      <a:pt x="282" y="247"/>
                    </a:lnTo>
                    <a:lnTo>
                      <a:pt x="277" y="247"/>
                    </a:lnTo>
                    <a:lnTo>
                      <a:pt x="277" y="244"/>
                    </a:lnTo>
                    <a:lnTo>
                      <a:pt x="279" y="238"/>
                    </a:lnTo>
                    <a:lnTo>
                      <a:pt x="279" y="235"/>
                    </a:lnTo>
                    <a:lnTo>
                      <a:pt x="282" y="230"/>
                    </a:lnTo>
                    <a:lnTo>
                      <a:pt x="282" y="227"/>
                    </a:lnTo>
                    <a:lnTo>
                      <a:pt x="284" y="222"/>
                    </a:lnTo>
                    <a:lnTo>
                      <a:pt x="284" y="219"/>
                    </a:lnTo>
                    <a:lnTo>
                      <a:pt x="287" y="216"/>
                    </a:lnTo>
                    <a:lnTo>
                      <a:pt x="287" y="211"/>
                    </a:lnTo>
                    <a:lnTo>
                      <a:pt x="292" y="205"/>
                    </a:lnTo>
                    <a:lnTo>
                      <a:pt x="297" y="202"/>
                    </a:lnTo>
                    <a:lnTo>
                      <a:pt x="300" y="196"/>
                    </a:lnTo>
                    <a:lnTo>
                      <a:pt x="300" y="194"/>
                    </a:lnTo>
                    <a:lnTo>
                      <a:pt x="300" y="186"/>
                    </a:lnTo>
                    <a:lnTo>
                      <a:pt x="300" y="180"/>
                    </a:lnTo>
                    <a:lnTo>
                      <a:pt x="300" y="177"/>
                    </a:lnTo>
                    <a:lnTo>
                      <a:pt x="305" y="166"/>
                    </a:lnTo>
                    <a:lnTo>
                      <a:pt x="310" y="166"/>
                    </a:lnTo>
                    <a:lnTo>
                      <a:pt x="310" y="163"/>
                    </a:lnTo>
                    <a:lnTo>
                      <a:pt x="310" y="161"/>
                    </a:lnTo>
                    <a:lnTo>
                      <a:pt x="310" y="155"/>
                    </a:lnTo>
                    <a:lnTo>
                      <a:pt x="313" y="155"/>
                    </a:lnTo>
                    <a:lnTo>
                      <a:pt x="313" y="153"/>
                    </a:lnTo>
                    <a:lnTo>
                      <a:pt x="315" y="144"/>
                    </a:lnTo>
                    <a:lnTo>
                      <a:pt x="313" y="136"/>
                    </a:lnTo>
                    <a:lnTo>
                      <a:pt x="315" y="136"/>
                    </a:lnTo>
                    <a:lnTo>
                      <a:pt x="315" y="133"/>
                    </a:lnTo>
                    <a:lnTo>
                      <a:pt x="315" y="125"/>
                    </a:lnTo>
                    <a:lnTo>
                      <a:pt x="325" y="130"/>
                    </a:lnTo>
                    <a:lnTo>
                      <a:pt x="333" y="138"/>
                    </a:lnTo>
                    <a:lnTo>
                      <a:pt x="349" y="141"/>
                    </a:lnTo>
                    <a:lnTo>
                      <a:pt x="352" y="138"/>
                    </a:lnTo>
                    <a:lnTo>
                      <a:pt x="354" y="133"/>
                    </a:lnTo>
                    <a:lnTo>
                      <a:pt x="359" y="111"/>
                    </a:lnTo>
                    <a:lnTo>
                      <a:pt x="359" y="105"/>
                    </a:lnTo>
                    <a:lnTo>
                      <a:pt x="362" y="105"/>
                    </a:lnTo>
                    <a:lnTo>
                      <a:pt x="362" y="102"/>
                    </a:lnTo>
                    <a:lnTo>
                      <a:pt x="362" y="97"/>
                    </a:lnTo>
                    <a:lnTo>
                      <a:pt x="362" y="92"/>
                    </a:lnTo>
                    <a:lnTo>
                      <a:pt x="364" y="83"/>
                    </a:lnTo>
                    <a:lnTo>
                      <a:pt x="380" y="92"/>
                    </a:lnTo>
                    <a:lnTo>
                      <a:pt x="380" y="83"/>
                    </a:lnTo>
                    <a:lnTo>
                      <a:pt x="382" y="78"/>
                    </a:lnTo>
                    <a:lnTo>
                      <a:pt x="385" y="72"/>
                    </a:lnTo>
                    <a:lnTo>
                      <a:pt x="390" y="72"/>
                    </a:lnTo>
                    <a:lnTo>
                      <a:pt x="393" y="72"/>
                    </a:lnTo>
                    <a:lnTo>
                      <a:pt x="395" y="64"/>
                    </a:lnTo>
                    <a:lnTo>
                      <a:pt x="395" y="61"/>
                    </a:lnTo>
                    <a:lnTo>
                      <a:pt x="398" y="64"/>
                    </a:lnTo>
                    <a:lnTo>
                      <a:pt x="400" y="59"/>
                    </a:lnTo>
                    <a:lnTo>
                      <a:pt x="400" y="56"/>
                    </a:lnTo>
                    <a:lnTo>
                      <a:pt x="398" y="56"/>
                    </a:lnTo>
                    <a:lnTo>
                      <a:pt x="400" y="53"/>
                    </a:lnTo>
                    <a:lnTo>
                      <a:pt x="403" y="47"/>
                    </a:lnTo>
                    <a:lnTo>
                      <a:pt x="408" y="42"/>
                    </a:lnTo>
                    <a:lnTo>
                      <a:pt x="408" y="39"/>
                    </a:lnTo>
                    <a:lnTo>
                      <a:pt x="411" y="36"/>
                    </a:lnTo>
                    <a:lnTo>
                      <a:pt x="408" y="34"/>
                    </a:lnTo>
                    <a:lnTo>
                      <a:pt x="411" y="28"/>
                    </a:lnTo>
                    <a:lnTo>
                      <a:pt x="408" y="28"/>
                    </a:lnTo>
                    <a:lnTo>
                      <a:pt x="413" y="14"/>
                    </a:lnTo>
                    <a:lnTo>
                      <a:pt x="411" y="14"/>
                    </a:lnTo>
                    <a:lnTo>
                      <a:pt x="411" y="11"/>
                    </a:lnTo>
                    <a:lnTo>
                      <a:pt x="411" y="0"/>
                    </a:lnTo>
                    <a:lnTo>
                      <a:pt x="416" y="6"/>
                    </a:lnTo>
                    <a:lnTo>
                      <a:pt x="418" y="8"/>
                    </a:lnTo>
                    <a:lnTo>
                      <a:pt x="439" y="17"/>
                    </a:lnTo>
                    <a:lnTo>
                      <a:pt x="460" y="31"/>
                    </a:lnTo>
                    <a:lnTo>
                      <a:pt x="460" y="25"/>
                    </a:lnTo>
                    <a:lnTo>
                      <a:pt x="460" y="17"/>
                    </a:lnTo>
                    <a:lnTo>
                      <a:pt x="460" y="11"/>
                    </a:lnTo>
                    <a:lnTo>
                      <a:pt x="462" y="8"/>
                    </a:lnTo>
                    <a:lnTo>
                      <a:pt x="468" y="8"/>
                    </a:lnTo>
                    <a:lnTo>
                      <a:pt x="473" y="8"/>
                    </a:lnTo>
                    <a:lnTo>
                      <a:pt x="478" y="8"/>
                    </a:lnTo>
                    <a:lnTo>
                      <a:pt x="480" y="11"/>
                    </a:lnTo>
                    <a:lnTo>
                      <a:pt x="486" y="11"/>
                    </a:lnTo>
                    <a:lnTo>
                      <a:pt x="488" y="14"/>
                    </a:lnTo>
                    <a:lnTo>
                      <a:pt x="488" y="20"/>
                    </a:lnTo>
                    <a:lnTo>
                      <a:pt x="486" y="25"/>
                    </a:lnTo>
                    <a:lnTo>
                      <a:pt x="488" y="28"/>
                    </a:lnTo>
                    <a:lnTo>
                      <a:pt x="491" y="28"/>
                    </a:lnTo>
                    <a:lnTo>
                      <a:pt x="491" y="31"/>
                    </a:lnTo>
                    <a:lnTo>
                      <a:pt x="493" y="31"/>
                    </a:lnTo>
                    <a:lnTo>
                      <a:pt x="501" y="31"/>
                    </a:lnTo>
                    <a:lnTo>
                      <a:pt x="511" y="34"/>
                    </a:lnTo>
                    <a:lnTo>
                      <a:pt x="511" y="39"/>
                    </a:lnTo>
                    <a:lnTo>
                      <a:pt x="519" y="39"/>
                    </a:lnTo>
                    <a:lnTo>
                      <a:pt x="522" y="42"/>
                    </a:lnTo>
                    <a:lnTo>
                      <a:pt x="529" y="42"/>
                    </a:lnTo>
                    <a:lnTo>
                      <a:pt x="529" y="47"/>
                    </a:lnTo>
                    <a:lnTo>
                      <a:pt x="532" y="50"/>
                    </a:lnTo>
                    <a:lnTo>
                      <a:pt x="532" y="53"/>
                    </a:lnTo>
                    <a:lnTo>
                      <a:pt x="534" y="53"/>
                    </a:lnTo>
                    <a:lnTo>
                      <a:pt x="532" y="56"/>
                    </a:lnTo>
                    <a:lnTo>
                      <a:pt x="534" y="64"/>
                    </a:lnTo>
                    <a:lnTo>
                      <a:pt x="532" y="64"/>
                    </a:lnTo>
                    <a:lnTo>
                      <a:pt x="532" y="69"/>
                    </a:lnTo>
                    <a:lnTo>
                      <a:pt x="529" y="72"/>
                    </a:lnTo>
                    <a:lnTo>
                      <a:pt x="529" y="75"/>
                    </a:lnTo>
                    <a:lnTo>
                      <a:pt x="522" y="78"/>
                    </a:lnTo>
                    <a:lnTo>
                      <a:pt x="522" y="75"/>
                    </a:lnTo>
                    <a:lnTo>
                      <a:pt x="519" y="78"/>
                    </a:lnTo>
                    <a:lnTo>
                      <a:pt x="517" y="97"/>
                    </a:lnTo>
                    <a:lnTo>
                      <a:pt x="517" y="102"/>
                    </a:lnTo>
                    <a:lnTo>
                      <a:pt x="522" y="114"/>
                    </a:lnTo>
                    <a:lnTo>
                      <a:pt x="519" y="114"/>
                    </a:lnTo>
                    <a:lnTo>
                      <a:pt x="527" y="114"/>
                    </a:lnTo>
                    <a:lnTo>
                      <a:pt x="540" y="105"/>
                    </a:lnTo>
                    <a:lnTo>
                      <a:pt x="550" y="117"/>
                    </a:lnTo>
                    <a:lnTo>
                      <a:pt x="555" y="122"/>
                    </a:lnTo>
                    <a:lnTo>
                      <a:pt x="586" y="125"/>
                    </a:lnTo>
                    <a:lnTo>
                      <a:pt x="591" y="133"/>
                    </a:lnTo>
                    <a:lnTo>
                      <a:pt x="591" y="138"/>
                    </a:lnTo>
                    <a:lnTo>
                      <a:pt x="591" y="141"/>
                    </a:lnTo>
                    <a:lnTo>
                      <a:pt x="594" y="138"/>
                    </a:lnTo>
                    <a:lnTo>
                      <a:pt x="609" y="141"/>
                    </a:lnTo>
                    <a:lnTo>
                      <a:pt x="622" y="147"/>
                    </a:lnTo>
                    <a:lnTo>
                      <a:pt x="622" y="153"/>
                    </a:lnTo>
                    <a:lnTo>
                      <a:pt x="617" y="161"/>
                    </a:lnTo>
                    <a:lnTo>
                      <a:pt x="622" y="166"/>
                    </a:lnTo>
                    <a:lnTo>
                      <a:pt x="617" y="172"/>
                    </a:lnTo>
                    <a:lnTo>
                      <a:pt x="622" y="174"/>
                    </a:lnTo>
                    <a:lnTo>
                      <a:pt x="617" y="180"/>
                    </a:lnTo>
                    <a:lnTo>
                      <a:pt x="607" y="180"/>
                    </a:lnTo>
                    <a:lnTo>
                      <a:pt x="597" y="166"/>
                    </a:lnTo>
                    <a:lnTo>
                      <a:pt x="591" y="166"/>
                    </a:lnTo>
                    <a:lnTo>
                      <a:pt x="576" y="155"/>
                    </a:lnTo>
                    <a:lnTo>
                      <a:pt x="573" y="155"/>
                    </a:lnTo>
                    <a:lnTo>
                      <a:pt x="583" y="166"/>
                    </a:lnTo>
                    <a:lnTo>
                      <a:pt x="589" y="172"/>
                    </a:lnTo>
                    <a:lnTo>
                      <a:pt x="599" y="183"/>
                    </a:lnTo>
                    <a:lnTo>
                      <a:pt x="625" y="188"/>
                    </a:lnTo>
                    <a:lnTo>
                      <a:pt x="622" y="194"/>
                    </a:lnTo>
                    <a:lnTo>
                      <a:pt x="607" y="194"/>
                    </a:lnTo>
                    <a:lnTo>
                      <a:pt x="615" y="196"/>
                    </a:lnTo>
                    <a:lnTo>
                      <a:pt x="622" y="194"/>
                    </a:lnTo>
                    <a:lnTo>
                      <a:pt x="633" y="205"/>
                    </a:lnTo>
                    <a:lnTo>
                      <a:pt x="633" y="216"/>
                    </a:lnTo>
                    <a:lnTo>
                      <a:pt x="630" y="216"/>
                    </a:lnTo>
                    <a:lnTo>
                      <a:pt x="625" y="208"/>
                    </a:lnTo>
                    <a:lnTo>
                      <a:pt x="615" y="202"/>
                    </a:lnTo>
                    <a:lnTo>
                      <a:pt x="615" y="205"/>
                    </a:lnTo>
                    <a:lnTo>
                      <a:pt x="617" y="205"/>
                    </a:lnTo>
                    <a:lnTo>
                      <a:pt x="622" y="211"/>
                    </a:lnTo>
                    <a:lnTo>
                      <a:pt x="615" y="211"/>
                    </a:lnTo>
                    <a:lnTo>
                      <a:pt x="625" y="222"/>
                    </a:lnTo>
                    <a:lnTo>
                      <a:pt x="617" y="224"/>
                    </a:lnTo>
                    <a:lnTo>
                      <a:pt x="597" y="211"/>
                    </a:lnTo>
                    <a:lnTo>
                      <a:pt x="594" y="211"/>
                    </a:lnTo>
                    <a:lnTo>
                      <a:pt x="597" y="216"/>
                    </a:lnTo>
                    <a:lnTo>
                      <a:pt x="607" y="224"/>
                    </a:lnTo>
                    <a:lnTo>
                      <a:pt x="622" y="230"/>
                    </a:lnTo>
                    <a:lnTo>
                      <a:pt x="625" y="238"/>
                    </a:lnTo>
                    <a:lnTo>
                      <a:pt x="625" y="235"/>
                    </a:lnTo>
                    <a:lnTo>
                      <a:pt x="630" y="238"/>
                    </a:lnTo>
                    <a:lnTo>
                      <a:pt x="630" y="235"/>
                    </a:lnTo>
                    <a:lnTo>
                      <a:pt x="635" y="238"/>
                    </a:lnTo>
                    <a:lnTo>
                      <a:pt x="627" y="241"/>
                    </a:lnTo>
                    <a:lnTo>
                      <a:pt x="638" y="244"/>
                    </a:lnTo>
                    <a:lnTo>
                      <a:pt x="638" y="249"/>
                    </a:lnTo>
                    <a:lnTo>
                      <a:pt x="630" y="257"/>
                    </a:lnTo>
                    <a:lnTo>
                      <a:pt x="627" y="260"/>
                    </a:lnTo>
                    <a:lnTo>
                      <a:pt x="615" y="249"/>
                    </a:lnTo>
                    <a:lnTo>
                      <a:pt x="617" y="247"/>
                    </a:lnTo>
                    <a:lnTo>
                      <a:pt x="612" y="244"/>
                    </a:lnTo>
                    <a:lnTo>
                      <a:pt x="612" y="249"/>
                    </a:lnTo>
                    <a:lnTo>
                      <a:pt x="607" y="244"/>
                    </a:lnTo>
                    <a:lnTo>
                      <a:pt x="607" y="238"/>
                    </a:lnTo>
                    <a:lnTo>
                      <a:pt x="604" y="235"/>
                    </a:lnTo>
                    <a:lnTo>
                      <a:pt x="597" y="235"/>
                    </a:lnTo>
                    <a:lnTo>
                      <a:pt x="594" y="238"/>
                    </a:lnTo>
                    <a:lnTo>
                      <a:pt x="589" y="235"/>
                    </a:lnTo>
                    <a:lnTo>
                      <a:pt x="586" y="235"/>
                    </a:lnTo>
                    <a:lnTo>
                      <a:pt x="578" y="224"/>
                    </a:lnTo>
                    <a:lnTo>
                      <a:pt x="583" y="235"/>
                    </a:lnTo>
                    <a:lnTo>
                      <a:pt x="576" y="238"/>
                    </a:lnTo>
                    <a:lnTo>
                      <a:pt x="583" y="241"/>
                    </a:lnTo>
                    <a:lnTo>
                      <a:pt x="591" y="238"/>
                    </a:lnTo>
                    <a:lnTo>
                      <a:pt x="597" y="244"/>
                    </a:lnTo>
                    <a:lnTo>
                      <a:pt x="599" y="238"/>
                    </a:lnTo>
                    <a:lnTo>
                      <a:pt x="604" y="244"/>
                    </a:lnTo>
                    <a:lnTo>
                      <a:pt x="607" y="252"/>
                    </a:lnTo>
                    <a:lnTo>
                      <a:pt x="612" y="257"/>
                    </a:lnTo>
                    <a:lnTo>
                      <a:pt x="612" y="260"/>
                    </a:lnTo>
                    <a:lnTo>
                      <a:pt x="615" y="257"/>
                    </a:lnTo>
                    <a:lnTo>
                      <a:pt x="622" y="260"/>
                    </a:lnTo>
                    <a:lnTo>
                      <a:pt x="622" y="266"/>
                    </a:lnTo>
                    <a:lnTo>
                      <a:pt x="625" y="266"/>
                    </a:lnTo>
                    <a:lnTo>
                      <a:pt x="625" y="269"/>
                    </a:lnTo>
                    <a:lnTo>
                      <a:pt x="617" y="277"/>
                    </a:lnTo>
                    <a:lnTo>
                      <a:pt x="622" y="282"/>
                    </a:lnTo>
                    <a:lnTo>
                      <a:pt x="625" y="271"/>
                    </a:lnTo>
                    <a:lnTo>
                      <a:pt x="630" y="266"/>
                    </a:lnTo>
                    <a:lnTo>
                      <a:pt x="635" y="263"/>
                    </a:lnTo>
                    <a:lnTo>
                      <a:pt x="638" y="269"/>
                    </a:lnTo>
                    <a:lnTo>
                      <a:pt x="633" y="271"/>
                    </a:lnTo>
                    <a:lnTo>
                      <a:pt x="633" y="277"/>
                    </a:lnTo>
                    <a:lnTo>
                      <a:pt x="638" y="271"/>
                    </a:lnTo>
                    <a:lnTo>
                      <a:pt x="643" y="271"/>
                    </a:lnTo>
                    <a:lnTo>
                      <a:pt x="638" y="260"/>
                    </a:lnTo>
                    <a:lnTo>
                      <a:pt x="638" y="257"/>
                    </a:lnTo>
                    <a:lnTo>
                      <a:pt x="648" y="260"/>
                    </a:lnTo>
                    <a:lnTo>
                      <a:pt x="651" y="263"/>
                    </a:lnTo>
                    <a:lnTo>
                      <a:pt x="653" y="257"/>
                    </a:lnTo>
                    <a:lnTo>
                      <a:pt x="666" y="257"/>
                    </a:lnTo>
                    <a:lnTo>
                      <a:pt x="684" y="293"/>
                    </a:lnTo>
                    <a:lnTo>
                      <a:pt x="684" y="299"/>
                    </a:lnTo>
                    <a:lnTo>
                      <a:pt x="684" y="290"/>
                    </a:lnTo>
                    <a:lnTo>
                      <a:pt x="674" y="280"/>
                    </a:lnTo>
                    <a:lnTo>
                      <a:pt x="674" y="299"/>
                    </a:lnTo>
                    <a:lnTo>
                      <a:pt x="671" y="299"/>
                    </a:lnTo>
                    <a:lnTo>
                      <a:pt x="669" y="293"/>
                    </a:lnTo>
                    <a:lnTo>
                      <a:pt x="671" y="302"/>
                    </a:lnTo>
                    <a:lnTo>
                      <a:pt x="663" y="302"/>
                    </a:lnTo>
                    <a:lnTo>
                      <a:pt x="646" y="305"/>
                    </a:lnTo>
                    <a:lnTo>
                      <a:pt x="630" y="307"/>
                    </a:lnTo>
                    <a:lnTo>
                      <a:pt x="625" y="310"/>
                    </a:lnTo>
                    <a:lnTo>
                      <a:pt x="594" y="315"/>
                    </a:lnTo>
                    <a:lnTo>
                      <a:pt x="571" y="321"/>
                    </a:lnTo>
                    <a:lnTo>
                      <a:pt x="558" y="324"/>
                    </a:lnTo>
                    <a:lnTo>
                      <a:pt x="519" y="332"/>
                    </a:lnTo>
                    <a:lnTo>
                      <a:pt x="509" y="335"/>
                    </a:lnTo>
                    <a:lnTo>
                      <a:pt x="496" y="341"/>
                    </a:lnTo>
                    <a:lnTo>
                      <a:pt x="473" y="343"/>
                    </a:lnTo>
                    <a:lnTo>
                      <a:pt x="460" y="346"/>
                    </a:lnTo>
                    <a:lnTo>
                      <a:pt x="434" y="351"/>
                    </a:lnTo>
                    <a:lnTo>
                      <a:pt x="432" y="351"/>
                    </a:lnTo>
                    <a:lnTo>
                      <a:pt x="398" y="357"/>
                    </a:lnTo>
                    <a:close/>
                  </a:path>
                </a:pathLst>
              </a:custGeom>
              <a:solidFill>
                <a:srgbClr val="ECF1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330">
                <a:extLst>
                  <a:ext uri="{FF2B5EF4-FFF2-40B4-BE49-F238E27FC236}">
                    <a16:creationId xmlns:a16="http://schemas.microsoft.com/office/drawing/2014/main" id="{C7575EB9-BFB2-46A2-A3E7-D73EC5080B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6" y="1847"/>
                <a:ext cx="684" cy="418"/>
              </a:xfrm>
              <a:custGeom>
                <a:avLst/>
                <a:gdLst>
                  <a:gd name="T0" fmla="*/ 284 w 684"/>
                  <a:gd name="T1" fmla="*/ 376 h 418"/>
                  <a:gd name="T2" fmla="*/ 179 w 684"/>
                  <a:gd name="T3" fmla="*/ 390 h 418"/>
                  <a:gd name="T4" fmla="*/ 122 w 684"/>
                  <a:gd name="T5" fmla="*/ 404 h 418"/>
                  <a:gd name="T6" fmla="*/ 36 w 684"/>
                  <a:gd name="T7" fmla="*/ 412 h 418"/>
                  <a:gd name="T8" fmla="*/ 21 w 684"/>
                  <a:gd name="T9" fmla="*/ 407 h 418"/>
                  <a:gd name="T10" fmla="*/ 44 w 684"/>
                  <a:gd name="T11" fmla="*/ 390 h 418"/>
                  <a:gd name="T12" fmla="*/ 65 w 684"/>
                  <a:gd name="T13" fmla="*/ 365 h 418"/>
                  <a:gd name="T14" fmla="*/ 75 w 684"/>
                  <a:gd name="T15" fmla="*/ 346 h 418"/>
                  <a:gd name="T16" fmla="*/ 135 w 684"/>
                  <a:gd name="T17" fmla="*/ 285 h 418"/>
                  <a:gd name="T18" fmla="*/ 142 w 684"/>
                  <a:gd name="T19" fmla="*/ 307 h 418"/>
                  <a:gd name="T20" fmla="*/ 158 w 684"/>
                  <a:gd name="T21" fmla="*/ 313 h 418"/>
                  <a:gd name="T22" fmla="*/ 181 w 684"/>
                  <a:gd name="T23" fmla="*/ 310 h 418"/>
                  <a:gd name="T24" fmla="*/ 212 w 684"/>
                  <a:gd name="T25" fmla="*/ 305 h 418"/>
                  <a:gd name="T26" fmla="*/ 233 w 684"/>
                  <a:gd name="T27" fmla="*/ 285 h 418"/>
                  <a:gd name="T28" fmla="*/ 243 w 684"/>
                  <a:gd name="T29" fmla="*/ 285 h 418"/>
                  <a:gd name="T30" fmla="*/ 264 w 684"/>
                  <a:gd name="T31" fmla="*/ 277 h 418"/>
                  <a:gd name="T32" fmla="*/ 279 w 684"/>
                  <a:gd name="T33" fmla="*/ 263 h 418"/>
                  <a:gd name="T34" fmla="*/ 284 w 684"/>
                  <a:gd name="T35" fmla="*/ 249 h 418"/>
                  <a:gd name="T36" fmla="*/ 282 w 684"/>
                  <a:gd name="T37" fmla="*/ 230 h 418"/>
                  <a:gd name="T38" fmla="*/ 292 w 684"/>
                  <a:gd name="T39" fmla="*/ 205 h 418"/>
                  <a:gd name="T40" fmla="*/ 300 w 684"/>
                  <a:gd name="T41" fmla="*/ 177 h 418"/>
                  <a:gd name="T42" fmla="*/ 313 w 684"/>
                  <a:gd name="T43" fmla="*/ 155 h 418"/>
                  <a:gd name="T44" fmla="*/ 315 w 684"/>
                  <a:gd name="T45" fmla="*/ 125 h 418"/>
                  <a:gd name="T46" fmla="*/ 359 w 684"/>
                  <a:gd name="T47" fmla="*/ 111 h 418"/>
                  <a:gd name="T48" fmla="*/ 364 w 684"/>
                  <a:gd name="T49" fmla="*/ 83 h 418"/>
                  <a:gd name="T50" fmla="*/ 393 w 684"/>
                  <a:gd name="T51" fmla="*/ 72 h 418"/>
                  <a:gd name="T52" fmla="*/ 398 w 684"/>
                  <a:gd name="T53" fmla="*/ 56 h 418"/>
                  <a:gd name="T54" fmla="*/ 408 w 684"/>
                  <a:gd name="T55" fmla="*/ 34 h 418"/>
                  <a:gd name="T56" fmla="*/ 411 w 684"/>
                  <a:gd name="T57" fmla="*/ 0 h 418"/>
                  <a:gd name="T58" fmla="*/ 460 w 684"/>
                  <a:gd name="T59" fmla="*/ 17 h 418"/>
                  <a:gd name="T60" fmla="*/ 480 w 684"/>
                  <a:gd name="T61" fmla="*/ 11 h 418"/>
                  <a:gd name="T62" fmla="*/ 491 w 684"/>
                  <a:gd name="T63" fmla="*/ 28 h 418"/>
                  <a:gd name="T64" fmla="*/ 519 w 684"/>
                  <a:gd name="T65" fmla="*/ 39 h 418"/>
                  <a:gd name="T66" fmla="*/ 534 w 684"/>
                  <a:gd name="T67" fmla="*/ 53 h 418"/>
                  <a:gd name="T68" fmla="*/ 529 w 684"/>
                  <a:gd name="T69" fmla="*/ 75 h 418"/>
                  <a:gd name="T70" fmla="*/ 522 w 684"/>
                  <a:gd name="T71" fmla="*/ 114 h 418"/>
                  <a:gd name="T72" fmla="*/ 586 w 684"/>
                  <a:gd name="T73" fmla="*/ 125 h 418"/>
                  <a:gd name="T74" fmla="*/ 622 w 684"/>
                  <a:gd name="T75" fmla="*/ 147 h 418"/>
                  <a:gd name="T76" fmla="*/ 617 w 684"/>
                  <a:gd name="T77" fmla="*/ 180 h 418"/>
                  <a:gd name="T78" fmla="*/ 583 w 684"/>
                  <a:gd name="T79" fmla="*/ 166 h 418"/>
                  <a:gd name="T80" fmla="*/ 615 w 684"/>
                  <a:gd name="T81" fmla="*/ 196 h 418"/>
                  <a:gd name="T82" fmla="*/ 615 w 684"/>
                  <a:gd name="T83" fmla="*/ 202 h 418"/>
                  <a:gd name="T84" fmla="*/ 617 w 684"/>
                  <a:gd name="T85" fmla="*/ 224 h 418"/>
                  <a:gd name="T86" fmla="*/ 625 w 684"/>
                  <a:gd name="T87" fmla="*/ 238 h 418"/>
                  <a:gd name="T88" fmla="*/ 638 w 684"/>
                  <a:gd name="T89" fmla="*/ 244 h 418"/>
                  <a:gd name="T90" fmla="*/ 612 w 684"/>
                  <a:gd name="T91" fmla="*/ 244 h 418"/>
                  <a:gd name="T92" fmla="*/ 594 w 684"/>
                  <a:gd name="T93" fmla="*/ 238 h 418"/>
                  <a:gd name="T94" fmla="*/ 583 w 684"/>
                  <a:gd name="T95" fmla="*/ 241 h 418"/>
                  <a:gd name="T96" fmla="*/ 612 w 684"/>
                  <a:gd name="T97" fmla="*/ 257 h 418"/>
                  <a:gd name="T98" fmla="*/ 625 w 684"/>
                  <a:gd name="T99" fmla="*/ 269 h 418"/>
                  <a:gd name="T100" fmla="*/ 638 w 684"/>
                  <a:gd name="T101" fmla="*/ 269 h 418"/>
                  <a:gd name="T102" fmla="*/ 638 w 684"/>
                  <a:gd name="T103" fmla="*/ 257 h 418"/>
                  <a:gd name="T104" fmla="*/ 684 w 684"/>
                  <a:gd name="T105" fmla="*/ 299 h 418"/>
                  <a:gd name="T106" fmla="*/ 671 w 684"/>
                  <a:gd name="T107" fmla="*/ 302 h 418"/>
                  <a:gd name="T108" fmla="*/ 571 w 684"/>
                  <a:gd name="T109" fmla="*/ 321 h 418"/>
                  <a:gd name="T110" fmla="*/ 460 w 684"/>
                  <a:gd name="T111" fmla="*/ 346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84" h="418">
                    <a:moveTo>
                      <a:pt x="398" y="357"/>
                    </a:moveTo>
                    <a:lnTo>
                      <a:pt x="393" y="357"/>
                    </a:lnTo>
                    <a:lnTo>
                      <a:pt x="369" y="365"/>
                    </a:lnTo>
                    <a:lnTo>
                      <a:pt x="349" y="368"/>
                    </a:lnTo>
                    <a:lnTo>
                      <a:pt x="320" y="374"/>
                    </a:lnTo>
                    <a:lnTo>
                      <a:pt x="284" y="376"/>
                    </a:lnTo>
                    <a:lnTo>
                      <a:pt x="271" y="382"/>
                    </a:lnTo>
                    <a:lnTo>
                      <a:pt x="251" y="384"/>
                    </a:lnTo>
                    <a:lnTo>
                      <a:pt x="243" y="384"/>
                    </a:lnTo>
                    <a:lnTo>
                      <a:pt x="204" y="390"/>
                    </a:lnTo>
                    <a:lnTo>
                      <a:pt x="176" y="393"/>
                    </a:lnTo>
                    <a:lnTo>
                      <a:pt x="179" y="390"/>
                    </a:lnTo>
                    <a:lnTo>
                      <a:pt x="160" y="393"/>
                    </a:lnTo>
                    <a:lnTo>
                      <a:pt x="155" y="393"/>
                    </a:lnTo>
                    <a:lnTo>
                      <a:pt x="155" y="396"/>
                    </a:lnTo>
                    <a:lnTo>
                      <a:pt x="135" y="399"/>
                    </a:lnTo>
                    <a:lnTo>
                      <a:pt x="127" y="399"/>
                    </a:lnTo>
                    <a:lnTo>
                      <a:pt x="122" y="404"/>
                    </a:lnTo>
                    <a:lnTo>
                      <a:pt x="91" y="407"/>
                    </a:lnTo>
                    <a:lnTo>
                      <a:pt x="70" y="409"/>
                    </a:lnTo>
                    <a:lnTo>
                      <a:pt x="60" y="409"/>
                    </a:lnTo>
                    <a:lnTo>
                      <a:pt x="39" y="412"/>
                    </a:lnTo>
                    <a:lnTo>
                      <a:pt x="36" y="415"/>
                    </a:lnTo>
                    <a:lnTo>
                      <a:pt x="36" y="412"/>
                    </a:lnTo>
                    <a:lnTo>
                      <a:pt x="19" y="415"/>
                    </a:lnTo>
                    <a:lnTo>
                      <a:pt x="0" y="418"/>
                    </a:lnTo>
                    <a:lnTo>
                      <a:pt x="0" y="415"/>
                    </a:lnTo>
                    <a:lnTo>
                      <a:pt x="11" y="409"/>
                    </a:lnTo>
                    <a:lnTo>
                      <a:pt x="19" y="409"/>
                    </a:lnTo>
                    <a:lnTo>
                      <a:pt x="21" y="407"/>
                    </a:lnTo>
                    <a:lnTo>
                      <a:pt x="24" y="404"/>
                    </a:lnTo>
                    <a:lnTo>
                      <a:pt x="29" y="399"/>
                    </a:lnTo>
                    <a:lnTo>
                      <a:pt x="39" y="396"/>
                    </a:lnTo>
                    <a:lnTo>
                      <a:pt x="44" y="396"/>
                    </a:lnTo>
                    <a:lnTo>
                      <a:pt x="44" y="393"/>
                    </a:lnTo>
                    <a:lnTo>
                      <a:pt x="44" y="390"/>
                    </a:lnTo>
                    <a:lnTo>
                      <a:pt x="47" y="382"/>
                    </a:lnTo>
                    <a:lnTo>
                      <a:pt x="50" y="382"/>
                    </a:lnTo>
                    <a:lnTo>
                      <a:pt x="60" y="376"/>
                    </a:lnTo>
                    <a:lnTo>
                      <a:pt x="65" y="374"/>
                    </a:lnTo>
                    <a:lnTo>
                      <a:pt x="65" y="368"/>
                    </a:lnTo>
                    <a:lnTo>
                      <a:pt x="65" y="365"/>
                    </a:lnTo>
                    <a:lnTo>
                      <a:pt x="68" y="357"/>
                    </a:lnTo>
                    <a:lnTo>
                      <a:pt x="78" y="354"/>
                    </a:lnTo>
                    <a:lnTo>
                      <a:pt x="78" y="351"/>
                    </a:lnTo>
                    <a:lnTo>
                      <a:pt x="78" y="349"/>
                    </a:lnTo>
                    <a:lnTo>
                      <a:pt x="75" y="349"/>
                    </a:lnTo>
                    <a:lnTo>
                      <a:pt x="75" y="346"/>
                    </a:lnTo>
                    <a:lnTo>
                      <a:pt x="86" y="332"/>
                    </a:lnTo>
                    <a:lnTo>
                      <a:pt x="88" y="332"/>
                    </a:lnTo>
                    <a:lnTo>
                      <a:pt x="101" y="324"/>
                    </a:lnTo>
                    <a:lnTo>
                      <a:pt x="104" y="324"/>
                    </a:lnTo>
                    <a:lnTo>
                      <a:pt x="109" y="315"/>
                    </a:lnTo>
                    <a:lnTo>
                      <a:pt x="135" y="285"/>
                    </a:lnTo>
                    <a:lnTo>
                      <a:pt x="137" y="288"/>
                    </a:lnTo>
                    <a:lnTo>
                      <a:pt x="135" y="290"/>
                    </a:lnTo>
                    <a:lnTo>
                      <a:pt x="135" y="293"/>
                    </a:lnTo>
                    <a:lnTo>
                      <a:pt x="140" y="299"/>
                    </a:lnTo>
                    <a:lnTo>
                      <a:pt x="140" y="305"/>
                    </a:lnTo>
                    <a:lnTo>
                      <a:pt x="142" y="307"/>
                    </a:lnTo>
                    <a:lnTo>
                      <a:pt x="145" y="307"/>
                    </a:lnTo>
                    <a:lnTo>
                      <a:pt x="148" y="310"/>
                    </a:lnTo>
                    <a:lnTo>
                      <a:pt x="148" y="313"/>
                    </a:lnTo>
                    <a:lnTo>
                      <a:pt x="150" y="313"/>
                    </a:lnTo>
                    <a:lnTo>
                      <a:pt x="155" y="310"/>
                    </a:lnTo>
                    <a:lnTo>
                      <a:pt x="158" y="313"/>
                    </a:lnTo>
                    <a:lnTo>
                      <a:pt x="158" y="315"/>
                    </a:lnTo>
                    <a:lnTo>
                      <a:pt x="163" y="315"/>
                    </a:lnTo>
                    <a:lnTo>
                      <a:pt x="166" y="321"/>
                    </a:lnTo>
                    <a:lnTo>
                      <a:pt x="176" y="315"/>
                    </a:lnTo>
                    <a:lnTo>
                      <a:pt x="179" y="313"/>
                    </a:lnTo>
                    <a:lnTo>
                      <a:pt x="181" y="310"/>
                    </a:lnTo>
                    <a:lnTo>
                      <a:pt x="186" y="307"/>
                    </a:lnTo>
                    <a:lnTo>
                      <a:pt x="186" y="305"/>
                    </a:lnTo>
                    <a:lnTo>
                      <a:pt x="189" y="302"/>
                    </a:lnTo>
                    <a:lnTo>
                      <a:pt x="196" y="305"/>
                    </a:lnTo>
                    <a:lnTo>
                      <a:pt x="204" y="310"/>
                    </a:lnTo>
                    <a:lnTo>
                      <a:pt x="212" y="305"/>
                    </a:lnTo>
                    <a:lnTo>
                      <a:pt x="220" y="302"/>
                    </a:lnTo>
                    <a:lnTo>
                      <a:pt x="223" y="299"/>
                    </a:lnTo>
                    <a:lnTo>
                      <a:pt x="225" y="299"/>
                    </a:lnTo>
                    <a:lnTo>
                      <a:pt x="228" y="299"/>
                    </a:lnTo>
                    <a:lnTo>
                      <a:pt x="235" y="290"/>
                    </a:lnTo>
                    <a:lnTo>
                      <a:pt x="233" y="285"/>
                    </a:lnTo>
                    <a:lnTo>
                      <a:pt x="235" y="282"/>
                    </a:lnTo>
                    <a:lnTo>
                      <a:pt x="238" y="282"/>
                    </a:lnTo>
                    <a:lnTo>
                      <a:pt x="238" y="285"/>
                    </a:lnTo>
                    <a:lnTo>
                      <a:pt x="240" y="285"/>
                    </a:lnTo>
                    <a:lnTo>
                      <a:pt x="240" y="288"/>
                    </a:lnTo>
                    <a:lnTo>
                      <a:pt x="243" y="285"/>
                    </a:lnTo>
                    <a:lnTo>
                      <a:pt x="245" y="285"/>
                    </a:lnTo>
                    <a:lnTo>
                      <a:pt x="256" y="277"/>
                    </a:lnTo>
                    <a:lnTo>
                      <a:pt x="259" y="271"/>
                    </a:lnTo>
                    <a:lnTo>
                      <a:pt x="261" y="269"/>
                    </a:lnTo>
                    <a:lnTo>
                      <a:pt x="264" y="271"/>
                    </a:lnTo>
                    <a:lnTo>
                      <a:pt x="264" y="277"/>
                    </a:lnTo>
                    <a:lnTo>
                      <a:pt x="266" y="277"/>
                    </a:lnTo>
                    <a:lnTo>
                      <a:pt x="271" y="277"/>
                    </a:lnTo>
                    <a:lnTo>
                      <a:pt x="274" y="269"/>
                    </a:lnTo>
                    <a:lnTo>
                      <a:pt x="277" y="269"/>
                    </a:lnTo>
                    <a:lnTo>
                      <a:pt x="277" y="266"/>
                    </a:lnTo>
                    <a:lnTo>
                      <a:pt x="279" y="263"/>
                    </a:lnTo>
                    <a:lnTo>
                      <a:pt x="282" y="260"/>
                    </a:lnTo>
                    <a:lnTo>
                      <a:pt x="279" y="263"/>
                    </a:lnTo>
                    <a:lnTo>
                      <a:pt x="277" y="260"/>
                    </a:lnTo>
                    <a:lnTo>
                      <a:pt x="277" y="257"/>
                    </a:lnTo>
                    <a:lnTo>
                      <a:pt x="282" y="252"/>
                    </a:lnTo>
                    <a:lnTo>
                      <a:pt x="284" y="249"/>
                    </a:lnTo>
                    <a:lnTo>
                      <a:pt x="282" y="247"/>
                    </a:lnTo>
                    <a:lnTo>
                      <a:pt x="277" y="247"/>
                    </a:lnTo>
                    <a:lnTo>
                      <a:pt x="277" y="244"/>
                    </a:lnTo>
                    <a:lnTo>
                      <a:pt x="279" y="238"/>
                    </a:lnTo>
                    <a:lnTo>
                      <a:pt x="279" y="235"/>
                    </a:lnTo>
                    <a:lnTo>
                      <a:pt x="282" y="230"/>
                    </a:lnTo>
                    <a:lnTo>
                      <a:pt x="282" y="227"/>
                    </a:lnTo>
                    <a:lnTo>
                      <a:pt x="284" y="222"/>
                    </a:lnTo>
                    <a:lnTo>
                      <a:pt x="284" y="219"/>
                    </a:lnTo>
                    <a:lnTo>
                      <a:pt x="287" y="216"/>
                    </a:lnTo>
                    <a:lnTo>
                      <a:pt x="287" y="211"/>
                    </a:lnTo>
                    <a:lnTo>
                      <a:pt x="292" y="205"/>
                    </a:lnTo>
                    <a:lnTo>
                      <a:pt x="297" y="202"/>
                    </a:lnTo>
                    <a:lnTo>
                      <a:pt x="300" y="196"/>
                    </a:lnTo>
                    <a:lnTo>
                      <a:pt x="300" y="194"/>
                    </a:lnTo>
                    <a:lnTo>
                      <a:pt x="300" y="186"/>
                    </a:lnTo>
                    <a:lnTo>
                      <a:pt x="300" y="180"/>
                    </a:lnTo>
                    <a:lnTo>
                      <a:pt x="300" y="177"/>
                    </a:lnTo>
                    <a:lnTo>
                      <a:pt x="305" y="166"/>
                    </a:lnTo>
                    <a:lnTo>
                      <a:pt x="310" y="166"/>
                    </a:lnTo>
                    <a:lnTo>
                      <a:pt x="310" y="163"/>
                    </a:lnTo>
                    <a:lnTo>
                      <a:pt x="310" y="161"/>
                    </a:lnTo>
                    <a:lnTo>
                      <a:pt x="310" y="155"/>
                    </a:lnTo>
                    <a:lnTo>
                      <a:pt x="313" y="155"/>
                    </a:lnTo>
                    <a:lnTo>
                      <a:pt x="313" y="153"/>
                    </a:lnTo>
                    <a:lnTo>
                      <a:pt x="315" y="144"/>
                    </a:lnTo>
                    <a:lnTo>
                      <a:pt x="313" y="136"/>
                    </a:lnTo>
                    <a:lnTo>
                      <a:pt x="315" y="136"/>
                    </a:lnTo>
                    <a:lnTo>
                      <a:pt x="315" y="133"/>
                    </a:lnTo>
                    <a:lnTo>
                      <a:pt x="315" y="125"/>
                    </a:lnTo>
                    <a:lnTo>
                      <a:pt x="325" y="130"/>
                    </a:lnTo>
                    <a:lnTo>
                      <a:pt x="333" y="138"/>
                    </a:lnTo>
                    <a:lnTo>
                      <a:pt x="349" y="141"/>
                    </a:lnTo>
                    <a:lnTo>
                      <a:pt x="352" y="138"/>
                    </a:lnTo>
                    <a:lnTo>
                      <a:pt x="354" y="133"/>
                    </a:lnTo>
                    <a:lnTo>
                      <a:pt x="359" y="111"/>
                    </a:lnTo>
                    <a:lnTo>
                      <a:pt x="359" y="105"/>
                    </a:lnTo>
                    <a:lnTo>
                      <a:pt x="362" y="105"/>
                    </a:lnTo>
                    <a:lnTo>
                      <a:pt x="362" y="102"/>
                    </a:lnTo>
                    <a:lnTo>
                      <a:pt x="362" y="97"/>
                    </a:lnTo>
                    <a:lnTo>
                      <a:pt x="362" y="92"/>
                    </a:lnTo>
                    <a:lnTo>
                      <a:pt x="364" y="83"/>
                    </a:lnTo>
                    <a:lnTo>
                      <a:pt x="380" y="92"/>
                    </a:lnTo>
                    <a:lnTo>
                      <a:pt x="380" y="83"/>
                    </a:lnTo>
                    <a:lnTo>
                      <a:pt x="382" y="78"/>
                    </a:lnTo>
                    <a:lnTo>
                      <a:pt x="385" y="72"/>
                    </a:lnTo>
                    <a:lnTo>
                      <a:pt x="390" y="72"/>
                    </a:lnTo>
                    <a:lnTo>
                      <a:pt x="393" y="72"/>
                    </a:lnTo>
                    <a:lnTo>
                      <a:pt x="395" y="64"/>
                    </a:lnTo>
                    <a:lnTo>
                      <a:pt x="395" y="61"/>
                    </a:lnTo>
                    <a:lnTo>
                      <a:pt x="398" y="64"/>
                    </a:lnTo>
                    <a:lnTo>
                      <a:pt x="400" y="59"/>
                    </a:lnTo>
                    <a:lnTo>
                      <a:pt x="400" y="56"/>
                    </a:lnTo>
                    <a:lnTo>
                      <a:pt x="398" y="56"/>
                    </a:lnTo>
                    <a:lnTo>
                      <a:pt x="400" y="53"/>
                    </a:lnTo>
                    <a:lnTo>
                      <a:pt x="403" y="47"/>
                    </a:lnTo>
                    <a:lnTo>
                      <a:pt x="408" y="42"/>
                    </a:lnTo>
                    <a:lnTo>
                      <a:pt x="408" y="39"/>
                    </a:lnTo>
                    <a:lnTo>
                      <a:pt x="411" y="36"/>
                    </a:lnTo>
                    <a:lnTo>
                      <a:pt x="408" y="34"/>
                    </a:lnTo>
                    <a:lnTo>
                      <a:pt x="411" y="28"/>
                    </a:lnTo>
                    <a:lnTo>
                      <a:pt x="408" y="28"/>
                    </a:lnTo>
                    <a:lnTo>
                      <a:pt x="413" y="14"/>
                    </a:lnTo>
                    <a:lnTo>
                      <a:pt x="411" y="14"/>
                    </a:lnTo>
                    <a:lnTo>
                      <a:pt x="411" y="11"/>
                    </a:lnTo>
                    <a:lnTo>
                      <a:pt x="411" y="0"/>
                    </a:lnTo>
                    <a:lnTo>
                      <a:pt x="416" y="6"/>
                    </a:lnTo>
                    <a:lnTo>
                      <a:pt x="418" y="8"/>
                    </a:lnTo>
                    <a:lnTo>
                      <a:pt x="439" y="17"/>
                    </a:lnTo>
                    <a:lnTo>
                      <a:pt x="460" y="31"/>
                    </a:lnTo>
                    <a:lnTo>
                      <a:pt x="460" y="25"/>
                    </a:lnTo>
                    <a:lnTo>
                      <a:pt x="460" y="17"/>
                    </a:lnTo>
                    <a:lnTo>
                      <a:pt x="460" y="11"/>
                    </a:lnTo>
                    <a:lnTo>
                      <a:pt x="462" y="8"/>
                    </a:lnTo>
                    <a:lnTo>
                      <a:pt x="468" y="8"/>
                    </a:lnTo>
                    <a:lnTo>
                      <a:pt x="473" y="8"/>
                    </a:lnTo>
                    <a:lnTo>
                      <a:pt x="478" y="8"/>
                    </a:lnTo>
                    <a:lnTo>
                      <a:pt x="480" y="11"/>
                    </a:lnTo>
                    <a:lnTo>
                      <a:pt x="486" y="11"/>
                    </a:lnTo>
                    <a:lnTo>
                      <a:pt x="488" y="14"/>
                    </a:lnTo>
                    <a:lnTo>
                      <a:pt x="488" y="20"/>
                    </a:lnTo>
                    <a:lnTo>
                      <a:pt x="486" y="25"/>
                    </a:lnTo>
                    <a:lnTo>
                      <a:pt x="488" y="28"/>
                    </a:lnTo>
                    <a:lnTo>
                      <a:pt x="491" y="28"/>
                    </a:lnTo>
                    <a:lnTo>
                      <a:pt x="491" y="31"/>
                    </a:lnTo>
                    <a:lnTo>
                      <a:pt x="493" y="31"/>
                    </a:lnTo>
                    <a:lnTo>
                      <a:pt x="501" y="31"/>
                    </a:lnTo>
                    <a:lnTo>
                      <a:pt x="511" y="34"/>
                    </a:lnTo>
                    <a:lnTo>
                      <a:pt x="511" y="39"/>
                    </a:lnTo>
                    <a:lnTo>
                      <a:pt x="519" y="39"/>
                    </a:lnTo>
                    <a:lnTo>
                      <a:pt x="522" y="42"/>
                    </a:lnTo>
                    <a:lnTo>
                      <a:pt x="529" y="42"/>
                    </a:lnTo>
                    <a:lnTo>
                      <a:pt x="529" y="47"/>
                    </a:lnTo>
                    <a:lnTo>
                      <a:pt x="532" y="50"/>
                    </a:lnTo>
                    <a:lnTo>
                      <a:pt x="532" y="53"/>
                    </a:lnTo>
                    <a:lnTo>
                      <a:pt x="534" y="53"/>
                    </a:lnTo>
                    <a:lnTo>
                      <a:pt x="532" y="56"/>
                    </a:lnTo>
                    <a:lnTo>
                      <a:pt x="534" y="64"/>
                    </a:lnTo>
                    <a:lnTo>
                      <a:pt x="532" y="64"/>
                    </a:lnTo>
                    <a:lnTo>
                      <a:pt x="532" y="69"/>
                    </a:lnTo>
                    <a:lnTo>
                      <a:pt x="529" y="72"/>
                    </a:lnTo>
                    <a:lnTo>
                      <a:pt x="529" y="75"/>
                    </a:lnTo>
                    <a:lnTo>
                      <a:pt x="522" y="78"/>
                    </a:lnTo>
                    <a:lnTo>
                      <a:pt x="522" y="75"/>
                    </a:lnTo>
                    <a:lnTo>
                      <a:pt x="519" y="78"/>
                    </a:lnTo>
                    <a:lnTo>
                      <a:pt x="517" y="97"/>
                    </a:lnTo>
                    <a:lnTo>
                      <a:pt x="517" y="102"/>
                    </a:lnTo>
                    <a:lnTo>
                      <a:pt x="522" y="114"/>
                    </a:lnTo>
                    <a:lnTo>
                      <a:pt x="519" y="114"/>
                    </a:lnTo>
                    <a:lnTo>
                      <a:pt x="527" y="114"/>
                    </a:lnTo>
                    <a:lnTo>
                      <a:pt x="540" y="105"/>
                    </a:lnTo>
                    <a:lnTo>
                      <a:pt x="550" y="117"/>
                    </a:lnTo>
                    <a:lnTo>
                      <a:pt x="555" y="122"/>
                    </a:lnTo>
                    <a:lnTo>
                      <a:pt x="586" y="125"/>
                    </a:lnTo>
                    <a:lnTo>
                      <a:pt x="591" y="133"/>
                    </a:lnTo>
                    <a:lnTo>
                      <a:pt x="591" y="138"/>
                    </a:lnTo>
                    <a:lnTo>
                      <a:pt x="591" y="141"/>
                    </a:lnTo>
                    <a:lnTo>
                      <a:pt x="594" y="138"/>
                    </a:lnTo>
                    <a:lnTo>
                      <a:pt x="609" y="141"/>
                    </a:lnTo>
                    <a:lnTo>
                      <a:pt x="622" y="147"/>
                    </a:lnTo>
                    <a:lnTo>
                      <a:pt x="622" y="153"/>
                    </a:lnTo>
                    <a:lnTo>
                      <a:pt x="617" y="161"/>
                    </a:lnTo>
                    <a:lnTo>
                      <a:pt x="622" y="166"/>
                    </a:lnTo>
                    <a:lnTo>
                      <a:pt x="617" y="172"/>
                    </a:lnTo>
                    <a:lnTo>
                      <a:pt x="622" y="174"/>
                    </a:lnTo>
                    <a:lnTo>
                      <a:pt x="617" y="180"/>
                    </a:lnTo>
                    <a:lnTo>
                      <a:pt x="607" y="180"/>
                    </a:lnTo>
                    <a:lnTo>
                      <a:pt x="597" y="166"/>
                    </a:lnTo>
                    <a:lnTo>
                      <a:pt x="591" y="166"/>
                    </a:lnTo>
                    <a:lnTo>
                      <a:pt x="576" y="155"/>
                    </a:lnTo>
                    <a:lnTo>
                      <a:pt x="573" y="155"/>
                    </a:lnTo>
                    <a:lnTo>
                      <a:pt x="583" y="166"/>
                    </a:lnTo>
                    <a:lnTo>
                      <a:pt x="589" y="172"/>
                    </a:lnTo>
                    <a:lnTo>
                      <a:pt x="599" y="183"/>
                    </a:lnTo>
                    <a:lnTo>
                      <a:pt x="625" y="188"/>
                    </a:lnTo>
                    <a:lnTo>
                      <a:pt x="622" y="194"/>
                    </a:lnTo>
                    <a:lnTo>
                      <a:pt x="607" y="194"/>
                    </a:lnTo>
                    <a:lnTo>
                      <a:pt x="615" y="196"/>
                    </a:lnTo>
                    <a:lnTo>
                      <a:pt x="622" y="194"/>
                    </a:lnTo>
                    <a:lnTo>
                      <a:pt x="633" y="205"/>
                    </a:lnTo>
                    <a:lnTo>
                      <a:pt x="633" y="216"/>
                    </a:lnTo>
                    <a:lnTo>
                      <a:pt x="630" y="216"/>
                    </a:lnTo>
                    <a:lnTo>
                      <a:pt x="625" y="208"/>
                    </a:lnTo>
                    <a:lnTo>
                      <a:pt x="615" y="202"/>
                    </a:lnTo>
                    <a:lnTo>
                      <a:pt x="615" y="205"/>
                    </a:lnTo>
                    <a:lnTo>
                      <a:pt x="617" y="205"/>
                    </a:lnTo>
                    <a:lnTo>
                      <a:pt x="622" y="211"/>
                    </a:lnTo>
                    <a:lnTo>
                      <a:pt x="615" y="211"/>
                    </a:lnTo>
                    <a:lnTo>
                      <a:pt x="625" y="222"/>
                    </a:lnTo>
                    <a:lnTo>
                      <a:pt x="617" y="224"/>
                    </a:lnTo>
                    <a:lnTo>
                      <a:pt x="597" y="211"/>
                    </a:lnTo>
                    <a:lnTo>
                      <a:pt x="594" y="211"/>
                    </a:lnTo>
                    <a:lnTo>
                      <a:pt x="597" y="216"/>
                    </a:lnTo>
                    <a:lnTo>
                      <a:pt x="607" y="224"/>
                    </a:lnTo>
                    <a:lnTo>
                      <a:pt x="622" y="230"/>
                    </a:lnTo>
                    <a:lnTo>
                      <a:pt x="625" y="238"/>
                    </a:lnTo>
                    <a:lnTo>
                      <a:pt x="625" y="235"/>
                    </a:lnTo>
                    <a:lnTo>
                      <a:pt x="630" y="238"/>
                    </a:lnTo>
                    <a:lnTo>
                      <a:pt x="630" y="235"/>
                    </a:lnTo>
                    <a:lnTo>
                      <a:pt x="635" y="238"/>
                    </a:lnTo>
                    <a:lnTo>
                      <a:pt x="627" y="241"/>
                    </a:lnTo>
                    <a:lnTo>
                      <a:pt x="638" y="244"/>
                    </a:lnTo>
                    <a:lnTo>
                      <a:pt x="638" y="249"/>
                    </a:lnTo>
                    <a:lnTo>
                      <a:pt x="630" y="257"/>
                    </a:lnTo>
                    <a:lnTo>
                      <a:pt x="627" y="260"/>
                    </a:lnTo>
                    <a:lnTo>
                      <a:pt x="615" y="249"/>
                    </a:lnTo>
                    <a:lnTo>
                      <a:pt x="617" y="247"/>
                    </a:lnTo>
                    <a:lnTo>
                      <a:pt x="612" y="244"/>
                    </a:lnTo>
                    <a:lnTo>
                      <a:pt x="612" y="249"/>
                    </a:lnTo>
                    <a:lnTo>
                      <a:pt x="607" y="244"/>
                    </a:lnTo>
                    <a:lnTo>
                      <a:pt x="607" y="238"/>
                    </a:lnTo>
                    <a:lnTo>
                      <a:pt x="604" y="235"/>
                    </a:lnTo>
                    <a:lnTo>
                      <a:pt x="597" y="235"/>
                    </a:lnTo>
                    <a:lnTo>
                      <a:pt x="594" y="238"/>
                    </a:lnTo>
                    <a:lnTo>
                      <a:pt x="589" y="235"/>
                    </a:lnTo>
                    <a:lnTo>
                      <a:pt x="586" y="235"/>
                    </a:lnTo>
                    <a:lnTo>
                      <a:pt x="578" y="224"/>
                    </a:lnTo>
                    <a:lnTo>
                      <a:pt x="583" y="235"/>
                    </a:lnTo>
                    <a:lnTo>
                      <a:pt x="576" y="238"/>
                    </a:lnTo>
                    <a:lnTo>
                      <a:pt x="583" y="241"/>
                    </a:lnTo>
                    <a:lnTo>
                      <a:pt x="591" y="238"/>
                    </a:lnTo>
                    <a:lnTo>
                      <a:pt x="597" y="244"/>
                    </a:lnTo>
                    <a:lnTo>
                      <a:pt x="599" y="238"/>
                    </a:lnTo>
                    <a:lnTo>
                      <a:pt x="604" y="244"/>
                    </a:lnTo>
                    <a:lnTo>
                      <a:pt x="607" y="252"/>
                    </a:lnTo>
                    <a:lnTo>
                      <a:pt x="612" y="257"/>
                    </a:lnTo>
                    <a:lnTo>
                      <a:pt x="612" y="260"/>
                    </a:lnTo>
                    <a:lnTo>
                      <a:pt x="615" y="257"/>
                    </a:lnTo>
                    <a:lnTo>
                      <a:pt x="622" y="260"/>
                    </a:lnTo>
                    <a:lnTo>
                      <a:pt x="622" y="266"/>
                    </a:lnTo>
                    <a:lnTo>
                      <a:pt x="625" y="266"/>
                    </a:lnTo>
                    <a:lnTo>
                      <a:pt x="625" y="269"/>
                    </a:lnTo>
                    <a:lnTo>
                      <a:pt x="617" y="277"/>
                    </a:lnTo>
                    <a:lnTo>
                      <a:pt x="622" y="282"/>
                    </a:lnTo>
                    <a:lnTo>
                      <a:pt x="625" y="271"/>
                    </a:lnTo>
                    <a:lnTo>
                      <a:pt x="630" y="266"/>
                    </a:lnTo>
                    <a:lnTo>
                      <a:pt x="635" y="263"/>
                    </a:lnTo>
                    <a:lnTo>
                      <a:pt x="638" y="269"/>
                    </a:lnTo>
                    <a:lnTo>
                      <a:pt x="633" y="271"/>
                    </a:lnTo>
                    <a:lnTo>
                      <a:pt x="633" y="277"/>
                    </a:lnTo>
                    <a:lnTo>
                      <a:pt x="638" y="271"/>
                    </a:lnTo>
                    <a:lnTo>
                      <a:pt x="643" y="271"/>
                    </a:lnTo>
                    <a:lnTo>
                      <a:pt x="638" y="260"/>
                    </a:lnTo>
                    <a:lnTo>
                      <a:pt x="638" y="257"/>
                    </a:lnTo>
                    <a:lnTo>
                      <a:pt x="648" y="260"/>
                    </a:lnTo>
                    <a:lnTo>
                      <a:pt x="651" y="263"/>
                    </a:lnTo>
                    <a:lnTo>
                      <a:pt x="653" y="257"/>
                    </a:lnTo>
                    <a:lnTo>
                      <a:pt x="666" y="257"/>
                    </a:lnTo>
                    <a:lnTo>
                      <a:pt x="684" y="293"/>
                    </a:lnTo>
                    <a:lnTo>
                      <a:pt x="684" y="299"/>
                    </a:lnTo>
                    <a:lnTo>
                      <a:pt x="684" y="290"/>
                    </a:lnTo>
                    <a:lnTo>
                      <a:pt x="674" y="280"/>
                    </a:lnTo>
                    <a:lnTo>
                      <a:pt x="674" y="299"/>
                    </a:lnTo>
                    <a:lnTo>
                      <a:pt x="671" y="299"/>
                    </a:lnTo>
                    <a:lnTo>
                      <a:pt x="669" y="293"/>
                    </a:lnTo>
                    <a:lnTo>
                      <a:pt x="671" y="302"/>
                    </a:lnTo>
                    <a:lnTo>
                      <a:pt x="663" y="302"/>
                    </a:lnTo>
                    <a:lnTo>
                      <a:pt x="646" y="305"/>
                    </a:lnTo>
                    <a:lnTo>
                      <a:pt x="630" y="307"/>
                    </a:lnTo>
                    <a:lnTo>
                      <a:pt x="625" y="310"/>
                    </a:lnTo>
                    <a:lnTo>
                      <a:pt x="594" y="315"/>
                    </a:lnTo>
                    <a:lnTo>
                      <a:pt x="571" y="321"/>
                    </a:lnTo>
                    <a:lnTo>
                      <a:pt x="558" y="324"/>
                    </a:lnTo>
                    <a:lnTo>
                      <a:pt x="519" y="332"/>
                    </a:lnTo>
                    <a:lnTo>
                      <a:pt x="509" y="335"/>
                    </a:lnTo>
                    <a:lnTo>
                      <a:pt x="496" y="341"/>
                    </a:lnTo>
                    <a:lnTo>
                      <a:pt x="473" y="343"/>
                    </a:lnTo>
                    <a:lnTo>
                      <a:pt x="460" y="346"/>
                    </a:lnTo>
                    <a:lnTo>
                      <a:pt x="434" y="351"/>
                    </a:lnTo>
                    <a:lnTo>
                      <a:pt x="432" y="351"/>
                    </a:lnTo>
                    <a:lnTo>
                      <a:pt x="398" y="357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331">
                <a:extLst>
                  <a:ext uri="{FF2B5EF4-FFF2-40B4-BE49-F238E27FC236}">
                    <a16:creationId xmlns:a16="http://schemas.microsoft.com/office/drawing/2014/main" id="{7BC71EFF-126A-4C52-87E5-88D38564F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7" y="1768"/>
                <a:ext cx="398" cy="212"/>
              </a:xfrm>
              <a:custGeom>
                <a:avLst/>
                <a:gdLst>
                  <a:gd name="T0" fmla="*/ 375 w 398"/>
                  <a:gd name="T1" fmla="*/ 138 h 212"/>
                  <a:gd name="T2" fmla="*/ 388 w 398"/>
                  <a:gd name="T3" fmla="*/ 169 h 212"/>
                  <a:gd name="T4" fmla="*/ 362 w 398"/>
                  <a:gd name="T5" fmla="*/ 203 h 212"/>
                  <a:gd name="T6" fmla="*/ 339 w 398"/>
                  <a:gd name="T7" fmla="*/ 178 h 212"/>
                  <a:gd name="T8" fmla="*/ 328 w 398"/>
                  <a:gd name="T9" fmla="*/ 175 h 212"/>
                  <a:gd name="T10" fmla="*/ 297 w 398"/>
                  <a:gd name="T11" fmla="*/ 161 h 212"/>
                  <a:gd name="T12" fmla="*/ 316 w 398"/>
                  <a:gd name="T13" fmla="*/ 138 h 212"/>
                  <a:gd name="T14" fmla="*/ 302 w 398"/>
                  <a:gd name="T15" fmla="*/ 127 h 212"/>
                  <a:gd name="T16" fmla="*/ 284 w 398"/>
                  <a:gd name="T17" fmla="*/ 133 h 212"/>
                  <a:gd name="T18" fmla="*/ 300 w 398"/>
                  <a:gd name="T19" fmla="*/ 104 h 212"/>
                  <a:gd name="T20" fmla="*/ 300 w 398"/>
                  <a:gd name="T21" fmla="*/ 101 h 212"/>
                  <a:gd name="T22" fmla="*/ 284 w 398"/>
                  <a:gd name="T23" fmla="*/ 76 h 212"/>
                  <a:gd name="T24" fmla="*/ 313 w 398"/>
                  <a:gd name="T25" fmla="*/ 42 h 212"/>
                  <a:gd name="T26" fmla="*/ 290 w 398"/>
                  <a:gd name="T27" fmla="*/ 22 h 212"/>
                  <a:gd name="T28" fmla="*/ 266 w 398"/>
                  <a:gd name="T29" fmla="*/ 48 h 212"/>
                  <a:gd name="T30" fmla="*/ 256 w 398"/>
                  <a:gd name="T31" fmla="*/ 70 h 212"/>
                  <a:gd name="T32" fmla="*/ 256 w 398"/>
                  <a:gd name="T33" fmla="*/ 76 h 212"/>
                  <a:gd name="T34" fmla="*/ 269 w 398"/>
                  <a:gd name="T35" fmla="*/ 133 h 212"/>
                  <a:gd name="T36" fmla="*/ 287 w 398"/>
                  <a:gd name="T37" fmla="*/ 178 h 212"/>
                  <a:gd name="T38" fmla="*/ 297 w 398"/>
                  <a:gd name="T39" fmla="*/ 189 h 212"/>
                  <a:gd name="T40" fmla="*/ 248 w 398"/>
                  <a:gd name="T41" fmla="*/ 178 h 212"/>
                  <a:gd name="T42" fmla="*/ 217 w 398"/>
                  <a:gd name="T43" fmla="*/ 184 h 212"/>
                  <a:gd name="T44" fmla="*/ 220 w 398"/>
                  <a:gd name="T45" fmla="*/ 150 h 212"/>
                  <a:gd name="T46" fmla="*/ 222 w 398"/>
                  <a:gd name="T47" fmla="*/ 133 h 212"/>
                  <a:gd name="T48" fmla="*/ 212 w 398"/>
                  <a:gd name="T49" fmla="*/ 118 h 212"/>
                  <a:gd name="T50" fmla="*/ 192 w 398"/>
                  <a:gd name="T51" fmla="*/ 107 h 212"/>
                  <a:gd name="T52" fmla="*/ 178 w 398"/>
                  <a:gd name="T53" fmla="*/ 104 h 212"/>
                  <a:gd name="T54" fmla="*/ 176 w 398"/>
                  <a:gd name="T55" fmla="*/ 87 h 212"/>
                  <a:gd name="T56" fmla="*/ 158 w 398"/>
                  <a:gd name="T57" fmla="*/ 85 h 212"/>
                  <a:gd name="T58" fmla="*/ 150 w 398"/>
                  <a:gd name="T59" fmla="*/ 76 h 212"/>
                  <a:gd name="T60" fmla="*/ 145 w 398"/>
                  <a:gd name="T61" fmla="*/ 68 h 212"/>
                  <a:gd name="T62" fmla="*/ 140 w 398"/>
                  <a:gd name="T63" fmla="*/ 65 h 212"/>
                  <a:gd name="T64" fmla="*/ 140 w 398"/>
                  <a:gd name="T65" fmla="*/ 53 h 212"/>
                  <a:gd name="T66" fmla="*/ 132 w 398"/>
                  <a:gd name="T67" fmla="*/ 53 h 212"/>
                  <a:gd name="T68" fmla="*/ 127 w 398"/>
                  <a:gd name="T69" fmla="*/ 53 h 212"/>
                  <a:gd name="T70" fmla="*/ 106 w 398"/>
                  <a:gd name="T71" fmla="*/ 48 h 212"/>
                  <a:gd name="T72" fmla="*/ 103 w 398"/>
                  <a:gd name="T73" fmla="*/ 59 h 212"/>
                  <a:gd name="T74" fmla="*/ 88 w 398"/>
                  <a:gd name="T75" fmla="*/ 59 h 212"/>
                  <a:gd name="T76" fmla="*/ 91 w 398"/>
                  <a:gd name="T77" fmla="*/ 68 h 212"/>
                  <a:gd name="T78" fmla="*/ 83 w 398"/>
                  <a:gd name="T79" fmla="*/ 70 h 212"/>
                  <a:gd name="T80" fmla="*/ 70 w 398"/>
                  <a:gd name="T81" fmla="*/ 73 h 212"/>
                  <a:gd name="T82" fmla="*/ 62 w 398"/>
                  <a:gd name="T83" fmla="*/ 68 h 212"/>
                  <a:gd name="T84" fmla="*/ 60 w 398"/>
                  <a:gd name="T85" fmla="*/ 62 h 212"/>
                  <a:gd name="T86" fmla="*/ 60 w 398"/>
                  <a:gd name="T87" fmla="*/ 70 h 212"/>
                  <a:gd name="T88" fmla="*/ 47 w 398"/>
                  <a:gd name="T89" fmla="*/ 90 h 212"/>
                  <a:gd name="T90" fmla="*/ 31 w 398"/>
                  <a:gd name="T91" fmla="*/ 96 h 212"/>
                  <a:gd name="T92" fmla="*/ 23 w 398"/>
                  <a:gd name="T93" fmla="*/ 113 h 212"/>
                  <a:gd name="T94" fmla="*/ 8 w 398"/>
                  <a:gd name="T95" fmla="*/ 127 h 212"/>
                  <a:gd name="T96" fmla="*/ 44 w 398"/>
                  <a:gd name="T97" fmla="*/ 53 h 212"/>
                  <a:gd name="T98" fmla="*/ 114 w 398"/>
                  <a:gd name="T99" fmla="*/ 42 h 212"/>
                  <a:gd name="T100" fmla="*/ 207 w 398"/>
                  <a:gd name="T101" fmla="*/ 22 h 212"/>
                  <a:gd name="T102" fmla="*/ 279 w 398"/>
                  <a:gd name="T103" fmla="*/ 5 h 212"/>
                  <a:gd name="T104" fmla="*/ 321 w 398"/>
                  <a:gd name="T105" fmla="*/ 53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98" h="212">
                    <a:moveTo>
                      <a:pt x="341" y="127"/>
                    </a:moveTo>
                    <a:lnTo>
                      <a:pt x="341" y="135"/>
                    </a:lnTo>
                    <a:lnTo>
                      <a:pt x="344" y="147"/>
                    </a:lnTo>
                    <a:lnTo>
                      <a:pt x="375" y="138"/>
                    </a:lnTo>
                    <a:lnTo>
                      <a:pt x="398" y="135"/>
                    </a:lnTo>
                    <a:lnTo>
                      <a:pt x="396" y="147"/>
                    </a:lnTo>
                    <a:lnTo>
                      <a:pt x="398" y="158"/>
                    </a:lnTo>
                    <a:lnTo>
                      <a:pt x="388" y="169"/>
                    </a:lnTo>
                    <a:lnTo>
                      <a:pt x="383" y="189"/>
                    </a:lnTo>
                    <a:lnTo>
                      <a:pt x="383" y="195"/>
                    </a:lnTo>
                    <a:lnTo>
                      <a:pt x="362" y="200"/>
                    </a:lnTo>
                    <a:lnTo>
                      <a:pt x="362" y="203"/>
                    </a:lnTo>
                    <a:lnTo>
                      <a:pt x="344" y="209"/>
                    </a:lnTo>
                    <a:lnTo>
                      <a:pt x="346" y="192"/>
                    </a:lnTo>
                    <a:lnTo>
                      <a:pt x="336" y="184"/>
                    </a:lnTo>
                    <a:lnTo>
                      <a:pt x="339" y="178"/>
                    </a:lnTo>
                    <a:lnTo>
                      <a:pt x="341" y="172"/>
                    </a:lnTo>
                    <a:lnTo>
                      <a:pt x="333" y="175"/>
                    </a:lnTo>
                    <a:lnTo>
                      <a:pt x="333" y="161"/>
                    </a:lnTo>
                    <a:lnTo>
                      <a:pt x="328" y="175"/>
                    </a:lnTo>
                    <a:lnTo>
                      <a:pt x="323" y="175"/>
                    </a:lnTo>
                    <a:lnTo>
                      <a:pt x="321" y="172"/>
                    </a:lnTo>
                    <a:lnTo>
                      <a:pt x="321" y="178"/>
                    </a:lnTo>
                    <a:lnTo>
                      <a:pt x="297" y="161"/>
                    </a:lnTo>
                    <a:lnTo>
                      <a:pt x="295" y="155"/>
                    </a:lnTo>
                    <a:lnTo>
                      <a:pt x="302" y="147"/>
                    </a:lnTo>
                    <a:lnTo>
                      <a:pt x="297" y="141"/>
                    </a:lnTo>
                    <a:lnTo>
                      <a:pt x="316" y="138"/>
                    </a:lnTo>
                    <a:lnTo>
                      <a:pt x="316" y="135"/>
                    </a:lnTo>
                    <a:lnTo>
                      <a:pt x="313" y="138"/>
                    </a:lnTo>
                    <a:lnTo>
                      <a:pt x="313" y="135"/>
                    </a:lnTo>
                    <a:lnTo>
                      <a:pt x="302" y="127"/>
                    </a:lnTo>
                    <a:lnTo>
                      <a:pt x="300" y="127"/>
                    </a:lnTo>
                    <a:lnTo>
                      <a:pt x="295" y="124"/>
                    </a:lnTo>
                    <a:lnTo>
                      <a:pt x="290" y="124"/>
                    </a:lnTo>
                    <a:lnTo>
                      <a:pt x="284" y="133"/>
                    </a:lnTo>
                    <a:lnTo>
                      <a:pt x="287" y="113"/>
                    </a:lnTo>
                    <a:lnTo>
                      <a:pt x="297" y="118"/>
                    </a:lnTo>
                    <a:lnTo>
                      <a:pt x="300" y="116"/>
                    </a:lnTo>
                    <a:lnTo>
                      <a:pt x="300" y="104"/>
                    </a:lnTo>
                    <a:lnTo>
                      <a:pt x="302" y="104"/>
                    </a:lnTo>
                    <a:lnTo>
                      <a:pt x="300" y="104"/>
                    </a:lnTo>
                    <a:lnTo>
                      <a:pt x="300" y="96"/>
                    </a:lnTo>
                    <a:lnTo>
                      <a:pt x="300" y="101"/>
                    </a:lnTo>
                    <a:lnTo>
                      <a:pt x="290" y="96"/>
                    </a:lnTo>
                    <a:lnTo>
                      <a:pt x="297" y="76"/>
                    </a:lnTo>
                    <a:lnTo>
                      <a:pt x="287" y="82"/>
                    </a:lnTo>
                    <a:lnTo>
                      <a:pt x="284" y="76"/>
                    </a:lnTo>
                    <a:lnTo>
                      <a:pt x="284" y="68"/>
                    </a:lnTo>
                    <a:lnTo>
                      <a:pt x="290" y="51"/>
                    </a:lnTo>
                    <a:lnTo>
                      <a:pt x="297" y="48"/>
                    </a:lnTo>
                    <a:lnTo>
                      <a:pt x="313" y="42"/>
                    </a:lnTo>
                    <a:lnTo>
                      <a:pt x="300" y="42"/>
                    </a:lnTo>
                    <a:lnTo>
                      <a:pt x="300" y="31"/>
                    </a:lnTo>
                    <a:lnTo>
                      <a:pt x="297" y="25"/>
                    </a:lnTo>
                    <a:lnTo>
                      <a:pt x="290" y="22"/>
                    </a:lnTo>
                    <a:lnTo>
                      <a:pt x="287" y="25"/>
                    </a:lnTo>
                    <a:lnTo>
                      <a:pt x="284" y="45"/>
                    </a:lnTo>
                    <a:lnTo>
                      <a:pt x="279" y="48"/>
                    </a:lnTo>
                    <a:lnTo>
                      <a:pt x="266" y="48"/>
                    </a:lnTo>
                    <a:lnTo>
                      <a:pt x="266" y="68"/>
                    </a:lnTo>
                    <a:lnTo>
                      <a:pt x="258" y="70"/>
                    </a:lnTo>
                    <a:lnTo>
                      <a:pt x="248" y="70"/>
                    </a:lnTo>
                    <a:lnTo>
                      <a:pt x="256" y="70"/>
                    </a:lnTo>
                    <a:lnTo>
                      <a:pt x="256" y="76"/>
                    </a:lnTo>
                    <a:lnTo>
                      <a:pt x="251" y="76"/>
                    </a:lnTo>
                    <a:lnTo>
                      <a:pt x="251" y="82"/>
                    </a:lnTo>
                    <a:lnTo>
                      <a:pt x="256" y="76"/>
                    </a:lnTo>
                    <a:lnTo>
                      <a:pt x="269" y="85"/>
                    </a:lnTo>
                    <a:lnTo>
                      <a:pt x="269" y="110"/>
                    </a:lnTo>
                    <a:lnTo>
                      <a:pt x="266" y="130"/>
                    </a:lnTo>
                    <a:lnTo>
                      <a:pt x="269" y="133"/>
                    </a:lnTo>
                    <a:lnTo>
                      <a:pt x="277" y="155"/>
                    </a:lnTo>
                    <a:lnTo>
                      <a:pt x="287" y="169"/>
                    </a:lnTo>
                    <a:lnTo>
                      <a:pt x="287" y="175"/>
                    </a:lnTo>
                    <a:lnTo>
                      <a:pt x="287" y="178"/>
                    </a:lnTo>
                    <a:lnTo>
                      <a:pt x="282" y="178"/>
                    </a:lnTo>
                    <a:lnTo>
                      <a:pt x="277" y="169"/>
                    </a:lnTo>
                    <a:lnTo>
                      <a:pt x="264" y="169"/>
                    </a:lnTo>
                    <a:lnTo>
                      <a:pt x="297" y="189"/>
                    </a:lnTo>
                    <a:lnTo>
                      <a:pt x="302" y="212"/>
                    </a:lnTo>
                    <a:lnTo>
                      <a:pt x="277" y="195"/>
                    </a:lnTo>
                    <a:lnTo>
                      <a:pt x="261" y="195"/>
                    </a:lnTo>
                    <a:lnTo>
                      <a:pt x="248" y="178"/>
                    </a:lnTo>
                    <a:lnTo>
                      <a:pt x="246" y="192"/>
                    </a:lnTo>
                    <a:lnTo>
                      <a:pt x="241" y="189"/>
                    </a:lnTo>
                    <a:lnTo>
                      <a:pt x="236" y="178"/>
                    </a:lnTo>
                    <a:lnTo>
                      <a:pt x="217" y="184"/>
                    </a:lnTo>
                    <a:lnTo>
                      <a:pt x="212" y="181"/>
                    </a:lnTo>
                    <a:lnTo>
                      <a:pt x="209" y="175"/>
                    </a:lnTo>
                    <a:lnTo>
                      <a:pt x="220" y="152"/>
                    </a:lnTo>
                    <a:lnTo>
                      <a:pt x="220" y="150"/>
                    </a:lnTo>
                    <a:lnTo>
                      <a:pt x="222" y="147"/>
                    </a:lnTo>
                    <a:lnTo>
                      <a:pt x="222" y="141"/>
                    </a:lnTo>
                    <a:lnTo>
                      <a:pt x="225" y="141"/>
                    </a:lnTo>
                    <a:lnTo>
                      <a:pt x="222" y="133"/>
                    </a:lnTo>
                    <a:lnTo>
                      <a:pt x="236" y="118"/>
                    </a:lnTo>
                    <a:lnTo>
                      <a:pt x="222" y="113"/>
                    </a:lnTo>
                    <a:lnTo>
                      <a:pt x="220" y="110"/>
                    </a:lnTo>
                    <a:lnTo>
                      <a:pt x="212" y="118"/>
                    </a:lnTo>
                    <a:lnTo>
                      <a:pt x="209" y="116"/>
                    </a:lnTo>
                    <a:lnTo>
                      <a:pt x="202" y="116"/>
                    </a:lnTo>
                    <a:lnTo>
                      <a:pt x="202" y="110"/>
                    </a:lnTo>
                    <a:lnTo>
                      <a:pt x="192" y="107"/>
                    </a:lnTo>
                    <a:lnTo>
                      <a:pt x="184" y="107"/>
                    </a:lnTo>
                    <a:lnTo>
                      <a:pt x="181" y="107"/>
                    </a:lnTo>
                    <a:lnTo>
                      <a:pt x="181" y="104"/>
                    </a:lnTo>
                    <a:lnTo>
                      <a:pt x="178" y="104"/>
                    </a:lnTo>
                    <a:lnTo>
                      <a:pt x="176" y="101"/>
                    </a:lnTo>
                    <a:lnTo>
                      <a:pt x="178" y="96"/>
                    </a:lnTo>
                    <a:lnTo>
                      <a:pt x="178" y="90"/>
                    </a:lnTo>
                    <a:lnTo>
                      <a:pt x="176" y="87"/>
                    </a:lnTo>
                    <a:lnTo>
                      <a:pt x="171" y="87"/>
                    </a:lnTo>
                    <a:lnTo>
                      <a:pt x="168" y="85"/>
                    </a:lnTo>
                    <a:lnTo>
                      <a:pt x="163" y="85"/>
                    </a:lnTo>
                    <a:lnTo>
                      <a:pt x="158" y="85"/>
                    </a:lnTo>
                    <a:lnTo>
                      <a:pt x="153" y="85"/>
                    </a:lnTo>
                    <a:lnTo>
                      <a:pt x="150" y="85"/>
                    </a:lnTo>
                    <a:lnTo>
                      <a:pt x="150" y="82"/>
                    </a:lnTo>
                    <a:lnTo>
                      <a:pt x="150" y="76"/>
                    </a:lnTo>
                    <a:lnTo>
                      <a:pt x="150" y="73"/>
                    </a:lnTo>
                    <a:lnTo>
                      <a:pt x="150" y="70"/>
                    </a:lnTo>
                    <a:lnTo>
                      <a:pt x="145" y="70"/>
                    </a:lnTo>
                    <a:lnTo>
                      <a:pt x="145" y="68"/>
                    </a:lnTo>
                    <a:lnTo>
                      <a:pt x="145" y="65"/>
                    </a:lnTo>
                    <a:lnTo>
                      <a:pt x="147" y="62"/>
                    </a:lnTo>
                    <a:lnTo>
                      <a:pt x="142" y="65"/>
                    </a:lnTo>
                    <a:lnTo>
                      <a:pt x="140" y="65"/>
                    </a:lnTo>
                    <a:lnTo>
                      <a:pt x="142" y="62"/>
                    </a:lnTo>
                    <a:lnTo>
                      <a:pt x="140" y="62"/>
                    </a:lnTo>
                    <a:lnTo>
                      <a:pt x="137" y="59"/>
                    </a:lnTo>
                    <a:lnTo>
                      <a:pt x="140" y="53"/>
                    </a:lnTo>
                    <a:lnTo>
                      <a:pt x="140" y="51"/>
                    </a:lnTo>
                    <a:lnTo>
                      <a:pt x="137" y="51"/>
                    </a:lnTo>
                    <a:lnTo>
                      <a:pt x="132" y="51"/>
                    </a:lnTo>
                    <a:lnTo>
                      <a:pt x="132" y="53"/>
                    </a:lnTo>
                    <a:lnTo>
                      <a:pt x="129" y="51"/>
                    </a:lnTo>
                    <a:lnTo>
                      <a:pt x="129" y="53"/>
                    </a:lnTo>
                    <a:lnTo>
                      <a:pt x="127" y="51"/>
                    </a:lnTo>
                    <a:lnTo>
                      <a:pt x="127" y="53"/>
                    </a:lnTo>
                    <a:lnTo>
                      <a:pt x="122" y="51"/>
                    </a:lnTo>
                    <a:lnTo>
                      <a:pt x="114" y="48"/>
                    </a:lnTo>
                    <a:lnTo>
                      <a:pt x="109" y="45"/>
                    </a:lnTo>
                    <a:lnTo>
                      <a:pt x="106" y="48"/>
                    </a:lnTo>
                    <a:lnTo>
                      <a:pt x="103" y="48"/>
                    </a:lnTo>
                    <a:lnTo>
                      <a:pt x="103" y="51"/>
                    </a:lnTo>
                    <a:lnTo>
                      <a:pt x="103" y="53"/>
                    </a:lnTo>
                    <a:lnTo>
                      <a:pt x="103" y="59"/>
                    </a:lnTo>
                    <a:lnTo>
                      <a:pt x="93" y="53"/>
                    </a:lnTo>
                    <a:lnTo>
                      <a:pt x="93" y="59"/>
                    </a:lnTo>
                    <a:lnTo>
                      <a:pt x="91" y="59"/>
                    </a:lnTo>
                    <a:lnTo>
                      <a:pt x="88" y="59"/>
                    </a:lnTo>
                    <a:lnTo>
                      <a:pt x="91" y="65"/>
                    </a:lnTo>
                    <a:lnTo>
                      <a:pt x="88" y="65"/>
                    </a:lnTo>
                    <a:lnTo>
                      <a:pt x="86" y="65"/>
                    </a:lnTo>
                    <a:lnTo>
                      <a:pt x="91" y="68"/>
                    </a:lnTo>
                    <a:lnTo>
                      <a:pt x="88" y="68"/>
                    </a:lnTo>
                    <a:lnTo>
                      <a:pt x="88" y="70"/>
                    </a:lnTo>
                    <a:lnTo>
                      <a:pt x="86" y="70"/>
                    </a:lnTo>
                    <a:lnTo>
                      <a:pt x="83" y="70"/>
                    </a:lnTo>
                    <a:lnTo>
                      <a:pt x="81" y="73"/>
                    </a:lnTo>
                    <a:lnTo>
                      <a:pt x="75" y="73"/>
                    </a:lnTo>
                    <a:lnTo>
                      <a:pt x="73" y="73"/>
                    </a:lnTo>
                    <a:lnTo>
                      <a:pt x="70" y="73"/>
                    </a:lnTo>
                    <a:lnTo>
                      <a:pt x="65" y="70"/>
                    </a:lnTo>
                    <a:lnTo>
                      <a:pt x="62" y="70"/>
                    </a:lnTo>
                    <a:lnTo>
                      <a:pt x="60" y="68"/>
                    </a:lnTo>
                    <a:lnTo>
                      <a:pt x="62" y="68"/>
                    </a:lnTo>
                    <a:lnTo>
                      <a:pt x="65" y="65"/>
                    </a:lnTo>
                    <a:lnTo>
                      <a:pt x="62" y="65"/>
                    </a:lnTo>
                    <a:lnTo>
                      <a:pt x="60" y="65"/>
                    </a:lnTo>
                    <a:lnTo>
                      <a:pt x="60" y="62"/>
                    </a:lnTo>
                    <a:lnTo>
                      <a:pt x="60" y="65"/>
                    </a:lnTo>
                    <a:lnTo>
                      <a:pt x="60" y="68"/>
                    </a:lnTo>
                    <a:lnTo>
                      <a:pt x="54" y="70"/>
                    </a:lnTo>
                    <a:lnTo>
                      <a:pt x="60" y="70"/>
                    </a:lnTo>
                    <a:lnTo>
                      <a:pt x="54" y="73"/>
                    </a:lnTo>
                    <a:lnTo>
                      <a:pt x="52" y="76"/>
                    </a:lnTo>
                    <a:lnTo>
                      <a:pt x="47" y="87"/>
                    </a:lnTo>
                    <a:lnTo>
                      <a:pt x="47" y="90"/>
                    </a:lnTo>
                    <a:lnTo>
                      <a:pt x="39" y="87"/>
                    </a:lnTo>
                    <a:lnTo>
                      <a:pt x="34" y="90"/>
                    </a:lnTo>
                    <a:lnTo>
                      <a:pt x="34" y="96"/>
                    </a:lnTo>
                    <a:lnTo>
                      <a:pt x="31" y="96"/>
                    </a:lnTo>
                    <a:lnTo>
                      <a:pt x="31" y="101"/>
                    </a:lnTo>
                    <a:lnTo>
                      <a:pt x="23" y="107"/>
                    </a:lnTo>
                    <a:lnTo>
                      <a:pt x="23" y="110"/>
                    </a:lnTo>
                    <a:lnTo>
                      <a:pt x="23" y="113"/>
                    </a:lnTo>
                    <a:lnTo>
                      <a:pt x="16" y="113"/>
                    </a:lnTo>
                    <a:lnTo>
                      <a:pt x="13" y="116"/>
                    </a:lnTo>
                    <a:lnTo>
                      <a:pt x="11" y="127"/>
                    </a:lnTo>
                    <a:lnTo>
                      <a:pt x="8" y="127"/>
                    </a:lnTo>
                    <a:lnTo>
                      <a:pt x="8" y="130"/>
                    </a:lnTo>
                    <a:lnTo>
                      <a:pt x="0" y="65"/>
                    </a:lnTo>
                    <a:lnTo>
                      <a:pt x="6" y="65"/>
                    </a:lnTo>
                    <a:lnTo>
                      <a:pt x="44" y="53"/>
                    </a:lnTo>
                    <a:lnTo>
                      <a:pt x="52" y="53"/>
                    </a:lnTo>
                    <a:lnTo>
                      <a:pt x="91" y="45"/>
                    </a:lnTo>
                    <a:lnTo>
                      <a:pt x="93" y="45"/>
                    </a:lnTo>
                    <a:lnTo>
                      <a:pt x="114" y="42"/>
                    </a:lnTo>
                    <a:lnTo>
                      <a:pt x="166" y="31"/>
                    </a:lnTo>
                    <a:lnTo>
                      <a:pt x="168" y="31"/>
                    </a:lnTo>
                    <a:lnTo>
                      <a:pt x="186" y="25"/>
                    </a:lnTo>
                    <a:lnTo>
                      <a:pt x="207" y="22"/>
                    </a:lnTo>
                    <a:lnTo>
                      <a:pt x="225" y="19"/>
                    </a:lnTo>
                    <a:lnTo>
                      <a:pt x="243" y="11"/>
                    </a:lnTo>
                    <a:lnTo>
                      <a:pt x="269" y="5"/>
                    </a:lnTo>
                    <a:lnTo>
                      <a:pt x="279" y="5"/>
                    </a:lnTo>
                    <a:lnTo>
                      <a:pt x="308" y="0"/>
                    </a:lnTo>
                    <a:lnTo>
                      <a:pt x="318" y="39"/>
                    </a:lnTo>
                    <a:lnTo>
                      <a:pt x="321" y="48"/>
                    </a:lnTo>
                    <a:lnTo>
                      <a:pt x="321" y="53"/>
                    </a:lnTo>
                    <a:lnTo>
                      <a:pt x="323" y="68"/>
                    </a:lnTo>
                    <a:lnTo>
                      <a:pt x="336" y="104"/>
                    </a:lnTo>
                    <a:lnTo>
                      <a:pt x="341" y="127"/>
                    </a:lnTo>
                    <a:close/>
                  </a:path>
                </a:pathLst>
              </a:custGeom>
              <a:solidFill>
                <a:srgbClr val="E3E9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332">
                <a:extLst>
                  <a:ext uri="{FF2B5EF4-FFF2-40B4-BE49-F238E27FC236}">
                    <a16:creationId xmlns:a16="http://schemas.microsoft.com/office/drawing/2014/main" id="{8053C465-427D-44E5-A280-0ED9EF5D7B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7" y="1768"/>
                <a:ext cx="398" cy="212"/>
              </a:xfrm>
              <a:custGeom>
                <a:avLst/>
                <a:gdLst>
                  <a:gd name="T0" fmla="*/ 375 w 398"/>
                  <a:gd name="T1" fmla="*/ 138 h 212"/>
                  <a:gd name="T2" fmla="*/ 388 w 398"/>
                  <a:gd name="T3" fmla="*/ 169 h 212"/>
                  <a:gd name="T4" fmla="*/ 362 w 398"/>
                  <a:gd name="T5" fmla="*/ 203 h 212"/>
                  <a:gd name="T6" fmla="*/ 339 w 398"/>
                  <a:gd name="T7" fmla="*/ 178 h 212"/>
                  <a:gd name="T8" fmla="*/ 328 w 398"/>
                  <a:gd name="T9" fmla="*/ 175 h 212"/>
                  <a:gd name="T10" fmla="*/ 297 w 398"/>
                  <a:gd name="T11" fmla="*/ 161 h 212"/>
                  <a:gd name="T12" fmla="*/ 316 w 398"/>
                  <a:gd name="T13" fmla="*/ 138 h 212"/>
                  <a:gd name="T14" fmla="*/ 302 w 398"/>
                  <a:gd name="T15" fmla="*/ 127 h 212"/>
                  <a:gd name="T16" fmla="*/ 284 w 398"/>
                  <a:gd name="T17" fmla="*/ 133 h 212"/>
                  <a:gd name="T18" fmla="*/ 300 w 398"/>
                  <a:gd name="T19" fmla="*/ 104 h 212"/>
                  <a:gd name="T20" fmla="*/ 300 w 398"/>
                  <a:gd name="T21" fmla="*/ 101 h 212"/>
                  <a:gd name="T22" fmla="*/ 284 w 398"/>
                  <a:gd name="T23" fmla="*/ 76 h 212"/>
                  <a:gd name="T24" fmla="*/ 313 w 398"/>
                  <a:gd name="T25" fmla="*/ 42 h 212"/>
                  <a:gd name="T26" fmla="*/ 290 w 398"/>
                  <a:gd name="T27" fmla="*/ 22 h 212"/>
                  <a:gd name="T28" fmla="*/ 266 w 398"/>
                  <a:gd name="T29" fmla="*/ 48 h 212"/>
                  <a:gd name="T30" fmla="*/ 256 w 398"/>
                  <a:gd name="T31" fmla="*/ 70 h 212"/>
                  <a:gd name="T32" fmla="*/ 256 w 398"/>
                  <a:gd name="T33" fmla="*/ 76 h 212"/>
                  <a:gd name="T34" fmla="*/ 269 w 398"/>
                  <a:gd name="T35" fmla="*/ 133 h 212"/>
                  <a:gd name="T36" fmla="*/ 287 w 398"/>
                  <a:gd name="T37" fmla="*/ 178 h 212"/>
                  <a:gd name="T38" fmla="*/ 297 w 398"/>
                  <a:gd name="T39" fmla="*/ 189 h 212"/>
                  <a:gd name="T40" fmla="*/ 248 w 398"/>
                  <a:gd name="T41" fmla="*/ 178 h 212"/>
                  <a:gd name="T42" fmla="*/ 217 w 398"/>
                  <a:gd name="T43" fmla="*/ 184 h 212"/>
                  <a:gd name="T44" fmla="*/ 220 w 398"/>
                  <a:gd name="T45" fmla="*/ 150 h 212"/>
                  <a:gd name="T46" fmla="*/ 222 w 398"/>
                  <a:gd name="T47" fmla="*/ 133 h 212"/>
                  <a:gd name="T48" fmla="*/ 212 w 398"/>
                  <a:gd name="T49" fmla="*/ 118 h 212"/>
                  <a:gd name="T50" fmla="*/ 192 w 398"/>
                  <a:gd name="T51" fmla="*/ 107 h 212"/>
                  <a:gd name="T52" fmla="*/ 178 w 398"/>
                  <a:gd name="T53" fmla="*/ 104 h 212"/>
                  <a:gd name="T54" fmla="*/ 176 w 398"/>
                  <a:gd name="T55" fmla="*/ 87 h 212"/>
                  <a:gd name="T56" fmla="*/ 158 w 398"/>
                  <a:gd name="T57" fmla="*/ 85 h 212"/>
                  <a:gd name="T58" fmla="*/ 150 w 398"/>
                  <a:gd name="T59" fmla="*/ 76 h 212"/>
                  <a:gd name="T60" fmla="*/ 145 w 398"/>
                  <a:gd name="T61" fmla="*/ 68 h 212"/>
                  <a:gd name="T62" fmla="*/ 140 w 398"/>
                  <a:gd name="T63" fmla="*/ 65 h 212"/>
                  <a:gd name="T64" fmla="*/ 140 w 398"/>
                  <a:gd name="T65" fmla="*/ 53 h 212"/>
                  <a:gd name="T66" fmla="*/ 132 w 398"/>
                  <a:gd name="T67" fmla="*/ 53 h 212"/>
                  <a:gd name="T68" fmla="*/ 127 w 398"/>
                  <a:gd name="T69" fmla="*/ 53 h 212"/>
                  <a:gd name="T70" fmla="*/ 106 w 398"/>
                  <a:gd name="T71" fmla="*/ 48 h 212"/>
                  <a:gd name="T72" fmla="*/ 103 w 398"/>
                  <a:gd name="T73" fmla="*/ 59 h 212"/>
                  <a:gd name="T74" fmla="*/ 88 w 398"/>
                  <a:gd name="T75" fmla="*/ 59 h 212"/>
                  <a:gd name="T76" fmla="*/ 91 w 398"/>
                  <a:gd name="T77" fmla="*/ 68 h 212"/>
                  <a:gd name="T78" fmla="*/ 83 w 398"/>
                  <a:gd name="T79" fmla="*/ 70 h 212"/>
                  <a:gd name="T80" fmla="*/ 70 w 398"/>
                  <a:gd name="T81" fmla="*/ 73 h 212"/>
                  <a:gd name="T82" fmla="*/ 62 w 398"/>
                  <a:gd name="T83" fmla="*/ 68 h 212"/>
                  <a:gd name="T84" fmla="*/ 60 w 398"/>
                  <a:gd name="T85" fmla="*/ 62 h 212"/>
                  <a:gd name="T86" fmla="*/ 60 w 398"/>
                  <a:gd name="T87" fmla="*/ 70 h 212"/>
                  <a:gd name="T88" fmla="*/ 47 w 398"/>
                  <a:gd name="T89" fmla="*/ 90 h 212"/>
                  <a:gd name="T90" fmla="*/ 31 w 398"/>
                  <a:gd name="T91" fmla="*/ 96 h 212"/>
                  <a:gd name="T92" fmla="*/ 23 w 398"/>
                  <a:gd name="T93" fmla="*/ 113 h 212"/>
                  <a:gd name="T94" fmla="*/ 8 w 398"/>
                  <a:gd name="T95" fmla="*/ 127 h 212"/>
                  <a:gd name="T96" fmla="*/ 44 w 398"/>
                  <a:gd name="T97" fmla="*/ 53 h 212"/>
                  <a:gd name="T98" fmla="*/ 114 w 398"/>
                  <a:gd name="T99" fmla="*/ 42 h 212"/>
                  <a:gd name="T100" fmla="*/ 207 w 398"/>
                  <a:gd name="T101" fmla="*/ 22 h 212"/>
                  <a:gd name="T102" fmla="*/ 279 w 398"/>
                  <a:gd name="T103" fmla="*/ 5 h 212"/>
                  <a:gd name="T104" fmla="*/ 321 w 398"/>
                  <a:gd name="T105" fmla="*/ 53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98" h="212">
                    <a:moveTo>
                      <a:pt x="341" y="127"/>
                    </a:moveTo>
                    <a:lnTo>
                      <a:pt x="341" y="135"/>
                    </a:lnTo>
                    <a:lnTo>
                      <a:pt x="344" y="147"/>
                    </a:lnTo>
                    <a:lnTo>
                      <a:pt x="375" y="138"/>
                    </a:lnTo>
                    <a:lnTo>
                      <a:pt x="398" y="135"/>
                    </a:lnTo>
                    <a:lnTo>
                      <a:pt x="396" y="147"/>
                    </a:lnTo>
                    <a:lnTo>
                      <a:pt x="398" y="158"/>
                    </a:lnTo>
                    <a:lnTo>
                      <a:pt x="388" y="169"/>
                    </a:lnTo>
                    <a:lnTo>
                      <a:pt x="383" y="189"/>
                    </a:lnTo>
                    <a:lnTo>
                      <a:pt x="383" y="195"/>
                    </a:lnTo>
                    <a:lnTo>
                      <a:pt x="362" y="200"/>
                    </a:lnTo>
                    <a:lnTo>
                      <a:pt x="362" y="203"/>
                    </a:lnTo>
                    <a:lnTo>
                      <a:pt x="344" y="209"/>
                    </a:lnTo>
                    <a:lnTo>
                      <a:pt x="346" y="192"/>
                    </a:lnTo>
                    <a:lnTo>
                      <a:pt x="336" y="184"/>
                    </a:lnTo>
                    <a:lnTo>
                      <a:pt x="339" y="178"/>
                    </a:lnTo>
                    <a:lnTo>
                      <a:pt x="341" y="172"/>
                    </a:lnTo>
                    <a:lnTo>
                      <a:pt x="333" y="175"/>
                    </a:lnTo>
                    <a:lnTo>
                      <a:pt x="333" y="161"/>
                    </a:lnTo>
                    <a:lnTo>
                      <a:pt x="328" y="175"/>
                    </a:lnTo>
                    <a:lnTo>
                      <a:pt x="323" y="175"/>
                    </a:lnTo>
                    <a:lnTo>
                      <a:pt x="321" y="172"/>
                    </a:lnTo>
                    <a:lnTo>
                      <a:pt x="321" y="178"/>
                    </a:lnTo>
                    <a:lnTo>
                      <a:pt x="297" y="161"/>
                    </a:lnTo>
                    <a:lnTo>
                      <a:pt x="295" y="155"/>
                    </a:lnTo>
                    <a:lnTo>
                      <a:pt x="302" y="147"/>
                    </a:lnTo>
                    <a:lnTo>
                      <a:pt x="297" y="141"/>
                    </a:lnTo>
                    <a:lnTo>
                      <a:pt x="316" y="138"/>
                    </a:lnTo>
                    <a:lnTo>
                      <a:pt x="316" y="135"/>
                    </a:lnTo>
                    <a:lnTo>
                      <a:pt x="313" y="138"/>
                    </a:lnTo>
                    <a:lnTo>
                      <a:pt x="313" y="135"/>
                    </a:lnTo>
                    <a:lnTo>
                      <a:pt x="302" y="127"/>
                    </a:lnTo>
                    <a:lnTo>
                      <a:pt x="300" y="127"/>
                    </a:lnTo>
                    <a:lnTo>
                      <a:pt x="295" y="124"/>
                    </a:lnTo>
                    <a:lnTo>
                      <a:pt x="290" y="124"/>
                    </a:lnTo>
                    <a:lnTo>
                      <a:pt x="284" y="133"/>
                    </a:lnTo>
                    <a:lnTo>
                      <a:pt x="287" y="113"/>
                    </a:lnTo>
                    <a:lnTo>
                      <a:pt x="297" y="118"/>
                    </a:lnTo>
                    <a:lnTo>
                      <a:pt x="300" y="116"/>
                    </a:lnTo>
                    <a:lnTo>
                      <a:pt x="300" y="104"/>
                    </a:lnTo>
                    <a:lnTo>
                      <a:pt x="302" y="104"/>
                    </a:lnTo>
                    <a:lnTo>
                      <a:pt x="300" y="104"/>
                    </a:lnTo>
                    <a:lnTo>
                      <a:pt x="300" y="96"/>
                    </a:lnTo>
                    <a:lnTo>
                      <a:pt x="300" y="101"/>
                    </a:lnTo>
                    <a:lnTo>
                      <a:pt x="290" y="96"/>
                    </a:lnTo>
                    <a:lnTo>
                      <a:pt x="297" y="76"/>
                    </a:lnTo>
                    <a:lnTo>
                      <a:pt x="287" y="82"/>
                    </a:lnTo>
                    <a:lnTo>
                      <a:pt x="284" y="76"/>
                    </a:lnTo>
                    <a:lnTo>
                      <a:pt x="284" y="68"/>
                    </a:lnTo>
                    <a:lnTo>
                      <a:pt x="290" y="51"/>
                    </a:lnTo>
                    <a:lnTo>
                      <a:pt x="297" y="48"/>
                    </a:lnTo>
                    <a:lnTo>
                      <a:pt x="313" y="42"/>
                    </a:lnTo>
                    <a:lnTo>
                      <a:pt x="300" y="42"/>
                    </a:lnTo>
                    <a:lnTo>
                      <a:pt x="300" y="31"/>
                    </a:lnTo>
                    <a:lnTo>
                      <a:pt x="297" y="25"/>
                    </a:lnTo>
                    <a:lnTo>
                      <a:pt x="290" y="22"/>
                    </a:lnTo>
                    <a:lnTo>
                      <a:pt x="287" y="25"/>
                    </a:lnTo>
                    <a:lnTo>
                      <a:pt x="284" y="45"/>
                    </a:lnTo>
                    <a:lnTo>
                      <a:pt x="279" y="48"/>
                    </a:lnTo>
                    <a:lnTo>
                      <a:pt x="266" y="48"/>
                    </a:lnTo>
                    <a:lnTo>
                      <a:pt x="266" y="68"/>
                    </a:lnTo>
                    <a:lnTo>
                      <a:pt x="258" y="70"/>
                    </a:lnTo>
                    <a:lnTo>
                      <a:pt x="248" y="70"/>
                    </a:lnTo>
                    <a:lnTo>
                      <a:pt x="256" y="70"/>
                    </a:lnTo>
                    <a:lnTo>
                      <a:pt x="256" y="76"/>
                    </a:lnTo>
                    <a:lnTo>
                      <a:pt x="251" y="76"/>
                    </a:lnTo>
                    <a:lnTo>
                      <a:pt x="251" y="82"/>
                    </a:lnTo>
                    <a:lnTo>
                      <a:pt x="256" y="76"/>
                    </a:lnTo>
                    <a:lnTo>
                      <a:pt x="269" y="85"/>
                    </a:lnTo>
                    <a:lnTo>
                      <a:pt x="269" y="110"/>
                    </a:lnTo>
                    <a:lnTo>
                      <a:pt x="266" y="130"/>
                    </a:lnTo>
                    <a:lnTo>
                      <a:pt x="269" y="133"/>
                    </a:lnTo>
                    <a:lnTo>
                      <a:pt x="277" y="155"/>
                    </a:lnTo>
                    <a:lnTo>
                      <a:pt x="287" y="169"/>
                    </a:lnTo>
                    <a:lnTo>
                      <a:pt x="287" y="175"/>
                    </a:lnTo>
                    <a:lnTo>
                      <a:pt x="287" y="178"/>
                    </a:lnTo>
                    <a:lnTo>
                      <a:pt x="282" y="178"/>
                    </a:lnTo>
                    <a:lnTo>
                      <a:pt x="277" y="169"/>
                    </a:lnTo>
                    <a:lnTo>
                      <a:pt x="264" y="169"/>
                    </a:lnTo>
                    <a:lnTo>
                      <a:pt x="297" y="189"/>
                    </a:lnTo>
                    <a:lnTo>
                      <a:pt x="302" y="212"/>
                    </a:lnTo>
                    <a:lnTo>
                      <a:pt x="277" y="195"/>
                    </a:lnTo>
                    <a:lnTo>
                      <a:pt x="261" y="195"/>
                    </a:lnTo>
                    <a:lnTo>
                      <a:pt x="248" y="178"/>
                    </a:lnTo>
                    <a:lnTo>
                      <a:pt x="246" y="192"/>
                    </a:lnTo>
                    <a:lnTo>
                      <a:pt x="241" y="189"/>
                    </a:lnTo>
                    <a:lnTo>
                      <a:pt x="236" y="178"/>
                    </a:lnTo>
                    <a:lnTo>
                      <a:pt x="217" y="184"/>
                    </a:lnTo>
                    <a:lnTo>
                      <a:pt x="212" y="181"/>
                    </a:lnTo>
                    <a:lnTo>
                      <a:pt x="209" y="175"/>
                    </a:lnTo>
                    <a:lnTo>
                      <a:pt x="220" y="152"/>
                    </a:lnTo>
                    <a:lnTo>
                      <a:pt x="220" y="150"/>
                    </a:lnTo>
                    <a:lnTo>
                      <a:pt x="222" y="147"/>
                    </a:lnTo>
                    <a:lnTo>
                      <a:pt x="222" y="141"/>
                    </a:lnTo>
                    <a:lnTo>
                      <a:pt x="225" y="141"/>
                    </a:lnTo>
                    <a:lnTo>
                      <a:pt x="222" y="133"/>
                    </a:lnTo>
                    <a:lnTo>
                      <a:pt x="236" y="118"/>
                    </a:lnTo>
                    <a:lnTo>
                      <a:pt x="222" y="113"/>
                    </a:lnTo>
                    <a:lnTo>
                      <a:pt x="220" y="110"/>
                    </a:lnTo>
                    <a:lnTo>
                      <a:pt x="212" y="118"/>
                    </a:lnTo>
                    <a:lnTo>
                      <a:pt x="209" y="116"/>
                    </a:lnTo>
                    <a:lnTo>
                      <a:pt x="202" y="116"/>
                    </a:lnTo>
                    <a:lnTo>
                      <a:pt x="202" y="110"/>
                    </a:lnTo>
                    <a:lnTo>
                      <a:pt x="192" y="107"/>
                    </a:lnTo>
                    <a:lnTo>
                      <a:pt x="184" y="107"/>
                    </a:lnTo>
                    <a:lnTo>
                      <a:pt x="181" y="107"/>
                    </a:lnTo>
                    <a:lnTo>
                      <a:pt x="181" y="104"/>
                    </a:lnTo>
                    <a:lnTo>
                      <a:pt x="178" y="104"/>
                    </a:lnTo>
                    <a:lnTo>
                      <a:pt x="176" y="101"/>
                    </a:lnTo>
                    <a:lnTo>
                      <a:pt x="178" y="96"/>
                    </a:lnTo>
                    <a:lnTo>
                      <a:pt x="178" y="90"/>
                    </a:lnTo>
                    <a:lnTo>
                      <a:pt x="176" y="87"/>
                    </a:lnTo>
                    <a:lnTo>
                      <a:pt x="171" y="87"/>
                    </a:lnTo>
                    <a:lnTo>
                      <a:pt x="168" y="85"/>
                    </a:lnTo>
                    <a:lnTo>
                      <a:pt x="163" y="85"/>
                    </a:lnTo>
                    <a:lnTo>
                      <a:pt x="158" y="85"/>
                    </a:lnTo>
                    <a:lnTo>
                      <a:pt x="153" y="85"/>
                    </a:lnTo>
                    <a:lnTo>
                      <a:pt x="150" y="85"/>
                    </a:lnTo>
                    <a:lnTo>
                      <a:pt x="150" y="82"/>
                    </a:lnTo>
                    <a:lnTo>
                      <a:pt x="150" y="76"/>
                    </a:lnTo>
                    <a:lnTo>
                      <a:pt x="150" y="73"/>
                    </a:lnTo>
                    <a:lnTo>
                      <a:pt x="150" y="70"/>
                    </a:lnTo>
                    <a:lnTo>
                      <a:pt x="145" y="70"/>
                    </a:lnTo>
                    <a:lnTo>
                      <a:pt x="145" y="68"/>
                    </a:lnTo>
                    <a:lnTo>
                      <a:pt x="145" y="65"/>
                    </a:lnTo>
                    <a:lnTo>
                      <a:pt x="147" y="62"/>
                    </a:lnTo>
                    <a:lnTo>
                      <a:pt x="142" y="65"/>
                    </a:lnTo>
                    <a:lnTo>
                      <a:pt x="140" y="65"/>
                    </a:lnTo>
                    <a:lnTo>
                      <a:pt x="142" y="62"/>
                    </a:lnTo>
                    <a:lnTo>
                      <a:pt x="140" y="62"/>
                    </a:lnTo>
                    <a:lnTo>
                      <a:pt x="137" y="59"/>
                    </a:lnTo>
                    <a:lnTo>
                      <a:pt x="140" y="53"/>
                    </a:lnTo>
                    <a:lnTo>
                      <a:pt x="140" y="51"/>
                    </a:lnTo>
                    <a:lnTo>
                      <a:pt x="137" y="51"/>
                    </a:lnTo>
                    <a:lnTo>
                      <a:pt x="132" y="51"/>
                    </a:lnTo>
                    <a:lnTo>
                      <a:pt x="132" y="53"/>
                    </a:lnTo>
                    <a:lnTo>
                      <a:pt x="129" y="51"/>
                    </a:lnTo>
                    <a:lnTo>
                      <a:pt x="129" y="53"/>
                    </a:lnTo>
                    <a:lnTo>
                      <a:pt x="127" y="51"/>
                    </a:lnTo>
                    <a:lnTo>
                      <a:pt x="127" y="53"/>
                    </a:lnTo>
                    <a:lnTo>
                      <a:pt x="122" y="51"/>
                    </a:lnTo>
                    <a:lnTo>
                      <a:pt x="114" y="48"/>
                    </a:lnTo>
                    <a:lnTo>
                      <a:pt x="109" y="45"/>
                    </a:lnTo>
                    <a:lnTo>
                      <a:pt x="106" y="48"/>
                    </a:lnTo>
                    <a:lnTo>
                      <a:pt x="103" y="48"/>
                    </a:lnTo>
                    <a:lnTo>
                      <a:pt x="103" y="51"/>
                    </a:lnTo>
                    <a:lnTo>
                      <a:pt x="103" y="53"/>
                    </a:lnTo>
                    <a:lnTo>
                      <a:pt x="103" y="59"/>
                    </a:lnTo>
                    <a:lnTo>
                      <a:pt x="93" y="53"/>
                    </a:lnTo>
                    <a:lnTo>
                      <a:pt x="93" y="59"/>
                    </a:lnTo>
                    <a:lnTo>
                      <a:pt x="91" y="59"/>
                    </a:lnTo>
                    <a:lnTo>
                      <a:pt x="88" y="59"/>
                    </a:lnTo>
                    <a:lnTo>
                      <a:pt x="91" y="65"/>
                    </a:lnTo>
                    <a:lnTo>
                      <a:pt x="88" y="65"/>
                    </a:lnTo>
                    <a:lnTo>
                      <a:pt x="86" y="65"/>
                    </a:lnTo>
                    <a:lnTo>
                      <a:pt x="91" y="68"/>
                    </a:lnTo>
                    <a:lnTo>
                      <a:pt x="88" y="68"/>
                    </a:lnTo>
                    <a:lnTo>
                      <a:pt x="88" y="70"/>
                    </a:lnTo>
                    <a:lnTo>
                      <a:pt x="86" y="70"/>
                    </a:lnTo>
                    <a:lnTo>
                      <a:pt x="83" y="70"/>
                    </a:lnTo>
                    <a:lnTo>
                      <a:pt x="81" y="73"/>
                    </a:lnTo>
                    <a:lnTo>
                      <a:pt x="75" y="73"/>
                    </a:lnTo>
                    <a:lnTo>
                      <a:pt x="73" y="73"/>
                    </a:lnTo>
                    <a:lnTo>
                      <a:pt x="70" y="73"/>
                    </a:lnTo>
                    <a:lnTo>
                      <a:pt x="65" y="70"/>
                    </a:lnTo>
                    <a:lnTo>
                      <a:pt x="62" y="70"/>
                    </a:lnTo>
                    <a:lnTo>
                      <a:pt x="60" y="68"/>
                    </a:lnTo>
                    <a:lnTo>
                      <a:pt x="62" y="68"/>
                    </a:lnTo>
                    <a:lnTo>
                      <a:pt x="65" y="65"/>
                    </a:lnTo>
                    <a:lnTo>
                      <a:pt x="62" y="65"/>
                    </a:lnTo>
                    <a:lnTo>
                      <a:pt x="60" y="65"/>
                    </a:lnTo>
                    <a:lnTo>
                      <a:pt x="60" y="62"/>
                    </a:lnTo>
                    <a:lnTo>
                      <a:pt x="60" y="65"/>
                    </a:lnTo>
                    <a:lnTo>
                      <a:pt x="60" y="68"/>
                    </a:lnTo>
                    <a:lnTo>
                      <a:pt x="54" y="70"/>
                    </a:lnTo>
                    <a:lnTo>
                      <a:pt x="60" y="70"/>
                    </a:lnTo>
                    <a:lnTo>
                      <a:pt x="54" y="73"/>
                    </a:lnTo>
                    <a:lnTo>
                      <a:pt x="52" y="76"/>
                    </a:lnTo>
                    <a:lnTo>
                      <a:pt x="47" y="87"/>
                    </a:lnTo>
                    <a:lnTo>
                      <a:pt x="47" y="90"/>
                    </a:lnTo>
                    <a:lnTo>
                      <a:pt x="39" y="87"/>
                    </a:lnTo>
                    <a:lnTo>
                      <a:pt x="34" y="90"/>
                    </a:lnTo>
                    <a:lnTo>
                      <a:pt x="34" y="96"/>
                    </a:lnTo>
                    <a:lnTo>
                      <a:pt x="31" y="96"/>
                    </a:lnTo>
                    <a:lnTo>
                      <a:pt x="31" y="101"/>
                    </a:lnTo>
                    <a:lnTo>
                      <a:pt x="23" y="107"/>
                    </a:lnTo>
                    <a:lnTo>
                      <a:pt x="23" y="110"/>
                    </a:lnTo>
                    <a:lnTo>
                      <a:pt x="23" y="113"/>
                    </a:lnTo>
                    <a:lnTo>
                      <a:pt x="16" y="113"/>
                    </a:lnTo>
                    <a:lnTo>
                      <a:pt x="13" y="116"/>
                    </a:lnTo>
                    <a:lnTo>
                      <a:pt x="11" y="127"/>
                    </a:lnTo>
                    <a:lnTo>
                      <a:pt x="8" y="127"/>
                    </a:lnTo>
                    <a:lnTo>
                      <a:pt x="8" y="130"/>
                    </a:lnTo>
                    <a:lnTo>
                      <a:pt x="0" y="65"/>
                    </a:lnTo>
                    <a:lnTo>
                      <a:pt x="6" y="65"/>
                    </a:lnTo>
                    <a:lnTo>
                      <a:pt x="44" y="53"/>
                    </a:lnTo>
                    <a:lnTo>
                      <a:pt x="52" y="53"/>
                    </a:lnTo>
                    <a:lnTo>
                      <a:pt x="91" y="45"/>
                    </a:lnTo>
                    <a:lnTo>
                      <a:pt x="93" y="45"/>
                    </a:lnTo>
                    <a:lnTo>
                      <a:pt x="114" y="42"/>
                    </a:lnTo>
                    <a:lnTo>
                      <a:pt x="166" y="31"/>
                    </a:lnTo>
                    <a:lnTo>
                      <a:pt x="168" y="31"/>
                    </a:lnTo>
                    <a:lnTo>
                      <a:pt x="186" y="25"/>
                    </a:lnTo>
                    <a:lnTo>
                      <a:pt x="207" y="22"/>
                    </a:lnTo>
                    <a:lnTo>
                      <a:pt x="225" y="19"/>
                    </a:lnTo>
                    <a:lnTo>
                      <a:pt x="243" y="11"/>
                    </a:lnTo>
                    <a:lnTo>
                      <a:pt x="269" y="5"/>
                    </a:lnTo>
                    <a:lnTo>
                      <a:pt x="279" y="5"/>
                    </a:lnTo>
                    <a:lnTo>
                      <a:pt x="308" y="0"/>
                    </a:lnTo>
                    <a:lnTo>
                      <a:pt x="318" y="39"/>
                    </a:lnTo>
                    <a:lnTo>
                      <a:pt x="321" y="48"/>
                    </a:lnTo>
                    <a:lnTo>
                      <a:pt x="321" y="53"/>
                    </a:lnTo>
                    <a:lnTo>
                      <a:pt x="323" y="68"/>
                    </a:lnTo>
                    <a:lnTo>
                      <a:pt x="336" y="104"/>
                    </a:lnTo>
                    <a:lnTo>
                      <a:pt x="341" y="127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333">
                <a:extLst>
                  <a:ext uri="{FF2B5EF4-FFF2-40B4-BE49-F238E27FC236}">
                    <a16:creationId xmlns:a16="http://schemas.microsoft.com/office/drawing/2014/main" id="{8E11EA7A-BAE9-4747-97F5-9702B944E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1960"/>
                <a:ext cx="43" cy="119"/>
              </a:xfrm>
              <a:custGeom>
                <a:avLst/>
                <a:gdLst>
                  <a:gd name="T0" fmla="*/ 12 w 43"/>
                  <a:gd name="T1" fmla="*/ 67 h 119"/>
                  <a:gd name="T2" fmla="*/ 3 w 43"/>
                  <a:gd name="T3" fmla="*/ 67 h 119"/>
                  <a:gd name="T4" fmla="*/ 3 w 43"/>
                  <a:gd name="T5" fmla="*/ 64 h 119"/>
                  <a:gd name="T6" fmla="*/ 6 w 43"/>
                  <a:gd name="T7" fmla="*/ 64 h 119"/>
                  <a:gd name="T8" fmla="*/ 3 w 43"/>
                  <a:gd name="T9" fmla="*/ 64 h 119"/>
                  <a:gd name="T10" fmla="*/ 15 w 43"/>
                  <a:gd name="T11" fmla="*/ 47 h 119"/>
                  <a:gd name="T12" fmla="*/ 12 w 43"/>
                  <a:gd name="T13" fmla="*/ 38 h 119"/>
                  <a:gd name="T14" fmla="*/ 21 w 43"/>
                  <a:gd name="T15" fmla="*/ 29 h 119"/>
                  <a:gd name="T16" fmla="*/ 21 w 43"/>
                  <a:gd name="T17" fmla="*/ 23 h 119"/>
                  <a:gd name="T18" fmla="*/ 15 w 43"/>
                  <a:gd name="T19" fmla="*/ 18 h 119"/>
                  <a:gd name="T20" fmla="*/ 21 w 43"/>
                  <a:gd name="T21" fmla="*/ 15 h 119"/>
                  <a:gd name="T22" fmla="*/ 21 w 43"/>
                  <a:gd name="T23" fmla="*/ 9 h 119"/>
                  <a:gd name="T24" fmla="*/ 21 w 43"/>
                  <a:gd name="T25" fmla="*/ 6 h 119"/>
                  <a:gd name="T26" fmla="*/ 43 w 43"/>
                  <a:gd name="T27" fmla="*/ 0 h 119"/>
                  <a:gd name="T28" fmla="*/ 32 w 43"/>
                  <a:gd name="T29" fmla="*/ 44 h 119"/>
                  <a:gd name="T30" fmla="*/ 35 w 43"/>
                  <a:gd name="T31" fmla="*/ 44 h 119"/>
                  <a:gd name="T32" fmla="*/ 23 w 43"/>
                  <a:gd name="T33" fmla="*/ 58 h 119"/>
                  <a:gd name="T34" fmla="*/ 32 w 43"/>
                  <a:gd name="T35" fmla="*/ 61 h 119"/>
                  <a:gd name="T36" fmla="*/ 23 w 43"/>
                  <a:gd name="T37" fmla="*/ 64 h 119"/>
                  <a:gd name="T38" fmla="*/ 21 w 43"/>
                  <a:gd name="T39" fmla="*/ 70 h 119"/>
                  <a:gd name="T40" fmla="*/ 26 w 43"/>
                  <a:gd name="T41" fmla="*/ 70 h 119"/>
                  <a:gd name="T42" fmla="*/ 17 w 43"/>
                  <a:gd name="T43" fmla="*/ 76 h 119"/>
                  <a:gd name="T44" fmla="*/ 17 w 43"/>
                  <a:gd name="T45" fmla="*/ 81 h 119"/>
                  <a:gd name="T46" fmla="*/ 21 w 43"/>
                  <a:gd name="T47" fmla="*/ 84 h 119"/>
                  <a:gd name="T48" fmla="*/ 17 w 43"/>
                  <a:gd name="T49" fmla="*/ 81 h 119"/>
                  <a:gd name="T50" fmla="*/ 12 w 43"/>
                  <a:gd name="T51" fmla="*/ 90 h 119"/>
                  <a:gd name="T52" fmla="*/ 15 w 43"/>
                  <a:gd name="T53" fmla="*/ 116 h 119"/>
                  <a:gd name="T54" fmla="*/ 12 w 43"/>
                  <a:gd name="T55" fmla="*/ 119 h 119"/>
                  <a:gd name="T56" fmla="*/ 0 w 43"/>
                  <a:gd name="T57" fmla="*/ 99 h 119"/>
                  <a:gd name="T58" fmla="*/ 3 w 43"/>
                  <a:gd name="T59" fmla="*/ 76 h 119"/>
                  <a:gd name="T60" fmla="*/ 3 w 43"/>
                  <a:gd name="T61" fmla="*/ 70 h 119"/>
                  <a:gd name="T62" fmla="*/ 3 w 43"/>
                  <a:gd name="T63" fmla="*/ 67 h 119"/>
                  <a:gd name="T64" fmla="*/ 12 w 43"/>
                  <a:gd name="T65" fmla="*/ 67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119">
                    <a:moveTo>
                      <a:pt x="12" y="67"/>
                    </a:moveTo>
                    <a:lnTo>
                      <a:pt x="3" y="67"/>
                    </a:lnTo>
                    <a:lnTo>
                      <a:pt x="3" y="64"/>
                    </a:lnTo>
                    <a:lnTo>
                      <a:pt x="6" y="64"/>
                    </a:lnTo>
                    <a:lnTo>
                      <a:pt x="3" y="64"/>
                    </a:lnTo>
                    <a:lnTo>
                      <a:pt x="15" y="47"/>
                    </a:lnTo>
                    <a:lnTo>
                      <a:pt x="12" y="38"/>
                    </a:lnTo>
                    <a:lnTo>
                      <a:pt x="21" y="29"/>
                    </a:lnTo>
                    <a:lnTo>
                      <a:pt x="21" y="23"/>
                    </a:lnTo>
                    <a:lnTo>
                      <a:pt x="15" y="18"/>
                    </a:lnTo>
                    <a:lnTo>
                      <a:pt x="21" y="15"/>
                    </a:lnTo>
                    <a:lnTo>
                      <a:pt x="21" y="9"/>
                    </a:lnTo>
                    <a:lnTo>
                      <a:pt x="21" y="6"/>
                    </a:lnTo>
                    <a:lnTo>
                      <a:pt x="43" y="0"/>
                    </a:lnTo>
                    <a:lnTo>
                      <a:pt x="32" y="44"/>
                    </a:lnTo>
                    <a:lnTo>
                      <a:pt x="35" y="44"/>
                    </a:lnTo>
                    <a:lnTo>
                      <a:pt x="23" y="58"/>
                    </a:lnTo>
                    <a:lnTo>
                      <a:pt x="32" y="61"/>
                    </a:lnTo>
                    <a:lnTo>
                      <a:pt x="23" y="64"/>
                    </a:lnTo>
                    <a:lnTo>
                      <a:pt x="21" y="70"/>
                    </a:lnTo>
                    <a:lnTo>
                      <a:pt x="26" y="70"/>
                    </a:lnTo>
                    <a:lnTo>
                      <a:pt x="17" y="76"/>
                    </a:lnTo>
                    <a:lnTo>
                      <a:pt x="17" y="81"/>
                    </a:lnTo>
                    <a:lnTo>
                      <a:pt x="21" y="84"/>
                    </a:lnTo>
                    <a:lnTo>
                      <a:pt x="17" y="81"/>
                    </a:lnTo>
                    <a:lnTo>
                      <a:pt x="12" y="90"/>
                    </a:lnTo>
                    <a:lnTo>
                      <a:pt x="15" y="116"/>
                    </a:lnTo>
                    <a:lnTo>
                      <a:pt x="12" y="119"/>
                    </a:lnTo>
                    <a:lnTo>
                      <a:pt x="0" y="99"/>
                    </a:lnTo>
                    <a:lnTo>
                      <a:pt x="3" y="76"/>
                    </a:lnTo>
                    <a:lnTo>
                      <a:pt x="3" y="70"/>
                    </a:lnTo>
                    <a:lnTo>
                      <a:pt x="3" y="67"/>
                    </a:lnTo>
                    <a:lnTo>
                      <a:pt x="12" y="67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334">
                <a:extLst>
                  <a:ext uri="{FF2B5EF4-FFF2-40B4-BE49-F238E27FC236}">
                    <a16:creationId xmlns:a16="http://schemas.microsoft.com/office/drawing/2014/main" id="{0F9511B6-A8BD-4A3B-9A51-12DFF4192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1960"/>
                <a:ext cx="43" cy="119"/>
              </a:xfrm>
              <a:custGeom>
                <a:avLst/>
                <a:gdLst>
                  <a:gd name="T0" fmla="*/ 12 w 43"/>
                  <a:gd name="T1" fmla="*/ 67 h 119"/>
                  <a:gd name="T2" fmla="*/ 3 w 43"/>
                  <a:gd name="T3" fmla="*/ 67 h 119"/>
                  <a:gd name="T4" fmla="*/ 3 w 43"/>
                  <a:gd name="T5" fmla="*/ 64 h 119"/>
                  <a:gd name="T6" fmla="*/ 6 w 43"/>
                  <a:gd name="T7" fmla="*/ 64 h 119"/>
                  <a:gd name="T8" fmla="*/ 3 w 43"/>
                  <a:gd name="T9" fmla="*/ 64 h 119"/>
                  <a:gd name="T10" fmla="*/ 15 w 43"/>
                  <a:gd name="T11" fmla="*/ 47 h 119"/>
                  <a:gd name="T12" fmla="*/ 12 w 43"/>
                  <a:gd name="T13" fmla="*/ 38 h 119"/>
                  <a:gd name="T14" fmla="*/ 21 w 43"/>
                  <a:gd name="T15" fmla="*/ 29 h 119"/>
                  <a:gd name="T16" fmla="*/ 21 w 43"/>
                  <a:gd name="T17" fmla="*/ 23 h 119"/>
                  <a:gd name="T18" fmla="*/ 15 w 43"/>
                  <a:gd name="T19" fmla="*/ 18 h 119"/>
                  <a:gd name="T20" fmla="*/ 21 w 43"/>
                  <a:gd name="T21" fmla="*/ 15 h 119"/>
                  <a:gd name="T22" fmla="*/ 21 w 43"/>
                  <a:gd name="T23" fmla="*/ 9 h 119"/>
                  <a:gd name="T24" fmla="*/ 21 w 43"/>
                  <a:gd name="T25" fmla="*/ 6 h 119"/>
                  <a:gd name="T26" fmla="*/ 43 w 43"/>
                  <a:gd name="T27" fmla="*/ 0 h 119"/>
                  <a:gd name="T28" fmla="*/ 32 w 43"/>
                  <a:gd name="T29" fmla="*/ 44 h 119"/>
                  <a:gd name="T30" fmla="*/ 35 w 43"/>
                  <a:gd name="T31" fmla="*/ 44 h 119"/>
                  <a:gd name="T32" fmla="*/ 23 w 43"/>
                  <a:gd name="T33" fmla="*/ 58 h 119"/>
                  <a:gd name="T34" fmla="*/ 32 w 43"/>
                  <a:gd name="T35" fmla="*/ 61 h 119"/>
                  <a:gd name="T36" fmla="*/ 23 w 43"/>
                  <a:gd name="T37" fmla="*/ 64 h 119"/>
                  <a:gd name="T38" fmla="*/ 21 w 43"/>
                  <a:gd name="T39" fmla="*/ 70 h 119"/>
                  <a:gd name="T40" fmla="*/ 26 w 43"/>
                  <a:gd name="T41" fmla="*/ 70 h 119"/>
                  <a:gd name="T42" fmla="*/ 17 w 43"/>
                  <a:gd name="T43" fmla="*/ 76 h 119"/>
                  <a:gd name="T44" fmla="*/ 17 w 43"/>
                  <a:gd name="T45" fmla="*/ 81 h 119"/>
                  <a:gd name="T46" fmla="*/ 21 w 43"/>
                  <a:gd name="T47" fmla="*/ 84 h 119"/>
                  <a:gd name="T48" fmla="*/ 17 w 43"/>
                  <a:gd name="T49" fmla="*/ 81 h 119"/>
                  <a:gd name="T50" fmla="*/ 12 w 43"/>
                  <a:gd name="T51" fmla="*/ 90 h 119"/>
                  <a:gd name="T52" fmla="*/ 15 w 43"/>
                  <a:gd name="T53" fmla="*/ 116 h 119"/>
                  <a:gd name="T54" fmla="*/ 12 w 43"/>
                  <a:gd name="T55" fmla="*/ 119 h 119"/>
                  <a:gd name="T56" fmla="*/ 0 w 43"/>
                  <a:gd name="T57" fmla="*/ 99 h 119"/>
                  <a:gd name="T58" fmla="*/ 3 w 43"/>
                  <a:gd name="T59" fmla="*/ 76 h 119"/>
                  <a:gd name="T60" fmla="*/ 3 w 43"/>
                  <a:gd name="T61" fmla="*/ 70 h 119"/>
                  <a:gd name="T62" fmla="*/ 3 w 43"/>
                  <a:gd name="T63" fmla="*/ 67 h 119"/>
                  <a:gd name="T64" fmla="*/ 12 w 43"/>
                  <a:gd name="T65" fmla="*/ 67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119">
                    <a:moveTo>
                      <a:pt x="12" y="67"/>
                    </a:moveTo>
                    <a:lnTo>
                      <a:pt x="3" y="67"/>
                    </a:lnTo>
                    <a:lnTo>
                      <a:pt x="3" y="64"/>
                    </a:lnTo>
                    <a:lnTo>
                      <a:pt x="6" y="64"/>
                    </a:lnTo>
                    <a:lnTo>
                      <a:pt x="3" y="64"/>
                    </a:lnTo>
                    <a:lnTo>
                      <a:pt x="15" y="47"/>
                    </a:lnTo>
                    <a:lnTo>
                      <a:pt x="12" y="38"/>
                    </a:lnTo>
                    <a:lnTo>
                      <a:pt x="21" y="29"/>
                    </a:lnTo>
                    <a:lnTo>
                      <a:pt x="21" y="23"/>
                    </a:lnTo>
                    <a:lnTo>
                      <a:pt x="15" y="18"/>
                    </a:lnTo>
                    <a:lnTo>
                      <a:pt x="21" y="15"/>
                    </a:lnTo>
                    <a:lnTo>
                      <a:pt x="21" y="9"/>
                    </a:lnTo>
                    <a:lnTo>
                      <a:pt x="21" y="6"/>
                    </a:lnTo>
                    <a:lnTo>
                      <a:pt x="43" y="0"/>
                    </a:lnTo>
                    <a:lnTo>
                      <a:pt x="32" y="44"/>
                    </a:lnTo>
                    <a:lnTo>
                      <a:pt x="35" y="44"/>
                    </a:lnTo>
                    <a:lnTo>
                      <a:pt x="23" y="58"/>
                    </a:lnTo>
                    <a:lnTo>
                      <a:pt x="32" y="61"/>
                    </a:lnTo>
                    <a:lnTo>
                      <a:pt x="23" y="64"/>
                    </a:lnTo>
                    <a:lnTo>
                      <a:pt x="21" y="70"/>
                    </a:lnTo>
                    <a:lnTo>
                      <a:pt x="26" y="70"/>
                    </a:lnTo>
                    <a:lnTo>
                      <a:pt x="17" y="76"/>
                    </a:lnTo>
                    <a:lnTo>
                      <a:pt x="17" y="81"/>
                    </a:lnTo>
                    <a:lnTo>
                      <a:pt x="21" y="84"/>
                    </a:lnTo>
                    <a:lnTo>
                      <a:pt x="17" y="81"/>
                    </a:lnTo>
                    <a:lnTo>
                      <a:pt x="12" y="90"/>
                    </a:lnTo>
                    <a:lnTo>
                      <a:pt x="15" y="116"/>
                    </a:lnTo>
                    <a:lnTo>
                      <a:pt x="12" y="119"/>
                    </a:lnTo>
                    <a:lnTo>
                      <a:pt x="0" y="99"/>
                    </a:lnTo>
                    <a:lnTo>
                      <a:pt x="3" y="76"/>
                    </a:lnTo>
                    <a:lnTo>
                      <a:pt x="3" y="70"/>
                    </a:lnTo>
                    <a:lnTo>
                      <a:pt x="3" y="67"/>
                    </a:lnTo>
                    <a:lnTo>
                      <a:pt x="12" y="67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335">
                <a:extLst>
                  <a:ext uri="{FF2B5EF4-FFF2-40B4-BE49-F238E27FC236}">
                    <a16:creationId xmlns:a16="http://schemas.microsoft.com/office/drawing/2014/main" id="{BEAB9DCF-18D3-4237-9BFF-935B23F3C9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5" y="1854"/>
                <a:ext cx="596" cy="550"/>
              </a:xfrm>
              <a:custGeom>
                <a:avLst/>
                <a:gdLst>
                  <a:gd name="T0" fmla="*/ 591 w 596"/>
                  <a:gd name="T1" fmla="*/ 444 h 550"/>
                  <a:gd name="T2" fmla="*/ 589 w 596"/>
                  <a:gd name="T3" fmla="*/ 452 h 550"/>
                  <a:gd name="T4" fmla="*/ 581 w 596"/>
                  <a:gd name="T5" fmla="*/ 472 h 550"/>
                  <a:gd name="T6" fmla="*/ 571 w 596"/>
                  <a:gd name="T7" fmla="*/ 483 h 550"/>
                  <a:gd name="T8" fmla="*/ 563 w 596"/>
                  <a:gd name="T9" fmla="*/ 483 h 550"/>
                  <a:gd name="T10" fmla="*/ 558 w 596"/>
                  <a:gd name="T11" fmla="*/ 477 h 550"/>
                  <a:gd name="T12" fmla="*/ 563 w 596"/>
                  <a:gd name="T13" fmla="*/ 497 h 550"/>
                  <a:gd name="T14" fmla="*/ 560 w 596"/>
                  <a:gd name="T15" fmla="*/ 511 h 550"/>
                  <a:gd name="T16" fmla="*/ 558 w 596"/>
                  <a:gd name="T17" fmla="*/ 525 h 550"/>
                  <a:gd name="T18" fmla="*/ 550 w 596"/>
                  <a:gd name="T19" fmla="*/ 541 h 550"/>
                  <a:gd name="T20" fmla="*/ 495 w 596"/>
                  <a:gd name="T21" fmla="*/ 533 h 550"/>
                  <a:gd name="T22" fmla="*/ 511 w 596"/>
                  <a:gd name="T23" fmla="*/ 519 h 550"/>
                  <a:gd name="T24" fmla="*/ 516 w 596"/>
                  <a:gd name="T25" fmla="*/ 500 h 550"/>
                  <a:gd name="T26" fmla="*/ 506 w 596"/>
                  <a:gd name="T27" fmla="*/ 491 h 550"/>
                  <a:gd name="T28" fmla="*/ 418 w 596"/>
                  <a:gd name="T29" fmla="*/ 491 h 550"/>
                  <a:gd name="T30" fmla="*/ 290 w 596"/>
                  <a:gd name="T31" fmla="*/ 497 h 550"/>
                  <a:gd name="T32" fmla="*/ 197 w 596"/>
                  <a:gd name="T33" fmla="*/ 500 h 550"/>
                  <a:gd name="T34" fmla="*/ 104 w 596"/>
                  <a:gd name="T35" fmla="*/ 472 h 550"/>
                  <a:gd name="T36" fmla="*/ 104 w 596"/>
                  <a:gd name="T37" fmla="*/ 363 h 550"/>
                  <a:gd name="T38" fmla="*/ 101 w 596"/>
                  <a:gd name="T39" fmla="*/ 262 h 550"/>
                  <a:gd name="T40" fmla="*/ 101 w 596"/>
                  <a:gd name="T41" fmla="*/ 182 h 550"/>
                  <a:gd name="T42" fmla="*/ 83 w 596"/>
                  <a:gd name="T43" fmla="*/ 176 h 550"/>
                  <a:gd name="T44" fmla="*/ 72 w 596"/>
                  <a:gd name="T45" fmla="*/ 153 h 550"/>
                  <a:gd name="T46" fmla="*/ 60 w 596"/>
                  <a:gd name="T47" fmla="*/ 137 h 550"/>
                  <a:gd name="T48" fmla="*/ 67 w 596"/>
                  <a:gd name="T49" fmla="*/ 117 h 550"/>
                  <a:gd name="T50" fmla="*/ 72 w 596"/>
                  <a:gd name="T51" fmla="*/ 109 h 550"/>
                  <a:gd name="T52" fmla="*/ 70 w 596"/>
                  <a:gd name="T53" fmla="*/ 98 h 550"/>
                  <a:gd name="T54" fmla="*/ 60 w 596"/>
                  <a:gd name="T55" fmla="*/ 95 h 550"/>
                  <a:gd name="T56" fmla="*/ 39 w 596"/>
                  <a:gd name="T57" fmla="*/ 75 h 550"/>
                  <a:gd name="T58" fmla="*/ 28 w 596"/>
                  <a:gd name="T59" fmla="*/ 64 h 550"/>
                  <a:gd name="T60" fmla="*/ 10 w 596"/>
                  <a:gd name="T61" fmla="*/ 44 h 550"/>
                  <a:gd name="T62" fmla="*/ 10 w 596"/>
                  <a:gd name="T63" fmla="*/ 31 h 550"/>
                  <a:gd name="T64" fmla="*/ 8 w 596"/>
                  <a:gd name="T65" fmla="*/ 17 h 550"/>
                  <a:gd name="T66" fmla="*/ 47 w 596"/>
                  <a:gd name="T67" fmla="*/ 8 h 550"/>
                  <a:gd name="T68" fmla="*/ 148 w 596"/>
                  <a:gd name="T69" fmla="*/ 8 h 550"/>
                  <a:gd name="T70" fmla="*/ 259 w 596"/>
                  <a:gd name="T71" fmla="*/ 3 h 550"/>
                  <a:gd name="T72" fmla="*/ 342 w 596"/>
                  <a:gd name="T73" fmla="*/ 0 h 550"/>
                  <a:gd name="T74" fmla="*/ 355 w 596"/>
                  <a:gd name="T75" fmla="*/ 11 h 550"/>
                  <a:gd name="T76" fmla="*/ 363 w 596"/>
                  <a:gd name="T77" fmla="*/ 22 h 550"/>
                  <a:gd name="T78" fmla="*/ 363 w 596"/>
                  <a:gd name="T79" fmla="*/ 47 h 550"/>
                  <a:gd name="T80" fmla="*/ 373 w 596"/>
                  <a:gd name="T81" fmla="*/ 81 h 550"/>
                  <a:gd name="T82" fmla="*/ 379 w 596"/>
                  <a:gd name="T83" fmla="*/ 98 h 550"/>
                  <a:gd name="T84" fmla="*/ 402 w 596"/>
                  <a:gd name="T85" fmla="*/ 126 h 550"/>
                  <a:gd name="T86" fmla="*/ 433 w 596"/>
                  <a:gd name="T87" fmla="*/ 151 h 550"/>
                  <a:gd name="T88" fmla="*/ 441 w 596"/>
                  <a:gd name="T89" fmla="*/ 176 h 550"/>
                  <a:gd name="T90" fmla="*/ 454 w 596"/>
                  <a:gd name="T91" fmla="*/ 201 h 550"/>
                  <a:gd name="T92" fmla="*/ 477 w 596"/>
                  <a:gd name="T93" fmla="*/ 195 h 550"/>
                  <a:gd name="T94" fmla="*/ 493 w 596"/>
                  <a:gd name="T95" fmla="*/ 212 h 550"/>
                  <a:gd name="T96" fmla="*/ 488 w 596"/>
                  <a:gd name="T97" fmla="*/ 232 h 550"/>
                  <a:gd name="T98" fmla="*/ 477 w 596"/>
                  <a:gd name="T99" fmla="*/ 259 h 550"/>
                  <a:gd name="T100" fmla="*/ 480 w 596"/>
                  <a:gd name="T101" fmla="*/ 285 h 550"/>
                  <a:gd name="T102" fmla="*/ 503 w 596"/>
                  <a:gd name="T103" fmla="*/ 304 h 550"/>
                  <a:gd name="T104" fmla="*/ 519 w 596"/>
                  <a:gd name="T105" fmla="*/ 318 h 550"/>
                  <a:gd name="T106" fmla="*/ 537 w 596"/>
                  <a:gd name="T107" fmla="*/ 327 h 550"/>
                  <a:gd name="T108" fmla="*/ 553 w 596"/>
                  <a:gd name="T109" fmla="*/ 344 h 550"/>
                  <a:gd name="T110" fmla="*/ 563 w 596"/>
                  <a:gd name="T111" fmla="*/ 371 h 550"/>
                  <a:gd name="T112" fmla="*/ 558 w 596"/>
                  <a:gd name="T113" fmla="*/ 388 h 550"/>
                  <a:gd name="T114" fmla="*/ 565 w 596"/>
                  <a:gd name="T115" fmla="*/ 405 h 550"/>
                  <a:gd name="T116" fmla="*/ 581 w 596"/>
                  <a:gd name="T117" fmla="*/ 419 h 550"/>
                  <a:gd name="T118" fmla="*/ 581 w 596"/>
                  <a:gd name="T119" fmla="*/ 413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96" h="550">
                    <a:moveTo>
                      <a:pt x="596" y="424"/>
                    </a:moveTo>
                    <a:lnTo>
                      <a:pt x="594" y="435"/>
                    </a:lnTo>
                    <a:lnTo>
                      <a:pt x="591" y="435"/>
                    </a:lnTo>
                    <a:lnTo>
                      <a:pt x="591" y="441"/>
                    </a:lnTo>
                    <a:lnTo>
                      <a:pt x="591" y="444"/>
                    </a:lnTo>
                    <a:lnTo>
                      <a:pt x="594" y="444"/>
                    </a:lnTo>
                    <a:lnTo>
                      <a:pt x="594" y="447"/>
                    </a:lnTo>
                    <a:lnTo>
                      <a:pt x="594" y="450"/>
                    </a:lnTo>
                    <a:lnTo>
                      <a:pt x="591" y="450"/>
                    </a:lnTo>
                    <a:lnTo>
                      <a:pt x="589" y="452"/>
                    </a:lnTo>
                    <a:lnTo>
                      <a:pt x="591" y="458"/>
                    </a:lnTo>
                    <a:lnTo>
                      <a:pt x="591" y="463"/>
                    </a:lnTo>
                    <a:lnTo>
                      <a:pt x="589" y="469"/>
                    </a:lnTo>
                    <a:lnTo>
                      <a:pt x="589" y="472"/>
                    </a:lnTo>
                    <a:lnTo>
                      <a:pt x="581" y="472"/>
                    </a:lnTo>
                    <a:lnTo>
                      <a:pt x="579" y="466"/>
                    </a:lnTo>
                    <a:lnTo>
                      <a:pt x="576" y="466"/>
                    </a:lnTo>
                    <a:lnTo>
                      <a:pt x="573" y="466"/>
                    </a:lnTo>
                    <a:lnTo>
                      <a:pt x="571" y="477"/>
                    </a:lnTo>
                    <a:lnTo>
                      <a:pt x="571" y="483"/>
                    </a:lnTo>
                    <a:lnTo>
                      <a:pt x="571" y="488"/>
                    </a:lnTo>
                    <a:lnTo>
                      <a:pt x="565" y="488"/>
                    </a:lnTo>
                    <a:lnTo>
                      <a:pt x="563" y="486"/>
                    </a:lnTo>
                    <a:lnTo>
                      <a:pt x="565" y="483"/>
                    </a:lnTo>
                    <a:lnTo>
                      <a:pt x="563" y="483"/>
                    </a:lnTo>
                    <a:lnTo>
                      <a:pt x="565" y="477"/>
                    </a:lnTo>
                    <a:lnTo>
                      <a:pt x="563" y="474"/>
                    </a:lnTo>
                    <a:lnTo>
                      <a:pt x="560" y="474"/>
                    </a:lnTo>
                    <a:lnTo>
                      <a:pt x="558" y="474"/>
                    </a:lnTo>
                    <a:lnTo>
                      <a:pt x="558" y="477"/>
                    </a:lnTo>
                    <a:lnTo>
                      <a:pt x="560" y="483"/>
                    </a:lnTo>
                    <a:lnTo>
                      <a:pt x="563" y="486"/>
                    </a:lnTo>
                    <a:lnTo>
                      <a:pt x="560" y="488"/>
                    </a:lnTo>
                    <a:lnTo>
                      <a:pt x="563" y="494"/>
                    </a:lnTo>
                    <a:lnTo>
                      <a:pt x="563" y="497"/>
                    </a:lnTo>
                    <a:lnTo>
                      <a:pt x="560" y="500"/>
                    </a:lnTo>
                    <a:lnTo>
                      <a:pt x="555" y="500"/>
                    </a:lnTo>
                    <a:lnTo>
                      <a:pt x="555" y="505"/>
                    </a:lnTo>
                    <a:lnTo>
                      <a:pt x="560" y="508"/>
                    </a:lnTo>
                    <a:lnTo>
                      <a:pt x="560" y="511"/>
                    </a:lnTo>
                    <a:lnTo>
                      <a:pt x="555" y="514"/>
                    </a:lnTo>
                    <a:lnTo>
                      <a:pt x="550" y="514"/>
                    </a:lnTo>
                    <a:lnTo>
                      <a:pt x="550" y="517"/>
                    </a:lnTo>
                    <a:lnTo>
                      <a:pt x="555" y="519"/>
                    </a:lnTo>
                    <a:lnTo>
                      <a:pt x="558" y="525"/>
                    </a:lnTo>
                    <a:lnTo>
                      <a:pt x="558" y="528"/>
                    </a:lnTo>
                    <a:lnTo>
                      <a:pt x="553" y="530"/>
                    </a:lnTo>
                    <a:lnTo>
                      <a:pt x="553" y="533"/>
                    </a:lnTo>
                    <a:lnTo>
                      <a:pt x="550" y="539"/>
                    </a:lnTo>
                    <a:lnTo>
                      <a:pt x="550" y="541"/>
                    </a:lnTo>
                    <a:lnTo>
                      <a:pt x="524" y="547"/>
                    </a:lnTo>
                    <a:lnTo>
                      <a:pt x="498" y="550"/>
                    </a:lnTo>
                    <a:lnTo>
                      <a:pt x="488" y="550"/>
                    </a:lnTo>
                    <a:lnTo>
                      <a:pt x="493" y="536"/>
                    </a:lnTo>
                    <a:lnTo>
                      <a:pt x="495" y="533"/>
                    </a:lnTo>
                    <a:lnTo>
                      <a:pt x="498" y="533"/>
                    </a:lnTo>
                    <a:lnTo>
                      <a:pt x="501" y="530"/>
                    </a:lnTo>
                    <a:lnTo>
                      <a:pt x="501" y="528"/>
                    </a:lnTo>
                    <a:lnTo>
                      <a:pt x="506" y="525"/>
                    </a:lnTo>
                    <a:lnTo>
                      <a:pt x="511" y="519"/>
                    </a:lnTo>
                    <a:lnTo>
                      <a:pt x="511" y="514"/>
                    </a:lnTo>
                    <a:lnTo>
                      <a:pt x="516" y="514"/>
                    </a:lnTo>
                    <a:lnTo>
                      <a:pt x="516" y="511"/>
                    </a:lnTo>
                    <a:lnTo>
                      <a:pt x="514" y="508"/>
                    </a:lnTo>
                    <a:lnTo>
                      <a:pt x="516" y="500"/>
                    </a:lnTo>
                    <a:lnTo>
                      <a:pt x="514" y="497"/>
                    </a:lnTo>
                    <a:lnTo>
                      <a:pt x="511" y="497"/>
                    </a:lnTo>
                    <a:lnTo>
                      <a:pt x="506" y="494"/>
                    </a:lnTo>
                    <a:lnTo>
                      <a:pt x="511" y="491"/>
                    </a:lnTo>
                    <a:lnTo>
                      <a:pt x="506" y="491"/>
                    </a:lnTo>
                    <a:lnTo>
                      <a:pt x="503" y="488"/>
                    </a:lnTo>
                    <a:lnTo>
                      <a:pt x="498" y="488"/>
                    </a:lnTo>
                    <a:lnTo>
                      <a:pt x="467" y="488"/>
                    </a:lnTo>
                    <a:lnTo>
                      <a:pt x="446" y="491"/>
                    </a:lnTo>
                    <a:lnTo>
                      <a:pt x="418" y="491"/>
                    </a:lnTo>
                    <a:lnTo>
                      <a:pt x="394" y="494"/>
                    </a:lnTo>
                    <a:lnTo>
                      <a:pt x="387" y="494"/>
                    </a:lnTo>
                    <a:lnTo>
                      <a:pt x="366" y="494"/>
                    </a:lnTo>
                    <a:lnTo>
                      <a:pt x="327" y="497"/>
                    </a:lnTo>
                    <a:lnTo>
                      <a:pt x="290" y="497"/>
                    </a:lnTo>
                    <a:lnTo>
                      <a:pt x="270" y="497"/>
                    </a:lnTo>
                    <a:lnTo>
                      <a:pt x="262" y="500"/>
                    </a:lnTo>
                    <a:lnTo>
                      <a:pt x="223" y="500"/>
                    </a:lnTo>
                    <a:lnTo>
                      <a:pt x="220" y="500"/>
                    </a:lnTo>
                    <a:lnTo>
                      <a:pt x="197" y="500"/>
                    </a:lnTo>
                    <a:lnTo>
                      <a:pt x="171" y="500"/>
                    </a:lnTo>
                    <a:lnTo>
                      <a:pt x="150" y="505"/>
                    </a:lnTo>
                    <a:lnTo>
                      <a:pt x="104" y="505"/>
                    </a:lnTo>
                    <a:lnTo>
                      <a:pt x="104" y="483"/>
                    </a:lnTo>
                    <a:lnTo>
                      <a:pt x="104" y="472"/>
                    </a:lnTo>
                    <a:lnTo>
                      <a:pt x="104" y="444"/>
                    </a:lnTo>
                    <a:lnTo>
                      <a:pt x="104" y="433"/>
                    </a:lnTo>
                    <a:lnTo>
                      <a:pt x="104" y="402"/>
                    </a:lnTo>
                    <a:lnTo>
                      <a:pt x="104" y="399"/>
                    </a:lnTo>
                    <a:lnTo>
                      <a:pt x="104" y="363"/>
                    </a:lnTo>
                    <a:lnTo>
                      <a:pt x="104" y="360"/>
                    </a:lnTo>
                    <a:lnTo>
                      <a:pt x="101" y="318"/>
                    </a:lnTo>
                    <a:lnTo>
                      <a:pt x="101" y="315"/>
                    </a:lnTo>
                    <a:lnTo>
                      <a:pt x="101" y="274"/>
                    </a:lnTo>
                    <a:lnTo>
                      <a:pt x="101" y="262"/>
                    </a:lnTo>
                    <a:lnTo>
                      <a:pt x="101" y="232"/>
                    </a:lnTo>
                    <a:lnTo>
                      <a:pt x="101" y="221"/>
                    </a:lnTo>
                    <a:lnTo>
                      <a:pt x="101" y="195"/>
                    </a:lnTo>
                    <a:lnTo>
                      <a:pt x="101" y="187"/>
                    </a:lnTo>
                    <a:lnTo>
                      <a:pt x="101" y="182"/>
                    </a:lnTo>
                    <a:lnTo>
                      <a:pt x="98" y="182"/>
                    </a:lnTo>
                    <a:lnTo>
                      <a:pt x="93" y="179"/>
                    </a:lnTo>
                    <a:lnTo>
                      <a:pt x="91" y="179"/>
                    </a:lnTo>
                    <a:lnTo>
                      <a:pt x="86" y="176"/>
                    </a:lnTo>
                    <a:lnTo>
                      <a:pt x="83" y="176"/>
                    </a:lnTo>
                    <a:lnTo>
                      <a:pt x="83" y="170"/>
                    </a:lnTo>
                    <a:lnTo>
                      <a:pt x="78" y="167"/>
                    </a:lnTo>
                    <a:lnTo>
                      <a:pt x="72" y="159"/>
                    </a:lnTo>
                    <a:lnTo>
                      <a:pt x="78" y="153"/>
                    </a:lnTo>
                    <a:lnTo>
                      <a:pt x="72" y="153"/>
                    </a:lnTo>
                    <a:lnTo>
                      <a:pt x="70" y="151"/>
                    </a:lnTo>
                    <a:lnTo>
                      <a:pt x="67" y="148"/>
                    </a:lnTo>
                    <a:lnTo>
                      <a:pt x="62" y="145"/>
                    </a:lnTo>
                    <a:lnTo>
                      <a:pt x="62" y="140"/>
                    </a:lnTo>
                    <a:lnTo>
                      <a:pt x="60" y="137"/>
                    </a:lnTo>
                    <a:lnTo>
                      <a:pt x="55" y="134"/>
                    </a:lnTo>
                    <a:lnTo>
                      <a:pt x="62" y="131"/>
                    </a:lnTo>
                    <a:lnTo>
                      <a:pt x="62" y="126"/>
                    </a:lnTo>
                    <a:lnTo>
                      <a:pt x="65" y="123"/>
                    </a:lnTo>
                    <a:lnTo>
                      <a:pt x="67" y="117"/>
                    </a:lnTo>
                    <a:lnTo>
                      <a:pt x="70" y="112"/>
                    </a:lnTo>
                    <a:lnTo>
                      <a:pt x="72" y="112"/>
                    </a:lnTo>
                    <a:lnTo>
                      <a:pt x="78" y="112"/>
                    </a:lnTo>
                    <a:lnTo>
                      <a:pt x="78" y="109"/>
                    </a:lnTo>
                    <a:lnTo>
                      <a:pt x="72" y="109"/>
                    </a:lnTo>
                    <a:lnTo>
                      <a:pt x="70" y="106"/>
                    </a:lnTo>
                    <a:lnTo>
                      <a:pt x="72" y="106"/>
                    </a:lnTo>
                    <a:lnTo>
                      <a:pt x="78" y="103"/>
                    </a:lnTo>
                    <a:lnTo>
                      <a:pt x="72" y="98"/>
                    </a:lnTo>
                    <a:lnTo>
                      <a:pt x="70" y="98"/>
                    </a:lnTo>
                    <a:lnTo>
                      <a:pt x="70" y="92"/>
                    </a:lnTo>
                    <a:lnTo>
                      <a:pt x="67" y="92"/>
                    </a:lnTo>
                    <a:lnTo>
                      <a:pt x="65" y="92"/>
                    </a:lnTo>
                    <a:lnTo>
                      <a:pt x="62" y="95"/>
                    </a:lnTo>
                    <a:lnTo>
                      <a:pt x="60" y="95"/>
                    </a:lnTo>
                    <a:lnTo>
                      <a:pt x="52" y="92"/>
                    </a:lnTo>
                    <a:lnTo>
                      <a:pt x="49" y="89"/>
                    </a:lnTo>
                    <a:lnTo>
                      <a:pt x="47" y="86"/>
                    </a:lnTo>
                    <a:lnTo>
                      <a:pt x="41" y="81"/>
                    </a:lnTo>
                    <a:lnTo>
                      <a:pt x="39" y="75"/>
                    </a:lnTo>
                    <a:lnTo>
                      <a:pt x="34" y="75"/>
                    </a:lnTo>
                    <a:lnTo>
                      <a:pt x="31" y="73"/>
                    </a:lnTo>
                    <a:lnTo>
                      <a:pt x="31" y="70"/>
                    </a:lnTo>
                    <a:lnTo>
                      <a:pt x="31" y="67"/>
                    </a:lnTo>
                    <a:lnTo>
                      <a:pt x="28" y="64"/>
                    </a:lnTo>
                    <a:lnTo>
                      <a:pt x="26" y="61"/>
                    </a:lnTo>
                    <a:lnTo>
                      <a:pt x="26" y="53"/>
                    </a:lnTo>
                    <a:lnTo>
                      <a:pt x="21" y="47"/>
                    </a:lnTo>
                    <a:lnTo>
                      <a:pt x="13" y="44"/>
                    </a:lnTo>
                    <a:lnTo>
                      <a:pt x="10" y="44"/>
                    </a:lnTo>
                    <a:lnTo>
                      <a:pt x="10" y="42"/>
                    </a:lnTo>
                    <a:lnTo>
                      <a:pt x="13" y="42"/>
                    </a:lnTo>
                    <a:lnTo>
                      <a:pt x="13" y="39"/>
                    </a:lnTo>
                    <a:lnTo>
                      <a:pt x="10" y="39"/>
                    </a:lnTo>
                    <a:lnTo>
                      <a:pt x="10" y="31"/>
                    </a:lnTo>
                    <a:lnTo>
                      <a:pt x="5" y="22"/>
                    </a:lnTo>
                    <a:lnTo>
                      <a:pt x="8" y="20"/>
                    </a:lnTo>
                    <a:lnTo>
                      <a:pt x="8" y="17"/>
                    </a:lnTo>
                    <a:lnTo>
                      <a:pt x="8" y="11"/>
                    </a:lnTo>
                    <a:lnTo>
                      <a:pt x="8" y="17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0" y="8"/>
                    </a:lnTo>
                    <a:lnTo>
                      <a:pt x="31" y="8"/>
                    </a:lnTo>
                    <a:lnTo>
                      <a:pt x="47" y="8"/>
                    </a:lnTo>
                    <a:lnTo>
                      <a:pt x="70" y="8"/>
                    </a:lnTo>
                    <a:lnTo>
                      <a:pt x="93" y="8"/>
                    </a:lnTo>
                    <a:lnTo>
                      <a:pt x="109" y="8"/>
                    </a:lnTo>
                    <a:lnTo>
                      <a:pt x="129" y="8"/>
                    </a:lnTo>
                    <a:lnTo>
                      <a:pt x="148" y="8"/>
                    </a:lnTo>
                    <a:lnTo>
                      <a:pt x="169" y="8"/>
                    </a:lnTo>
                    <a:lnTo>
                      <a:pt x="187" y="6"/>
                    </a:lnTo>
                    <a:lnTo>
                      <a:pt x="202" y="6"/>
                    </a:lnTo>
                    <a:lnTo>
                      <a:pt x="225" y="6"/>
                    </a:lnTo>
                    <a:lnTo>
                      <a:pt x="259" y="3"/>
                    </a:lnTo>
                    <a:lnTo>
                      <a:pt x="265" y="3"/>
                    </a:lnTo>
                    <a:lnTo>
                      <a:pt x="288" y="3"/>
                    </a:lnTo>
                    <a:lnTo>
                      <a:pt x="304" y="0"/>
                    </a:lnTo>
                    <a:lnTo>
                      <a:pt x="324" y="0"/>
                    </a:lnTo>
                    <a:lnTo>
                      <a:pt x="342" y="0"/>
                    </a:lnTo>
                    <a:lnTo>
                      <a:pt x="345" y="3"/>
                    </a:lnTo>
                    <a:lnTo>
                      <a:pt x="345" y="6"/>
                    </a:lnTo>
                    <a:lnTo>
                      <a:pt x="350" y="6"/>
                    </a:lnTo>
                    <a:lnTo>
                      <a:pt x="350" y="8"/>
                    </a:lnTo>
                    <a:lnTo>
                      <a:pt x="355" y="11"/>
                    </a:lnTo>
                    <a:lnTo>
                      <a:pt x="358" y="17"/>
                    </a:lnTo>
                    <a:lnTo>
                      <a:pt x="361" y="17"/>
                    </a:lnTo>
                    <a:lnTo>
                      <a:pt x="361" y="20"/>
                    </a:lnTo>
                    <a:lnTo>
                      <a:pt x="361" y="22"/>
                    </a:lnTo>
                    <a:lnTo>
                      <a:pt x="363" y="22"/>
                    </a:lnTo>
                    <a:lnTo>
                      <a:pt x="366" y="22"/>
                    </a:lnTo>
                    <a:lnTo>
                      <a:pt x="366" y="25"/>
                    </a:lnTo>
                    <a:lnTo>
                      <a:pt x="363" y="31"/>
                    </a:lnTo>
                    <a:lnTo>
                      <a:pt x="363" y="42"/>
                    </a:lnTo>
                    <a:lnTo>
                      <a:pt x="363" y="47"/>
                    </a:lnTo>
                    <a:lnTo>
                      <a:pt x="363" y="53"/>
                    </a:lnTo>
                    <a:lnTo>
                      <a:pt x="363" y="64"/>
                    </a:lnTo>
                    <a:lnTo>
                      <a:pt x="366" y="70"/>
                    </a:lnTo>
                    <a:lnTo>
                      <a:pt x="368" y="75"/>
                    </a:lnTo>
                    <a:lnTo>
                      <a:pt x="373" y="81"/>
                    </a:lnTo>
                    <a:lnTo>
                      <a:pt x="373" y="84"/>
                    </a:lnTo>
                    <a:lnTo>
                      <a:pt x="368" y="84"/>
                    </a:lnTo>
                    <a:lnTo>
                      <a:pt x="368" y="86"/>
                    </a:lnTo>
                    <a:lnTo>
                      <a:pt x="376" y="92"/>
                    </a:lnTo>
                    <a:lnTo>
                      <a:pt x="379" y="98"/>
                    </a:lnTo>
                    <a:lnTo>
                      <a:pt x="379" y="103"/>
                    </a:lnTo>
                    <a:lnTo>
                      <a:pt x="381" y="109"/>
                    </a:lnTo>
                    <a:lnTo>
                      <a:pt x="394" y="117"/>
                    </a:lnTo>
                    <a:lnTo>
                      <a:pt x="397" y="123"/>
                    </a:lnTo>
                    <a:lnTo>
                      <a:pt x="402" y="126"/>
                    </a:lnTo>
                    <a:lnTo>
                      <a:pt x="405" y="131"/>
                    </a:lnTo>
                    <a:lnTo>
                      <a:pt x="407" y="134"/>
                    </a:lnTo>
                    <a:lnTo>
                      <a:pt x="418" y="140"/>
                    </a:lnTo>
                    <a:lnTo>
                      <a:pt x="426" y="148"/>
                    </a:lnTo>
                    <a:lnTo>
                      <a:pt x="433" y="151"/>
                    </a:lnTo>
                    <a:lnTo>
                      <a:pt x="436" y="156"/>
                    </a:lnTo>
                    <a:lnTo>
                      <a:pt x="436" y="159"/>
                    </a:lnTo>
                    <a:lnTo>
                      <a:pt x="438" y="165"/>
                    </a:lnTo>
                    <a:lnTo>
                      <a:pt x="438" y="170"/>
                    </a:lnTo>
                    <a:lnTo>
                      <a:pt x="441" y="176"/>
                    </a:lnTo>
                    <a:lnTo>
                      <a:pt x="438" y="179"/>
                    </a:lnTo>
                    <a:lnTo>
                      <a:pt x="438" y="182"/>
                    </a:lnTo>
                    <a:lnTo>
                      <a:pt x="443" y="195"/>
                    </a:lnTo>
                    <a:lnTo>
                      <a:pt x="446" y="201"/>
                    </a:lnTo>
                    <a:lnTo>
                      <a:pt x="454" y="201"/>
                    </a:lnTo>
                    <a:lnTo>
                      <a:pt x="457" y="198"/>
                    </a:lnTo>
                    <a:lnTo>
                      <a:pt x="459" y="193"/>
                    </a:lnTo>
                    <a:lnTo>
                      <a:pt x="464" y="190"/>
                    </a:lnTo>
                    <a:lnTo>
                      <a:pt x="475" y="195"/>
                    </a:lnTo>
                    <a:lnTo>
                      <a:pt x="477" y="195"/>
                    </a:lnTo>
                    <a:lnTo>
                      <a:pt x="480" y="195"/>
                    </a:lnTo>
                    <a:lnTo>
                      <a:pt x="488" y="201"/>
                    </a:lnTo>
                    <a:lnTo>
                      <a:pt x="493" y="204"/>
                    </a:lnTo>
                    <a:lnTo>
                      <a:pt x="493" y="209"/>
                    </a:lnTo>
                    <a:lnTo>
                      <a:pt x="493" y="212"/>
                    </a:lnTo>
                    <a:lnTo>
                      <a:pt x="488" y="212"/>
                    </a:lnTo>
                    <a:lnTo>
                      <a:pt x="485" y="218"/>
                    </a:lnTo>
                    <a:lnTo>
                      <a:pt x="485" y="221"/>
                    </a:lnTo>
                    <a:lnTo>
                      <a:pt x="485" y="223"/>
                    </a:lnTo>
                    <a:lnTo>
                      <a:pt x="488" y="232"/>
                    </a:lnTo>
                    <a:lnTo>
                      <a:pt x="483" y="237"/>
                    </a:lnTo>
                    <a:lnTo>
                      <a:pt x="480" y="240"/>
                    </a:lnTo>
                    <a:lnTo>
                      <a:pt x="480" y="243"/>
                    </a:lnTo>
                    <a:lnTo>
                      <a:pt x="480" y="254"/>
                    </a:lnTo>
                    <a:lnTo>
                      <a:pt x="477" y="259"/>
                    </a:lnTo>
                    <a:lnTo>
                      <a:pt x="475" y="262"/>
                    </a:lnTo>
                    <a:lnTo>
                      <a:pt x="475" y="265"/>
                    </a:lnTo>
                    <a:lnTo>
                      <a:pt x="475" y="279"/>
                    </a:lnTo>
                    <a:lnTo>
                      <a:pt x="477" y="282"/>
                    </a:lnTo>
                    <a:lnTo>
                      <a:pt x="480" y="285"/>
                    </a:lnTo>
                    <a:lnTo>
                      <a:pt x="485" y="293"/>
                    </a:lnTo>
                    <a:lnTo>
                      <a:pt x="488" y="296"/>
                    </a:lnTo>
                    <a:lnTo>
                      <a:pt x="495" y="299"/>
                    </a:lnTo>
                    <a:lnTo>
                      <a:pt x="498" y="302"/>
                    </a:lnTo>
                    <a:lnTo>
                      <a:pt x="503" y="304"/>
                    </a:lnTo>
                    <a:lnTo>
                      <a:pt x="506" y="307"/>
                    </a:lnTo>
                    <a:lnTo>
                      <a:pt x="514" y="307"/>
                    </a:lnTo>
                    <a:lnTo>
                      <a:pt x="511" y="315"/>
                    </a:lnTo>
                    <a:lnTo>
                      <a:pt x="514" y="318"/>
                    </a:lnTo>
                    <a:lnTo>
                      <a:pt x="519" y="318"/>
                    </a:lnTo>
                    <a:lnTo>
                      <a:pt x="521" y="318"/>
                    </a:lnTo>
                    <a:lnTo>
                      <a:pt x="521" y="315"/>
                    </a:lnTo>
                    <a:lnTo>
                      <a:pt x="534" y="321"/>
                    </a:lnTo>
                    <a:lnTo>
                      <a:pt x="537" y="324"/>
                    </a:lnTo>
                    <a:lnTo>
                      <a:pt x="537" y="327"/>
                    </a:lnTo>
                    <a:lnTo>
                      <a:pt x="540" y="335"/>
                    </a:lnTo>
                    <a:lnTo>
                      <a:pt x="545" y="338"/>
                    </a:lnTo>
                    <a:lnTo>
                      <a:pt x="553" y="338"/>
                    </a:lnTo>
                    <a:lnTo>
                      <a:pt x="553" y="341"/>
                    </a:lnTo>
                    <a:lnTo>
                      <a:pt x="553" y="344"/>
                    </a:lnTo>
                    <a:lnTo>
                      <a:pt x="555" y="346"/>
                    </a:lnTo>
                    <a:lnTo>
                      <a:pt x="553" y="352"/>
                    </a:lnTo>
                    <a:lnTo>
                      <a:pt x="558" y="363"/>
                    </a:lnTo>
                    <a:lnTo>
                      <a:pt x="560" y="366"/>
                    </a:lnTo>
                    <a:lnTo>
                      <a:pt x="563" y="371"/>
                    </a:lnTo>
                    <a:lnTo>
                      <a:pt x="563" y="380"/>
                    </a:lnTo>
                    <a:lnTo>
                      <a:pt x="560" y="380"/>
                    </a:lnTo>
                    <a:lnTo>
                      <a:pt x="558" y="382"/>
                    </a:lnTo>
                    <a:lnTo>
                      <a:pt x="555" y="385"/>
                    </a:lnTo>
                    <a:lnTo>
                      <a:pt x="558" y="388"/>
                    </a:lnTo>
                    <a:lnTo>
                      <a:pt x="558" y="391"/>
                    </a:lnTo>
                    <a:lnTo>
                      <a:pt x="560" y="391"/>
                    </a:lnTo>
                    <a:lnTo>
                      <a:pt x="560" y="394"/>
                    </a:lnTo>
                    <a:lnTo>
                      <a:pt x="563" y="402"/>
                    </a:lnTo>
                    <a:lnTo>
                      <a:pt x="565" y="405"/>
                    </a:lnTo>
                    <a:lnTo>
                      <a:pt x="571" y="408"/>
                    </a:lnTo>
                    <a:lnTo>
                      <a:pt x="571" y="413"/>
                    </a:lnTo>
                    <a:lnTo>
                      <a:pt x="576" y="421"/>
                    </a:lnTo>
                    <a:lnTo>
                      <a:pt x="579" y="421"/>
                    </a:lnTo>
                    <a:lnTo>
                      <a:pt x="581" y="419"/>
                    </a:lnTo>
                    <a:lnTo>
                      <a:pt x="576" y="413"/>
                    </a:lnTo>
                    <a:lnTo>
                      <a:pt x="576" y="410"/>
                    </a:lnTo>
                    <a:lnTo>
                      <a:pt x="579" y="408"/>
                    </a:lnTo>
                    <a:lnTo>
                      <a:pt x="579" y="410"/>
                    </a:lnTo>
                    <a:lnTo>
                      <a:pt x="581" y="413"/>
                    </a:lnTo>
                    <a:lnTo>
                      <a:pt x="584" y="419"/>
                    </a:lnTo>
                    <a:lnTo>
                      <a:pt x="589" y="421"/>
                    </a:lnTo>
                    <a:lnTo>
                      <a:pt x="594" y="421"/>
                    </a:lnTo>
                    <a:lnTo>
                      <a:pt x="596" y="424"/>
                    </a:lnTo>
                    <a:close/>
                  </a:path>
                </a:pathLst>
              </a:custGeom>
              <a:solidFill>
                <a:srgbClr val="C6D4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336">
                <a:extLst>
                  <a:ext uri="{FF2B5EF4-FFF2-40B4-BE49-F238E27FC236}">
                    <a16:creationId xmlns:a16="http://schemas.microsoft.com/office/drawing/2014/main" id="{8F0E5AD2-2930-4071-869A-A59D8176FB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5" y="1854"/>
                <a:ext cx="596" cy="550"/>
              </a:xfrm>
              <a:custGeom>
                <a:avLst/>
                <a:gdLst>
                  <a:gd name="T0" fmla="*/ 591 w 596"/>
                  <a:gd name="T1" fmla="*/ 444 h 550"/>
                  <a:gd name="T2" fmla="*/ 589 w 596"/>
                  <a:gd name="T3" fmla="*/ 452 h 550"/>
                  <a:gd name="T4" fmla="*/ 581 w 596"/>
                  <a:gd name="T5" fmla="*/ 472 h 550"/>
                  <a:gd name="T6" fmla="*/ 571 w 596"/>
                  <a:gd name="T7" fmla="*/ 483 h 550"/>
                  <a:gd name="T8" fmla="*/ 563 w 596"/>
                  <a:gd name="T9" fmla="*/ 483 h 550"/>
                  <a:gd name="T10" fmla="*/ 558 w 596"/>
                  <a:gd name="T11" fmla="*/ 477 h 550"/>
                  <a:gd name="T12" fmla="*/ 563 w 596"/>
                  <a:gd name="T13" fmla="*/ 497 h 550"/>
                  <a:gd name="T14" fmla="*/ 560 w 596"/>
                  <a:gd name="T15" fmla="*/ 511 h 550"/>
                  <a:gd name="T16" fmla="*/ 558 w 596"/>
                  <a:gd name="T17" fmla="*/ 525 h 550"/>
                  <a:gd name="T18" fmla="*/ 550 w 596"/>
                  <a:gd name="T19" fmla="*/ 541 h 550"/>
                  <a:gd name="T20" fmla="*/ 495 w 596"/>
                  <a:gd name="T21" fmla="*/ 533 h 550"/>
                  <a:gd name="T22" fmla="*/ 511 w 596"/>
                  <a:gd name="T23" fmla="*/ 519 h 550"/>
                  <a:gd name="T24" fmla="*/ 516 w 596"/>
                  <a:gd name="T25" fmla="*/ 500 h 550"/>
                  <a:gd name="T26" fmla="*/ 506 w 596"/>
                  <a:gd name="T27" fmla="*/ 491 h 550"/>
                  <a:gd name="T28" fmla="*/ 418 w 596"/>
                  <a:gd name="T29" fmla="*/ 491 h 550"/>
                  <a:gd name="T30" fmla="*/ 290 w 596"/>
                  <a:gd name="T31" fmla="*/ 497 h 550"/>
                  <a:gd name="T32" fmla="*/ 197 w 596"/>
                  <a:gd name="T33" fmla="*/ 500 h 550"/>
                  <a:gd name="T34" fmla="*/ 104 w 596"/>
                  <a:gd name="T35" fmla="*/ 472 h 550"/>
                  <a:gd name="T36" fmla="*/ 104 w 596"/>
                  <a:gd name="T37" fmla="*/ 363 h 550"/>
                  <a:gd name="T38" fmla="*/ 101 w 596"/>
                  <a:gd name="T39" fmla="*/ 262 h 550"/>
                  <a:gd name="T40" fmla="*/ 101 w 596"/>
                  <a:gd name="T41" fmla="*/ 182 h 550"/>
                  <a:gd name="T42" fmla="*/ 83 w 596"/>
                  <a:gd name="T43" fmla="*/ 176 h 550"/>
                  <a:gd name="T44" fmla="*/ 72 w 596"/>
                  <a:gd name="T45" fmla="*/ 153 h 550"/>
                  <a:gd name="T46" fmla="*/ 60 w 596"/>
                  <a:gd name="T47" fmla="*/ 137 h 550"/>
                  <a:gd name="T48" fmla="*/ 67 w 596"/>
                  <a:gd name="T49" fmla="*/ 117 h 550"/>
                  <a:gd name="T50" fmla="*/ 72 w 596"/>
                  <a:gd name="T51" fmla="*/ 109 h 550"/>
                  <a:gd name="T52" fmla="*/ 70 w 596"/>
                  <a:gd name="T53" fmla="*/ 98 h 550"/>
                  <a:gd name="T54" fmla="*/ 60 w 596"/>
                  <a:gd name="T55" fmla="*/ 95 h 550"/>
                  <a:gd name="T56" fmla="*/ 39 w 596"/>
                  <a:gd name="T57" fmla="*/ 75 h 550"/>
                  <a:gd name="T58" fmla="*/ 28 w 596"/>
                  <a:gd name="T59" fmla="*/ 64 h 550"/>
                  <a:gd name="T60" fmla="*/ 10 w 596"/>
                  <a:gd name="T61" fmla="*/ 44 h 550"/>
                  <a:gd name="T62" fmla="*/ 10 w 596"/>
                  <a:gd name="T63" fmla="*/ 31 h 550"/>
                  <a:gd name="T64" fmla="*/ 8 w 596"/>
                  <a:gd name="T65" fmla="*/ 17 h 550"/>
                  <a:gd name="T66" fmla="*/ 47 w 596"/>
                  <a:gd name="T67" fmla="*/ 8 h 550"/>
                  <a:gd name="T68" fmla="*/ 148 w 596"/>
                  <a:gd name="T69" fmla="*/ 8 h 550"/>
                  <a:gd name="T70" fmla="*/ 259 w 596"/>
                  <a:gd name="T71" fmla="*/ 3 h 550"/>
                  <a:gd name="T72" fmla="*/ 342 w 596"/>
                  <a:gd name="T73" fmla="*/ 0 h 550"/>
                  <a:gd name="T74" fmla="*/ 355 w 596"/>
                  <a:gd name="T75" fmla="*/ 11 h 550"/>
                  <a:gd name="T76" fmla="*/ 363 w 596"/>
                  <a:gd name="T77" fmla="*/ 22 h 550"/>
                  <a:gd name="T78" fmla="*/ 363 w 596"/>
                  <a:gd name="T79" fmla="*/ 47 h 550"/>
                  <a:gd name="T80" fmla="*/ 373 w 596"/>
                  <a:gd name="T81" fmla="*/ 81 h 550"/>
                  <a:gd name="T82" fmla="*/ 379 w 596"/>
                  <a:gd name="T83" fmla="*/ 98 h 550"/>
                  <a:gd name="T84" fmla="*/ 402 w 596"/>
                  <a:gd name="T85" fmla="*/ 126 h 550"/>
                  <a:gd name="T86" fmla="*/ 433 w 596"/>
                  <a:gd name="T87" fmla="*/ 151 h 550"/>
                  <a:gd name="T88" fmla="*/ 441 w 596"/>
                  <a:gd name="T89" fmla="*/ 176 h 550"/>
                  <a:gd name="T90" fmla="*/ 454 w 596"/>
                  <a:gd name="T91" fmla="*/ 201 h 550"/>
                  <a:gd name="T92" fmla="*/ 477 w 596"/>
                  <a:gd name="T93" fmla="*/ 195 h 550"/>
                  <a:gd name="T94" fmla="*/ 493 w 596"/>
                  <a:gd name="T95" fmla="*/ 212 h 550"/>
                  <a:gd name="T96" fmla="*/ 488 w 596"/>
                  <a:gd name="T97" fmla="*/ 232 h 550"/>
                  <a:gd name="T98" fmla="*/ 477 w 596"/>
                  <a:gd name="T99" fmla="*/ 259 h 550"/>
                  <a:gd name="T100" fmla="*/ 480 w 596"/>
                  <a:gd name="T101" fmla="*/ 285 h 550"/>
                  <a:gd name="T102" fmla="*/ 503 w 596"/>
                  <a:gd name="T103" fmla="*/ 304 h 550"/>
                  <a:gd name="T104" fmla="*/ 519 w 596"/>
                  <a:gd name="T105" fmla="*/ 318 h 550"/>
                  <a:gd name="T106" fmla="*/ 537 w 596"/>
                  <a:gd name="T107" fmla="*/ 327 h 550"/>
                  <a:gd name="T108" fmla="*/ 553 w 596"/>
                  <a:gd name="T109" fmla="*/ 344 h 550"/>
                  <a:gd name="T110" fmla="*/ 563 w 596"/>
                  <a:gd name="T111" fmla="*/ 371 h 550"/>
                  <a:gd name="T112" fmla="*/ 558 w 596"/>
                  <a:gd name="T113" fmla="*/ 388 h 550"/>
                  <a:gd name="T114" fmla="*/ 565 w 596"/>
                  <a:gd name="T115" fmla="*/ 405 h 550"/>
                  <a:gd name="T116" fmla="*/ 581 w 596"/>
                  <a:gd name="T117" fmla="*/ 419 h 550"/>
                  <a:gd name="T118" fmla="*/ 581 w 596"/>
                  <a:gd name="T119" fmla="*/ 413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96" h="550">
                    <a:moveTo>
                      <a:pt x="596" y="424"/>
                    </a:moveTo>
                    <a:lnTo>
                      <a:pt x="594" y="435"/>
                    </a:lnTo>
                    <a:lnTo>
                      <a:pt x="591" y="435"/>
                    </a:lnTo>
                    <a:lnTo>
                      <a:pt x="591" y="441"/>
                    </a:lnTo>
                    <a:lnTo>
                      <a:pt x="591" y="444"/>
                    </a:lnTo>
                    <a:lnTo>
                      <a:pt x="594" y="444"/>
                    </a:lnTo>
                    <a:lnTo>
                      <a:pt x="594" y="447"/>
                    </a:lnTo>
                    <a:lnTo>
                      <a:pt x="594" y="450"/>
                    </a:lnTo>
                    <a:lnTo>
                      <a:pt x="591" y="450"/>
                    </a:lnTo>
                    <a:lnTo>
                      <a:pt x="589" y="452"/>
                    </a:lnTo>
                    <a:lnTo>
                      <a:pt x="591" y="458"/>
                    </a:lnTo>
                    <a:lnTo>
                      <a:pt x="591" y="463"/>
                    </a:lnTo>
                    <a:lnTo>
                      <a:pt x="589" y="469"/>
                    </a:lnTo>
                    <a:lnTo>
                      <a:pt x="589" y="472"/>
                    </a:lnTo>
                    <a:lnTo>
                      <a:pt x="581" y="472"/>
                    </a:lnTo>
                    <a:lnTo>
                      <a:pt x="579" y="466"/>
                    </a:lnTo>
                    <a:lnTo>
                      <a:pt x="576" y="466"/>
                    </a:lnTo>
                    <a:lnTo>
                      <a:pt x="573" y="466"/>
                    </a:lnTo>
                    <a:lnTo>
                      <a:pt x="571" y="477"/>
                    </a:lnTo>
                    <a:lnTo>
                      <a:pt x="571" y="483"/>
                    </a:lnTo>
                    <a:lnTo>
                      <a:pt x="571" y="488"/>
                    </a:lnTo>
                    <a:lnTo>
                      <a:pt x="565" y="488"/>
                    </a:lnTo>
                    <a:lnTo>
                      <a:pt x="563" y="486"/>
                    </a:lnTo>
                    <a:lnTo>
                      <a:pt x="565" y="483"/>
                    </a:lnTo>
                    <a:lnTo>
                      <a:pt x="563" y="483"/>
                    </a:lnTo>
                    <a:lnTo>
                      <a:pt x="565" y="477"/>
                    </a:lnTo>
                    <a:lnTo>
                      <a:pt x="563" y="474"/>
                    </a:lnTo>
                    <a:lnTo>
                      <a:pt x="560" y="474"/>
                    </a:lnTo>
                    <a:lnTo>
                      <a:pt x="558" y="474"/>
                    </a:lnTo>
                    <a:lnTo>
                      <a:pt x="558" y="477"/>
                    </a:lnTo>
                    <a:lnTo>
                      <a:pt x="560" y="483"/>
                    </a:lnTo>
                    <a:lnTo>
                      <a:pt x="563" y="486"/>
                    </a:lnTo>
                    <a:lnTo>
                      <a:pt x="560" y="488"/>
                    </a:lnTo>
                    <a:lnTo>
                      <a:pt x="563" y="494"/>
                    </a:lnTo>
                    <a:lnTo>
                      <a:pt x="563" y="497"/>
                    </a:lnTo>
                    <a:lnTo>
                      <a:pt x="560" y="500"/>
                    </a:lnTo>
                    <a:lnTo>
                      <a:pt x="555" y="500"/>
                    </a:lnTo>
                    <a:lnTo>
                      <a:pt x="555" y="505"/>
                    </a:lnTo>
                    <a:lnTo>
                      <a:pt x="560" y="508"/>
                    </a:lnTo>
                    <a:lnTo>
                      <a:pt x="560" y="511"/>
                    </a:lnTo>
                    <a:lnTo>
                      <a:pt x="555" y="514"/>
                    </a:lnTo>
                    <a:lnTo>
                      <a:pt x="550" y="514"/>
                    </a:lnTo>
                    <a:lnTo>
                      <a:pt x="550" y="517"/>
                    </a:lnTo>
                    <a:lnTo>
                      <a:pt x="555" y="519"/>
                    </a:lnTo>
                    <a:lnTo>
                      <a:pt x="558" y="525"/>
                    </a:lnTo>
                    <a:lnTo>
                      <a:pt x="558" y="528"/>
                    </a:lnTo>
                    <a:lnTo>
                      <a:pt x="553" y="530"/>
                    </a:lnTo>
                    <a:lnTo>
                      <a:pt x="553" y="533"/>
                    </a:lnTo>
                    <a:lnTo>
                      <a:pt x="550" y="539"/>
                    </a:lnTo>
                    <a:lnTo>
                      <a:pt x="550" y="541"/>
                    </a:lnTo>
                    <a:lnTo>
                      <a:pt x="524" y="547"/>
                    </a:lnTo>
                    <a:lnTo>
                      <a:pt x="498" y="550"/>
                    </a:lnTo>
                    <a:lnTo>
                      <a:pt x="488" y="550"/>
                    </a:lnTo>
                    <a:lnTo>
                      <a:pt x="493" y="536"/>
                    </a:lnTo>
                    <a:lnTo>
                      <a:pt x="495" y="533"/>
                    </a:lnTo>
                    <a:lnTo>
                      <a:pt x="498" y="533"/>
                    </a:lnTo>
                    <a:lnTo>
                      <a:pt x="501" y="530"/>
                    </a:lnTo>
                    <a:lnTo>
                      <a:pt x="501" y="528"/>
                    </a:lnTo>
                    <a:lnTo>
                      <a:pt x="506" y="525"/>
                    </a:lnTo>
                    <a:lnTo>
                      <a:pt x="511" y="519"/>
                    </a:lnTo>
                    <a:lnTo>
                      <a:pt x="511" y="514"/>
                    </a:lnTo>
                    <a:lnTo>
                      <a:pt x="516" y="514"/>
                    </a:lnTo>
                    <a:lnTo>
                      <a:pt x="516" y="511"/>
                    </a:lnTo>
                    <a:lnTo>
                      <a:pt x="514" y="508"/>
                    </a:lnTo>
                    <a:lnTo>
                      <a:pt x="516" y="500"/>
                    </a:lnTo>
                    <a:lnTo>
                      <a:pt x="514" y="497"/>
                    </a:lnTo>
                    <a:lnTo>
                      <a:pt x="511" y="497"/>
                    </a:lnTo>
                    <a:lnTo>
                      <a:pt x="506" y="494"/>
                    </a:lnTo>
                    <a:lnTo>
                      <a:pt x="511" y="491"/>
                    </a:lnTo>
                    <a:lnTo>
                      <a:pt x="506" y="491"/>
                    </a:lnTo>
                    <a:lnTo>
                      <a:pt x="503" y="488"/>
                    </a:lnTo>
                    <a:lnTo>
                      <a:pt x="498" y="488"/>
                    </a:lnTo>
                    <a:lnTo>
                      <a:pt x="467" y="488"/>
                    </a:lnTo>
                    <a:lnTo>
                      <a:pt x="446" y="491"/>
                    </a:lnTo>
                    <a:lnTo>
                      <a:pt x="418" y="491"/>
                    </a:lnTo>
                    <a:lnTo>
                      <a:pt x="394" y="494"/>
                    </a:lnTo>
                    <a:lnTo>
                      <a:pt x="387" y="494"/>
                    </a:lnTo>
                    <a:lnTo>
                      <a:pt x="366" y="494"/>
                    </a:lnTo>
                    <a:lnTo>
                      <a:pt x="327" y="497"/>
                    </a:lnTo>
                    <a:lnTo>
                      <a:pt x="290" y="497"/>
                    </a:lnTo>
                    <a:lnTo>
                      <a:pt x="270" y="497"/>
                    </a:lnTo>
                    <a:lnTo>
                      <a:pt x="262" y="500"/>
                    </a:lnTo>
                    <a:lnTo>
                      <a:pt x="223" y="500"/>
                    </a:lnTo>
                    <a:lnTo>
                      <a:pt x="220" y="500"/>
                    </a:lnTo>
                    <a:lnTo>
                      <a:pt x="197" y="500"/>
                    </a:lnTo>
                    <a:lnTo>
                      <a:pt x="171" y="500"/>
                    </a:lnTo>
                    <a:lnTo>
                      <a:pt x="150" y="505"/>
                    </a:lnTo>
                    <a:lnTo>
                      <a:pt x="104" y="505"/>
                    </a:lnTo>
                    <a:lnTo>
                      <a:pt x="104" y="483"/>
                    </a:lnTo>
                    <a:lnTo>
                      <a:pt x="104" y="472"/>
                    </a:lnTo>
                    <a:lnTo>
                      <a:pt x="104" y="444"/>
                    </a:lnTo>
                    <a:lnTo>
                      <a:pt x="104" y="433"/>
                    </a:lnTo>
                    <a:lnTo>
                      <a:pt x="104" y="402"/>
                    </a:lnTo>
                    <a:lnTo>
                      <a:pt x="104" y="399"/>
                    </a:lnTo>
                    <a:lnTo>
                      <a:pt x="104" y="363"/>
                    </a:lnTo>
                    <a:lnTo>
                      <a:pt x="104" y="360"/>
                    </a:lnTo>
                    <a:lnTo>
                      <a:pt x="101" y="318"/>
                    </a:lnTo>
                    <a:lnTo>
                      <a:pt x="101" y="315"/>
                    </a:lnTo>
                    <a:lnTo>
                      <a:pt x="101" y="274"/>
                    </a:lnTo>
                    <a:lnTo>
                      <a:pt x="101" y="262"/>
                    </a:lnTo>
                    <a:lnTo>
                      <a:pt x="101" y="232"/>
                    </a:lnTo>
                    <a:lnTo>
                      <a:pt x="101" y="221"/>
                    </a:lnTo>
                    <a:lnTo>
                      <a:pt x="101" y="195"/>
                    </a:lnTo>
                    <a:lnTo>
                      <a:pt x="101" y="187"/>
                    </a:lnTo>
                    <a:lnTo>
                      <a:pt x="101" y="182"/>
                    </a:lnTo>
                    <a:lnTo>
                      <a:pt x="98" y="182"/>
                    </a:lnTo>
                    <a:lnTo>
                      <a:pt x="93" y="179"/>
                    </a:lnTo>
                    <a:lnTo>
                      <a:pt x="91" y="179"/>
                    </a:lnTo>
                    <a:lnTo>
                      <a:pt x="86" y="176"/>
                    </a:lnTo>
                    <a:lnTo>
                      <a:pt x="83" y="176"/>
                    </a:lnTo>
                    <a:lnTo>
                      <a:pt x="83" y="170"/>
                    </a:lnTo>
                    <a:lnTo>
                      <a:pt x="78" y="167"/>
                    </a:lnTo>
                    <a:lnTo>
                      <a:pt x="72" y="159"/>
                    </a:lnTo>
                    <a:lnTo>
                      <a:pt x="78" y="153"/>
                    </a:lnTo>
                    <a:lnTo>
                      <a:pt x="72" y="153"/>
                    </a:lnTo>
                    <a:lnTo>
                      <a:pt x="70" y="151"/>
                    </a:lnTo>
                    <a:lnTo>
                      <a:pt x="67" y="148"/>
                    </a:lnTo>
                    <a:lnTo>
                      <a:pt x="62" y="145"/>
                    </a:lnTo>
                    <a:lnTo>
                      <a:pt x="62" y="140"/>
                    </a:lnTo>
                    <a:lnTo>
                      <a:pt x="60" y="137"/>
                    </a:lnTo>
                    <a:lnTo>
                      <a:pt x="55" y="134"/>
                    </a:lnTo>
                    <a:lnTo>
                      <a:pt x="62" y="131"/>
                    </a:lnTo>
                    <a:lnTo>
                      <a:pt x="62" y="126"/>
                    </a:lnTo>
                    <a:lnTo>
                      <a:pt x="65" y="123"/>
                    </a:lnTo>
                    <a:lnTo>
                      <a:pt x="67" y="117"/>
                    </a:lnTo>
                    <a:lnTo>
                      <a:pt x="70" y="112"/>
                    </a:lnTo>
                    <a:lnTo>
                      <a:pt x="72" y="112"/>
                    </a:lnTo>
                    <a:lnTo>
                      <a:pt x="78" y="112"/>
                    </a:lnTo>
                    <a:lnTo>
                      <a:pt x="78" y="109"/>
                    </a:lnTo>
                    <a:lnTo>
                      <a:pt x="72" y="109"/>
                    </a:lnTo>
                    <a:lnTo>
                      <a:pt x="70" y="106"/>
                    </a:lnTo>
                    <a:lnTo>
                      <a:pt x="72" y="106"/>
                    </a:lnTo>
                    <a:lnTo>
                      <a:pt x="78" y="103"/>
                    </a:lnTo>
                    <a:lnTo>
                      <a:pt x="72" y="98"/>
                    </a:lnTo>
                    <a:lnTo>
                      <a:pt x="70" y="98"/>
                    </a:lnTo>
                    <a:lnTo>
                      <a:pt x="70" y="92"/>
                    </a:lnTo>
                    <a:lnTo>
                      <a:pt x="67" y="92"/>
                    </a:lnTo>
                    <a:lnTo>
                      <a:pt x="65" y="92"/>
                    </a:lnTo>
                    <a:lnTo>
                      <a:pt x="62" y="95"/>
                    </a:lnTo>
                    <a:lnTo>
                      <a:pt x="60" y="95"/>
                    </a:lnTo>
                    <a:lnTo>
                      <a:pt x="52" y="92"/>
                    </a:lnTo>
                    <a:lnTo>
                      <a:pt x="49" y="89"/>
                    </a:lnTo>
                    <a:lnTo>
                      <a:pt x="47" y="86"/>
                    </a:lnTo>
                    <a:lnTo>
                      <a:pt x="41" y="81"/>
                    </a:lnTo>
                    <a:lnTo>
                      <a:pt x="39" y="75"/>
                    </a:lnTo>
                    <a:lnTo>
                      <a:pt x="34" y="75"/>
                    </a:lnTo>
                    <a:lnTo>
                      <a:pt x="31" y="73"/>
                    </a:lnTo>
                    <a:lnTo>
                      <a:pt x="31" y="70"/>
                    </a:lnTo>
                    <a:lnTo>
                      <a:pt x="31" y="67"/>
                    </a:lnTo>
                    <a:lnTo>
                      <a:pt x="28" y="64"/>
                    </a:lnTo>
                    <a:lnTo>
                      <a:pt x="26" y="61"/>
                    </a:lnTo>
                    <a:lnTo>
                      <a:pt x="26" y="53"/>
                    </a:lnTo>
                    <a:lnTo>
                      <a:pt x="21" y="47"/>
                    </a:lnTo>
                    <a:lnTo>
                      <a:pt x="13" y="44"/>
                    </a:lnTo>
                    <a:lnTo>
                      <a:pt x="10" y="44"/>
                    </a:lnTo>
                    <a:lnTo>
                      <a:pt x="10" y="42"/>
                    </a:lnTo>
                    <a:lnTo>
                      <a:pt x="13" y="42"/>
                    </a:lnTo>
                    <a:lnTo>
                      <a:pt x="13" y="39"/>
                    </a:lnTo>
                    <a:lnTo>
                      <a:pt x="10" y="39"/>
                    </a:lnTo>
                    <a:lnTo>
                      <a:pt x="10" y="31"/>
                    </a:lnTo>
                    <a:lnTo>
                      <a:pt x="5" y="22"/>
                    </a:lnTo>
                    <a:lnTo>
                      <a:pt x="8" y="20"/>
                    </a:lnTo>
                    <a:lnTo>
                      <a:pt x="8" y="17"/>
                    </a:lnTo>
                    <a:lnTo>
                      <a:pt x="8" y="11"/>
                    </a:lnTo>
                    <a:lnTo>
                      <a:pt x="8" y="17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0" y="8"/>
                    </a:lnTo>
                    <a:lnTo>
                      <a:pt x="31" y="8"/>
                    </a:lnTo>
                    <a:lnTo>
                      <a:pt x="47" y="8"/>
                    </a:lnTo>
                    <a:lnTo>
                      <a:pt x="70" y="8"/>
                    </a:lnTo>
                    <a:lnTo>
                      <a:pt x="93" y="8"/>
                    </a:lnTo>
                    <a:lnTo>
                      <a:pt x="109" y="8"/>
                    </a:lnTo>
                    <a:lnTo>
                      <a:pt x="129" y="8"/>
                    </a:lnTo>
                    <a:lnTo>
                      <a:pt x="148" y="8"/>
                    </a:lnTo>
                    <a:lnTo>
                      <a:pt x="169" y="8"/>
                    </a:lnTo>
                    <a:lnTo>
                      <a:pt x="187" y="6"/>
                    </a:lnTo>
                    <a:lnTo>
                      <a:pt x="202" y="6"/>
                    </a:lnTo>
                    <a:lnTo>
                      <a:pt x="225" y="6"/>
                    </a:lnTo>
                    <a:lnTo>
                      <a:pt x="259" y="3"/>
                    </a:lnTo>
                    <a:lnTo>
                      <a:pt x="265" y="3"/>
                    </a:lnTo>
                    <a:lnTo>
                      <a:pt x="288" y="3"/>
                    </a:lnTo>
                    <a:lnTo>
                      <a:pt x="304" y="0"/>
                    </a:lnTo>
                    <a:lnTo>
                      <a:pt x="324" y="0"/>
                    </a:lnTo>
                    <a:lnTo>
                      <a:pt x="342" y="0"/>
                    </a:lnTo>
                    <a:lnTo>
                      <a:pt x="345" y="3"/>
                    </a:lnTo>
                    <a:lnTo>
                      <a:pt x="345" y="6"/>
                    </a:lnTo>
                    <a:lnTo>
                      <a:pt x="350" y="6"/>
                    </a:lnTo>
                    <a:lnTo>
                      <a:pt x="350" y="8"/>
                    </a:lnTo>
                    <a:lnTo>
                      <a:pt x="355" y="11"/>
                    </a:lnTo>
                    <a:lnTo>
                      <a:pt x="358" y="17"/>
                    </a:lnTo>
                    <a:lnTo>
                      <a:pt x="361" y="17"/>
                    </a:lnTo>
                    <a:lnTo>
                      <a:pt x="361" y="20"/>
                    </a:lnTo>
                    <a:lnTo>
                      <a:pt x="361" y="22"/>
                    </a:lnTo>
                    <a:lnTo>
                      <a:pt x="363" y="22"/>
                    </a:lnTo>
                    <a:lnTo>
                      <a:pt x="366" y="22"/>
                    </a:lnTo>
                    <a:lnTo>
                      <a:pt x="366" y="25"/>
                    </a:lnTo>
                    <a:lnTo>
                      <a:pt x="363" y="31"/>
                    </a:lnTo>
                    <a:lnTo>
                      <a:pt x="363" y="42"/>
                    </a:lnTo>
                    <a:lnTo>
                      <a:pt x="363" y="47"/>
                    </a:lnTo>
                    <a:lnTo>
                      <a:pt x="363" y="53"/>
                    </a:lnTo>
                    <a:lnTo>
                      <a:pt x="363" y="64"/>
                    </a:lnTo>
                    <a:lnTo>
                      <a:pt x="366" y="70"/>
                    </a:lnTo>
                    <a:lnTo>
                      <a:pt x="368" y="75"/>
                    </a:lnTo>
                    <a:lnTo>
                      <a:pt x="373" y="81"/>
                    </a:lnTo>
                    <a:lnTo>
                      <a:pt x="373" y="84"/>
                    </a:lnTo>
                    <a:lnTo>
                      <a:pt x="368" y="84"/>
                    </a:lnTo>
                    <a:lnTo>
                      <a:pt x="368" y="86"/>
                    </a:lnTo>
                    <a:lnTo>
                      <a:pt x="376" y="92"/>
                    </a:lnTo>
                    <a:lnTo>
                      <a:pt x="379" y="98"/>
                    </a:lnTo>
                    <a:lnTo>
                      <a:pt x="379" y="103"/>
                    </a:lnTo>
                    <a:lnTo>
                      <a:pt x="381" y="109"/>
                    </a:lnTo>
                    <a:lnTo>
                      <a:pt x="394" y="117"/>
                    </a:lnTo>
                    <a:lnTo>
                      <a:pt x="397" y="123"/>
                    </a:lnTo>
                    <a:lnTo>
                      <a:pt x="402" y="126"/>
                    </a:lnTo>
                    <a:lnTo>
                      <a:pt x="405" y="131"/>
                    </a:lnTo>
                    <a:lnTo>
                      <a:pt x="407" y="134"/>
                    </a:lnTo>
                    <a:lnTo>
                      <a:pt x="418" y="140"/>
                    </a:lnTo>
                    <a:lnTo>
                      <a:pt x="426" y="148"/>
                    </a:lnTo>
                    <a:lnTo>
                      <a:pt x="433" y="151"/>
                    </a:lnTo>
                    <a:lnTo>
                      <a:pt x="436" y="156"/>
                    </a:lnTo>
                    <a:lnTo>
                      <a:pt x="436" y="159"/>
                    </a:lnTo>
                    <a:lnTo>
                      <a:pt x="438" y="165"/>
                    </a:lnTo>
                    <a:lnTo>
                      <a:pt x="438" y="170"/>
                    </a:lnTo>
                    <a:lnTo>
                      <a:pt x="441" y="176"/>
                    </a:lnTo>
                    <a:lnTo>
                      <a:pt x="438" y="179"/>
                    </a:lnTo>
                    <a:lnTo>
                      <a:pt x="438" y="182"/>
                    </a:lnTo>
                    <a:lnTo>
                      <a:pt x="443" y="195"/>
                    </a:lnTo>
                    <a:lnTo>
                      <a:pt x="446" y="201"/>
                    </a:lnTo>
                    <a:lnTo>
                      <a:pt x="454" y="201"/>
                    </a:lnTo>
                    <a:lnTo>
                      <a:pt x="457" y="198"/>
                    </a:lnTo>
                    <a:lnTo>
                      <a:pt x="459" y="193"/>
                    </a:lnTo>
                    <a:lnTo>
                      <a:pt x="464" y="190"/>
                    </a:lnTo>
                    <a:lnTo>
                      <a:pt x="475" y="195"/>
                    </a:lnTo>
                    <a:lnTo>
                      <a:pt x="477" y="195"/>
                    </a:lnTo>
                    <a:lnTo>
                      <a:pt x="480" y="195"/>
                    </a:lnTo>
                    <a:lnTo>
                      <a:pt x="488" y="201"/>
                    </a:lnTo>
                    <a:lnTo>
                      <a:pt x="493" y="204"/>
                    </a:lnTo>
                    <a:lnTo>
                      <a:pt x="493" y="209"/>
                    </a:lnTo>
                    <a:lnTo>
                      <a:pt x="493" y="212"/>
                    </a:lnTo>
                    <a:lnTo>
                      <a:pt x="488" y="212"/>
                    </a:lnTo>
                    <a:lnTo>
                      <a:pt x="485" y="218"/>
                    </a:lnTo>
                    <a:lnTo>
                      <a:pt x="485" y="221"/>
                    </a:lnTo>
                    <a:lnTo>
                      <a:pt x="485" y="223"/>
                    </a:lnTo>
                    <a:lnTo>
                      <a:pt x="488" y="232"/>
                    </a:lnTo>
                    <a:lnTo>
                      <a:pt x="483" y="237"/>
                    </a:lnTo>
                    <a:lnTo>
                      <a:pt x="480" y="240"/>
                    </a:lnTo>
                    <a:lnTo>
                      <a:pt x="480" y="243"/>
                    </a:lnTo>
                    <a:lnTo>
                      <a:pt x="480" y="254"/>
                    </a:lnTo>
                    <a:lnTo>
                      <a:pt x="477" y="259"/>
                    </a:lnTo>
                    <a:lnTo>
                      <a:pt x="475" y="262"/>
                    </a:lnTo>
                    <a:lnTo>
                      <a:pt x="475" y="265"/>
                    </a:lnTo>
                    <a:lnTo>
                      <a:pt x="475" y="279"/>
                    </a:lnTo>
                    <a:lnTo>
                      <a:pt x="477" y="282"/>
                    </a:lnTo>
                    <a:lnTo>
                      <a:pt x="480" y="285"/>
                    </a:lnTo>
                    <a:lnTo>
                      <a:pt x="485" y="293"/>
                    </a:lnTo>
                    <a:lnTo>
                      <a:pt x="488" y="296"/>
                    </a:lnTo>
                    <a:lnTo>
                      <a:pt x="495" y="299"/>
                    </a:lnTo>
                    <a:lnTo>
                      <a:pt x="498" y="302"/>
                    </a:lnTo>
                    <a:lnTo>
                      <a:pt x="503" y="304"/>
                    </a:lnTo>
                    <a:lnTo>
                      <a:pt x="506" y="307"/>
                    </a:lnTo>
                    <a:lnTo>
                      <a:pt x="514" y="307"/>
                    </a:lnTo>
                    <a:lnTo>
                      <a:pt x="511" y="315"/>
                    </a:lnTo>
                    <a:lnTo>
                      <a:pt x="514" y="318"/>
                    </a:lnTo>
                    <a:lnTo>
                      <a:pt x="519" y="318"/>
                    </a:lnTo>
                    <a:lnTo>
                      <a:pt x="521" y="318"/>
                    </a:lnTo>
                    <a:lnTo>
                      <a:pt x="521" y="315"/>
                    </a:lnTo>
                    <a:lnTo>
                      <a:pt x="534" y="321"/>
                    </a:lnTo>
                    <a:lnTo>
                      <a:pt x="537" y="324"/>
                    </a:lnTo>
                    <a:lnTo>
                      <a:pt x="537" y="327"/>
                    </a:lnTo>
                    <a:lnTo>
                      <a:pt x="540" y="335"/>
                    </a:lnTo>
                    <a:lnTo>
                      <a:pt x="545" y="338"/>
                    </a:lnTo>
                    <a:lnTo>
                      <a:pt x="553" y="338"/>
                    </a:lnTo>
                    <a:lnTo>
                      <a:pt x="553" y="341"/>
                    </a:lnTo>
                    <a:lnTo>
                      <a:pt x="553" y="344"/>
                    </a:lnTo>
                    <a:lnTo>
                      <a:pt x="555" y="346"/>
                    </a:lnTo>
                    <a:lnTo>
                      <a:pt x="553" y="352"/>
                    </a:lnTo>
                    <a:lnTo>
                      <a:pt x="558" y="363"/>
                    </a:lnTo>
                    <a:lnTo>
                      <a:pt x="560" y="366"/>
                    </a:lnTo>
                    <a:lnTo>
                      <a:pt x="563" y="371"/>
                    </a:lnTo>
                    <a:lnTo>
                      <a:pt x="563" y="380"/>
                    </a:lnTo>
                    <a:lnTo>
                      <a:pt x="560" y="380"/>
                    </a:lnTo>
                    <a:lnTo>
                      <a:pt x="558" y="382"/>
                    </a:lnTo>
                    <a:lnTo>
                      <a:pt x="555" y="385"/>
                    </a:lnTo>
                    <a:lnTo>
                      <a:pt x="558" y="388"/>
                    </a:lnTo>
                    <a:lnTo>
                      <a:pt x="558" y="391"/>
                    </a:lnTo>
                    <a:lnTo>
                      <a:pt x="560" y="391"/>
                    </a:lnTo>
                    <a:lnTo>
                      <a:pt x="560" y="394"/>
                    </a:lnTo>
                    <a:lnTo>
                      <a:pt x="563" y="402"/>
                    </a:lnTo>
                    <a:lnTo>
                      <a:pt x="565" y="405"/>
                    </a:lnTo>
                    <a:lnTo>
                      <a:pt x="571" y="408"/>
                    </a:lnTo>
                    <a:lnTo>
                      <a:pt x="571" y="413"/>
                    </a:lnTo>
                    <a:lnTo>
                      <a:pt x="576" y="421"/>
                    </a:lnTo>
                    <a:lnTo>
                      <a:pt x="579" y="421"/>
                    </a:lnTo>
                    <a:lnTo>
                      <a:pt x="581" y="419"/>
                    </a:lnTo>
                    <a:lnTo>
                      <a:pt x="576" y="413"/>
                    </a:lnTo>
                    <a:lnTo>
                      <a:pt x="576" y="410"/>
                    </a:lnTo>
                    <a:lnTo>
                      <a:pt x="579" y="408"/>
                    </a:lnTo>
                    <a:lnTo>
                      <a:pt x="579" y="410"/>
                    </a:lnTo>
                    <a:lnTo>
                      <a:pt x="581" y="413"/>
                    </a:lnTo>
                    <a:lnTo>
                      <a:pt x="584" y="419"/>
                    </a:lnTo>
                    <a:lnTo>
                      <a:pt x="589" y="421"/>
                    </a:lnTo>
                    <a:lnTo>
                      <a:pt x="594" y="421"/>
                    </a:lnTo>
                    <a:lnTo>
                      <a:pt x="596" y="424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337">
                <a:extLst>
                  <a:ext uri="{FF2B5EF4-FFF2-40B4-BE49-F238E27FC236}">
                    <a16:creationId xmlns:a16="http://schemas.microsoft.com/office/drawing/2014/main" id="{0E2B5F73-E80C-4140-8246-8F984890A5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7" y="2132"/>
                <a:ext cx="603" cy="762"/>
              </a:xfrm>
              <a:custGeom>
                <a:avLst/>
                <a:gdLst>
                  <a:gd name="T0" fmla="*/ 31 w 603"/>
                  <a:gd name="T1" fmla="*/ 464 h 762"/>
                  <a:gd name="T2" fmla="*/ 23 w 603"/>
                  <a:gd name="T3" fmla="*/ 453 h 762"/>
                  <a:gd name="T4" fmla="*/ 28 w 603"/>
                  <a:gd name="T5" fmla="*/ 436 h 762"/>
                  <a:gd name="T6" fmla="*/ 26 w 603"/>
                  <a:gd name="T7" fmla="*/ 427 h 762"/>
                  <a:gd name="T8" fmla="*/ 34 w 603"/>
                  <a:gd name="T9" fmla="*/ 414 h 762"/>
                  <a:gd name="T10" fmla="*/ 42 w 603"/>
                  <a:gd name="T11" fmla="*/ 408 h 762"/>
                  <a:gd name="T12" fmla="*/ 49 w 603"/>
                  <a:gd name="T13" fmla="*/ 400 h 762"/>
                  <a:gd name="T14" fmla="*/ 52 w 603"/>
                  <a:gd name="T15" fmla="*/ 386 h 762"/>
                  <a:gd name="T16" fmla="*/ 57 w 603"/>
                  <a:gd name="T17" fmla="*/ 377 h 762"/>
                  <a:gd name="T18" fmla="*/ 57 w 603"/>
                  <a:gd name="T19" fmla="*/ 366 h 762"/>
                  <a:gd name="T20" fmla="*/ 67 w 603"/>
                  <a:gd name="T21" fmla="*/ 346 h 762"/>
                  <a:gd name="T22" fmla="*/ 80 w 603"/>
                  <a:gd name="T23" fmla="*/ 335 h 762"/>
                  <a:gd name="T24" fmla="*/ 101 w 603"/>
                  <a:gd name="T25" fmla="*/ 324 h 762"/>
                  <a:gd name="T26" fmla="*/ 98 w 603"/>
                  <a:gd name="T27" fmla="*/ 312 h 762"/>
                  <a:gd name="T28" fmla="*/ 85 w 603"/>
                  <a:gd name="T29" fmla="*/ 298 h 762"/>
                  <a:gd name="T30" fmla="*/ 83 w 603"/>
                  <a:gd name="T31" fmla="*/ 281 h 762"/>
                  <a:gd name="T32" fmla="*/ 80 w 603"/>
                  <a:gd name="T33" fmla="*/ 265 h 762"/>
                  <a:gd name="T34" fmla="*/ 72 w 603"/>
                  <a:gd name="T35" fmla="*/ 256 h 762"/>
                  <a:gd name="T36" fmla="*/ 70 w 603"/>
                  <a:gd name="T37" fmla="*/ 237 h 762"/>
                  <a:gd name="T38" fmla="*/ 72 w 603"/>
                  <a:gd name="T39" fmla="*/ 228 h 762"/>
                  <a:gd name="T40" fmla="*/ 72 w 603"/>
                  <a:gd name="T41" fmla="*/ 214 h 762"/>
                  <a:gd name="T42" fmla="*/ 83 w 603"/>
                  <a:gd name="T43" fmla="*/ 208 h 762"/>
                  <a:gd name="T44" fmla="*/ 83 w 603"/>
                  <a:gd name="T45" fmla="*/ 186 h 762"/>
                  <a:gd name="T46" fmla="*/ 83 w 603"/>
                  <a:gd name="T47" fmla="*/ 163 h 762"/>
                  <a:gd name="T48" fmla="*/ 83 w 603"/>
                  <a:gd name="T49" fmla="*/ 149 h 762"/>
                  <a:gd name="T50" fmla="*/ 83 w 603"/>
                  <a:gd name="T51" fmla="*/ 133 h 762"/>
                  <a:gd name="T52" fmla="*/ 88 w 603"/>
                  <a:gd name="T53" fmla="*/ 121 h 762"/>
                  <a:gd name="T54" fmla="*/ 85 w 603"/>
                  <a:gd name="T55" fmla="*/ 102 h 762"/>
                  <a:gd name="T56" fmla="*/ 98 w 603"/>
                  <a:gd name="T57" fmla="*/ 90 h 762"/>
                  <a:gd name="T58" fmla="*/ 111 w 603"/>
                  <a:gd name="T59" fmla="*/ 93 h 762"/>
                  <a:gd name="T60" fmla="*/ 121 w 603"/>
                  <a:gd name="T61" fmla="*/ 99 h 762"/>
                  <a:gd name="T62" fmla="*/ 124 w 603"/>
                  <a:gd name="T63" fmla="*/ 107 h 762"/>
                  <a:gd name="T64" fmla="*/ 142 w 603"/>
                  <a:gd name="T65" fmla="*/ 104 h 762"/>
                  <a:gd name="T66" fmla="*/ 165 w 603"/>
                  <a:gd name="T67" fmla="*/ 0 h 762"/>
                  <a:gd name="T68" fmla="*/ 322 w 603"/>
                  <a:gd name="T69" fmla="*/ 31 h 762"/>
                  <a:gd name="T70" fmla="*/ 477 w 603"/>
                  <a:gd name="T71" fmla="*/ 59 h 762"/>
                  <a:gd name="T72" fmla="*/ 603 w 603"/>
                  <a:gd name="T73" fmla="*/ 79 h 762"/>
                  <a:gd name="T74" fmla="*/ 567 w 603"/>
                  <a:gd name="T75" fmla="*/ 369 h 762"/>
                  <a:gd name="T76" fmla="*/ 536 w 603"/>
                  <a:gd name="T77" fmla="*/ 585 h 762"/>
                  <a:gd name="T78" fmla="*/ 384 w 603"/>
                  <a:gd name="T79" fmla="*/ 740 h 762"/>
                  <a:gd name="T80" fmla="*/ 214 w 603"/>
                  <a:gd name="T81" fmla="*/ 661 h 762"/>
                  <a:gd name="T82" fmla="*/ 3 w 603"/>
                  <a:gd name="T83" fmla="*/ 509 h 762"/>
                  <a:gd name="T84" fmla="*/ 23 w 603"/>
                  <a:gd name="T85" fmla="*/ 498 h 762"/>
                  <a:gd name="T86" fmla="*/ 28 w 603"/>
                  <a:gd name="T87" fmla="*/ 495 h 762"/>
                  <a:gd name="T88" fmla="*/ 34 w 603"/>
                  <a:gd name="T89" fmla="*/ 490 h 762"/>
                  <a:gd name="T90" fmla="*/ 44 w 603"/>
                  <a:gd name="T91" fmla="*/ 47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03" h="762">
                    <a:moveTo>
                      <a:pt x="39" y="464"/>
                    </a:moveTo>
                    <a:lnTo>
                      <a:pt x="34" y="464"/>
                    </a:lnTo>
                    <a:lnTo>
                      <a:pt x="31" y="464"/>
                    </a:lnTo>
                    <a:lnTo>
                      <a:pt x="28" y="461"/>
                    </a:lnTo>
                    <a:lnTo>
                      <a:pt x="26" y="461"/>
                    </a:lnTo>
                    <a:lnTo>
                      <a:pt x="23" y="453"/>
                    </a:lnTo>
                    <a:lnTo>
                      <a:pt x="23" y="450"/>
                    </a:lnTo>
                    <a:lnTo>
                      <a:pt x="26" y="444"/>
                    </a:lnTo>
                    <a:lnTo>
                      <a:pt x="28" y="436"/>
                    </a:lnTo>
                    <a:lnTo>
                      <a:pt x="28" y="433"/>
                    </a:lnTo>
                    <a:lnTo>
                      <a:pt x="28" y="430"/>
                    </a:lnTo>
                    <a:lnTo>
                      <a:pt x="26" y="427"/>
                    </a:lnTo>
                    <a:lnTo>
                      <a:pt x="28" y="422"/>
                    </a:lnTo>
                    <a:lnTo>
                      <a:pt x="28" y="414"/>
                    </a:lnTo>
                    <a:lnTo>
                      <a:pt x="34" y="414"/>
                    </a:lnTo>
                    <a:lnTo>
                      <a:pt x="39" y="411"/>
                    </a:lnTo>
                    <a:lnTo>
                      <a:pt x="39" y="408"/>
                    </a:lnTo>
                    <a:lnTo>
                      <a:pt x="42" y="408"/>
                    </a:lnTo>
                    <a:lnTo>
                      <a:pt x="44" y="405"/>
                    </a:lnTo>
                    <a:lnTo>
                      <a:pt x="49" y="402"/>
                    </a:lnTo>
                    <a:lnTo>
                      <a:pt x="49" y="400"/>
                    </a:lnTo>
                    <a:lnTo>
                      <a:pt x="49" y="391"/>
                    </a:lnTo>
                    <a:lnTo>
                      <a:pt x="52" y="388"/>
                    </a:lnTo>
                    <a:lnTo>
                      <a:pt x="52" y="386"/>
                    </a:lnTo>
                    <a:lnTo>
                      <a:pt x="57" y="383"/>
                    </a:lnTo>
                    <a:lnTo>
                      <a:pt x="57" y="380"/>
                    </a:lnTo>
                    <a:lnTo>
                      <a:pt x="57" y="377"/>
                    </a:lnTo>
                    <a:lnTo>
                      <a:pt x="57" y="369"/>
                    </a:lnTo>
                    <a:lnTo>
                      <a:pt x="59" y="366"/>
                    </a:lnTo>
                    <a:lnTo>
                      <a:pt x="57" y="366"/>
                    </a:lnTo>
                    <a:lnTo>
                      <a:pt x="62" y="358"/>
                    </a:lnTo>
                    <a:lnTo>
                      <a:pt x="59" y="355"/>
                    </a:lnTo>
                    <a:lnTo>
                      <a:pt x="67" y="346"/>
                    </a:lnTo>
                    <a:lnTo>
                      <a:pt x="70" y="341"/>
                    </a:lnTo>
                    <a:lnTo>
                      <a:pt x="70" y="338"/>
                    </a:lnTo>
                    <a:lnTo>
                      <a:pt x="80" y="335"/>
                    </a:lnTo>
                    <a:lnTo>
                      <a:pt x="85" y="335"/>
                    </a:lnTo>
                    <a:lnTo>
                      <a:pt x="88" y="329"/>
                    </a:lnTo>
                    <a:lnTo>
                      <a:pt x="101" y="324"/>
                    </a:lnTo>
                    <a:lnTo>
                      <a:pt x="101" y="318"/>
                    </a:lnTo>
                    <a:lnTo>
                      <a:pt x="101" y="315"/>
                    </a:lnTo>
                    <a:lnTo>
                      <a:pt x="98" y="312"/>
                    </a:lnTo>
                    <a:lnTo>
                      <a:pt x="91" y="304"/>
                    </a:lnTo>
                    <a:lnTo>
                      <a:pt x="88" y="301"/>
                    </a:lnTo>
                    <a:lnTo>
                      <a:pt x="85" y="298"/>
                    </a:lnTo>
                    <a:lnTo>
                      <a:pt x="83" y="295"/>
                    </a:lnTo>
                    <a:lnTo>
                      <a:pt x="85" y="290"/>
                    </a:lnTo>
                    <a:lnTo>
                      <a:pt x="83" y="281"/>
                    </a:lnTo>
                    <a:lnTo>
                      <a:pt x="80" y="279"/>
                    </a:lnTo>
                    <a:lnTo>
                      <a:pt x="83" y="279"/>
                    </a:lnTo>
                    <a:lnTo>
                      <a:pt x="80" y="265"/>
                    </a:lnTo>
                    <a:lnTo>
                      <a:pt x="80" y="259"/>
                    </a:lnTo>
                    <a:lnTo>
                      <a:pt x="77" y="259"/>
                    </a:lnTo>
                    <a:lnTo>
                      <a:pt x="72" y="256"/>
                    </a:lnTo>
                    <a:lnTo>
                      <a:pt x="72" y="251"/>
                    </a:lnTo>
                    <a:lnTo>
                      <a:pt x="70" y="242"/>
                    </a:lnTo>
                    <a:lnTo>
                      <a:pt x="70" y="237"/>
                    </a:lnTo>
                    <a:lnTo>
                      <a:pt x="70" y="234"/>
                    </a:lnTo>
                    <a:lnTo>
                      <a:pt x="70" y="228"/>
                    </a:lnTo>
                    <a:lnTo>
                      <a:pt x="72" y="228"/>
                    </a:lnTo>
                    <a:lnTo>
                      <a:pt x="72" y="220"/>
                    </a:lnTo>
                    <a:lnTo>
                      <a:pt x="77" y="217"/>
                    </a:lnTo>
                    <a:lnTo>
                      <a:pt x="72" y="214"/>
                    </a:lnTo>
                    <a:lnTo>
                      <a:pt x="77" y="211"/>
                    </a:lnTo>
                    <a:lnTo>
                      <a:pt x="80" y="211"/>
                    </a:lnTo>
                    <a:lnTo>
                      <a:pt x="83" y="208"/>
                    </a:lnTo>
                    <a:lnTo>
                      <a:pt x="83" y="200"/>
                    </a:lnTo>
                    <a:lnTo>
                      <a:pt x="83" y="191"/>
                    </a:lnTo>
                    <a:lnTo>
                      <a:pt x="83" y="186"/>
                    </a:lnTo>
                    <a:lnTo>
                      <a:pt x="80" y="172"/>
                    </a:lnTo>
                    <a:lnTo>
                      <a:pt x="80" y="166"/>
                    </a:lnTo>
                    <a:lnTo>
                      <a:pt x="83" y="163"/>
                    </a:lnTo>
                    <a:lnTo>
                      <a:pt x="83" y="155"/>
                    </a:lnTo>
                    <a:lnTo>
                      <a:pt x="85" y="152"/>
                    </a:lnTo>
                    <a:lnTo>
                      <a:pt x="83" y="149"/>
                    </a:lnTo>
                    <a:lnTo>
                      <a:pt x="83" y="144"/>
                    </a:lnTo>
                    <a:lnTo>
                      <a:pt x="83" y="141"/>
                    </a:lnTo>
                    <a:lnTo>
                      <a:pt x="83" y="133"/>
                    </a:lnTo>
                    <a:lnTo>
                      <a:pt x="85" y="124"/>
                    </a:lnTo>
                    <a:lnTo>
                      <a:pt x="88" y="124"/>
                    </a:lnTo>
                    <a:lnTo>
                      <a:pt x="88" y="121"/>
                    </a:lnTo>
                    <a:lnTo>
                      <a:pt x="85" y="116"/>
                    </a:lnTo>
                    <a:lnTo>
                      <a:pt x="85" y="107"/>
                    </a:lnTo>
                    <a:lnTo>
                      <a:pt x="85" y="102"/>
                    </a:lnTo>
                    <a:lnTo>
                      <a:pt x="85" y="99"/>
                    </a:lnTo>
                    <a:lnTo>
                      <a:pt x="88" y="93"/>
                    </a:lnTo>
                    <a:lnTo>
                      <a:pt x="98" y="90"/>
                    </a:lnTo>
                    <a:lnTo>
                      <a:pt x="101" y="90"/>
                    </a:lnTo>
                    <a:lnTo>
                      <a:pt x="106" y="90"/>
                    </a:lnTo>
                    <a:lnTo>
                      <a:pt x="111" y="93"/>
                    </a:lnTo>
                    <a:lnTo>
                      <a:pt x="111" y="99"/>
                    </a:lnTo>
                    <a:lnTo>
                      <a:pt x="119" y="93"/>
                    </a:lnTo>
                    <a:lnTo>
                      <a:pt x="121" y="99"/>
                    </a:lnTo>
                    <a:lnTo>
                      <a:pt x="124" y="102"/>
                    </a:lnTo>
                    <a:lnTo>
                      <a:pt x="124" y="104"/>
                    </a:lnTo>
                    <a:lnTo>
                      <a:pt x="124" y="107"/>
                    </a:lnTo>
                    <a:lnTo>
                      <a:pt x="129" y="113"/>
                    </a:lnTo>
                    <a:lnTo>
                      <a:pt x="139" y="113"/>
                    </a:lnTo>
                    <a:lnTo>
                      <a:pt x="142" y="104"/>
                    </a:lnTo>
                    <a:lnTo>
                      <a:pt x="150" y="93"/>
                    </a:lnTo>
                    <a:lnTo>
                      <a:pt x="162" y="17"/>
                    </a:lnTo>
                    <a:lnTo>
                      <a:pt x="165" y="0"/>
                    </a:lnTo>
                    <a:lnTo>
                      <a:pt x="266" y="20"/>
                    </a:lnTo>
                    <a:lnTo>
                      <a:pt x="296" y="26"/>
                    </a:lnTo>
                    <a:lnTo>
                      <a:pt x="322" y="31"/>
                    </a:lnTo>
                    <a:lnTo>
                      <a:pt x="400" y="45"/>
                    </a:lnTo>
                    <a:lnTo>
                      <a:pt x="454" y="56"/>
                    </a:lnTo>
                    <a:lnTo>
                      <a:pt x="477" y="59"/>
                    </a:lnTo>
                    <a:lnTo>
                      <a:pt x="479" y="59"/>
                    </a:lnTo>
                    <a:lnTo>
                      <a:pt x="518" y="65"/>
                    </a:lnTo>
                    <a:lnTo>
                      <a:pt x="603" y="79"/>
                    </a:lnTo>
                    <a:lnTo>
                      <a:pt x="588" y="197"/>
                    </a:lnTo>
                    <a:lnTo>
                      <a:pt x="572" y="324"/>
                    </a:lnTo>
                    <a:lnTo>
                      <a:pt x="567" y="369"/>
                    </a:lnTo>
                    <a:lnTo>
                      <a:pt x="554" y="467"/>
                    </a:lnTo>
                    <a:lnTo>
                      <a:pt x="547" y="535"/>
                    </a:lnTo>
                    <a:lnTo>
                      <a:pt x="536" y="585"/>
                    </a:lnTo>
                    <a:lnTo>
                      <a:pt x="533" y="628"/>
                    </a:lnTo>
                    <a:lnTo>
                      <a:pt x="516" y="762"/>
                    </a:lnTo>
                    <a:lnTo>
                      <a:pt x="384" y="740"/>
                    </a:lnTo>
                    <a:lnTo>
                      <a:pt x="325" y="729"/>
                    </a:lnTo>
                    <a:lnTo>
                      <a:pt x="299" y="712"/>
                    </a:lnTo>
                    <a:lnTo>
                      <a:pt x="214" y="661"/>
                    </a:lnTo>
                    <a:lnTo>
                      <a:pt x="126" y="605"/>
                    </a:lnTo>
                    <a:lnTo>
                      <a:pt x="0" y="521"/>
                    </a:lnTo>
                    <a:lnTo>
                      <a:pt x="3" y="509"/>
                    </a:lnTo>
                    <a:lnTo>
                      <a:pt x="13" y="495"/>
                    </a:lnTo>
                    <a:lnTo>
                      <a:pt x="18" y="495"/>
                    </a:lnTo>
                    <a:lnTo>
                      <a:pt x="23" y="498"/>
                    </a:lnTo>
                    <a:lnTo>
                      <a:pt x="26" y="498"/>
                    </a:lnTo>
                    <a:lnTo>
                      <a:pt x="28" y="498"/>
                    </a:lnTo>
                    <a:lnTo>
                      <a:pt x="28" y="495"/>
                    </a:lnTo>
                    <a:lnTo>
                      <a:pt x="31" y="495"/>
                    </a:lnTo>
                    <a:lnTo>
                      <a:pt x="31" y="493"/>
                    </a:lnTo>
                    <a:lnTo>
                      <a:pt x="34" y="490"/>
                    </a:lnTo>
                    <a:lnTo>
                      <a:pt x="42" y="487"/>
                    </a:lnTo>
                    <a:lnTo>
                      <a:pt x="42" y="476"/>
                    </a:lnTo>
                    <a:lnTo>
                      <a:pt x="44" y="470"/>
                    </a:lnTo>
                    <a:lnTo>
                      <a:pt x="39" y="464"/>
                    </a:lnTo>
                    <a:close/>
                  </a:path>
                </a:pathLst>
              </a:custGeom>
              <a:solidFill>
                <a:srgbClr val="D0DB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338">
                <a:extLst>
                  <a:ext uri="{FF2B5EF4-FFF2-40B4-BE49-F238E27FC236}">
                    <a16:creationId xmlns:a16="http://schemas.microsoft.com/office/drawing/2014/main" id="{C12B964B-7CC1-4FA9-AEC7-E2362BE7AC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7" y="2132"/>
                <a:ext cx="603" cy="762"/>
              </a:xfrm>
              <a:custGeom>
                <a:avLst/>
                <a:gdLst>
                  <a:gd name="T0" fmla="*/ 31 w 603"/>
                  <a:gd name="T1" fmla="*/ 464 h 762"/>
                  <a:gd name="T2" fmla="*/ 23 w 603"/>
                  <a:gd name="T3" fmla="*/ 453 h 762"/>
                  <a:gd name="T4" fmla="*/ 28 w 603"/>
                  <a:gd name="T5" fmla="*/ 436 h 762"/>
                  <a:gd name="T6" fmla="*/ 26 w 603"/>
                  <a:gd name="T7" fmla="*/ 427 h 762"/>
                  <a:gd name="T8" fmla="*/ 34 w 603"/>
                  <a:gd name="T9" fmla="*/ 414 h 762"/>
                  <a:gd name="T10" fmla="*/ 42 w 603"/>
                  <a:gd name="T11" fmla="*/ 408 h 762"/>
                  <a:gd name="T12" fmla="*/ 49 w 603"/>
                  <a:gd name="T13" fmla="*/ 400 h 762"/>
                  <a:gd name="T14" fmla="*/ 52 w 603"/>
                  <a:gd name="T15" fmla="*/ 386 h 762"/>
                  <a:gd name="T16" fmla="*/ 57 w 603"/>
                  <a:gd name="T17" fmla="*/ 377 h 762"/>
                  <a:gd name="T18" fmla="*/ 57 w 603"/>
                  <a:gd name="T19" fmla="*/ 366 h 762"/>
                  <a:gd name="T20" fmla="*/ 67 w 603"/>
                  <a:gd name="T21" fmla="*/ 346 h 762"/>
                  <a:gd name="T22" fmla="*/ 80 w 603"/>
                  <a:gd name="T23" fmla="*/ 335 h 762"/>
                  <a:gd name="T24" fmla="*/ 101 w 603"/>
                  <a:gd name="T25" fmla="*/ 324 h 762"/>
                  <a:gd name="T26" fmla="*/ 98 w 603"/>
                  <a:gd name="T27" fmla="*/ 312 h 762"/>
                  <a:gd name="T28" fmla="*/ 85 w 603"/>
                  <a:gd name="T29" fmla="*/ 298 h 762"/>
                  <a:gd name="T30" fmla="*/ 83 w 603"/>
                  <a:gd name="T31" fmla="*/ 281 h 762"/>
                  <a:gd name="T32" fmla="*/ 80 w 603"/>
                  <a:gd name="T33" fmla="*/ 265 h 762"/>
                  <a:gd name="T34" fmla="*/ 72 w 603"/>
                  <a:gd name="T35" fmla="*/ 256 h 762"/>
                  <a:gd name="T36" fmla="*/ 70 w 603"/>
                  <a:gd name="T37" fmla="*/ 237 h 762"/>
                  <a:gd name="T38" fmla="*/ 72 w 603"/>
                  <a:gd name="T39" fmla="*/ 228 h 762"/>
                  <a:gd name="T40" fmla="*/ 72 w 603"/>
                  <a:gd name="T41" fmla="*/ 214 h 762"/>
                  <a:gd name="T42" fmla="*/ 83 w 603"/>
                  <a:gd name="T43" fmla="*/ 208 h 762"/>
                  <a:gd name="T44" fmla="*/ 83 w 603"/>
                  <a:gd name="T45" fmla="*/ 186 h 762"/>
                  <a:gd name="T46" fmla="*/ 83 w 603"/>
                  <a:gd name="T47" fmla="*/ 163 h 762"/>
                  <a:gd name="T48" fmla="*/ 83 w 603"/>
                  <a:gd name="T49" fmla="*/ 149 h 762"/>
                  <a:gd name="T50" fmla="*/ 83 w 603"/>
                  <a:gd name="T51" fmla="*/ 133 h 762"/>
                  <a:gd name="T52" fmla="*/ 88 w 603"/>
                  <a:gd name="T53" fmla="*/ 121 h 762"/>
                  <a:gd name="T54" fmla="*/ 85 w 603"/>
                  <a:gd name="T55" fmla="*/ 102 h 762"/>
                  <a:gd name="T56" fmla="*/ 98 w 603"/>
                  <a:gd name="T57" fmla="*/ 90 h 762"/>
                  <a:gd name="T58" fmla="*/ 111 w 603"/>
                  <a:gd name="T59" fmla="*/ 93 h 762"/>
                  <a:gd name="T60" fmla="*/ 121 w 603"/>
                  <a:gd name="T61" fmla="*/ 99 h 762"/>
                  <a:gd name="T62" fmla="*/ 124 w 603"/>
                  <a:gd name="T63" fmla="*/ 107 h 762"/>
                  <a:gd name="T64" fmla="*/ 142 w 603"/>
                  <a:gd name="T65" fmla="*/ 104 h 762"/>
                  <a:gd name="T66" fmla="*/ 165 w 603"/>
                  <a:gd name="T67" fmla="*/ 0 h 762"/>
                  <a:gd name="T68" fmla="*/ 322 w 603"/>
                  <a:gd name="T69" fmla="*/ 31 h 762"/>
                  <a:gd name="T70" fmla="*/ 477 w 603"/>
                  <a:gd name="T71" fmla="*/ 59 h 762"/>
                  <a:gd name="T72" fmla="*/ 603 w 603"/>
                  <a:gd name="T73" fmla="*/ 79 h 762"/>
                  <a:gd name="T74" fmla="*/ 567 w 603"/>
                  <a:gd name="T75" fmla="*/ 369 h 762"/>
                  <a:gd name="T76" fmla="*/ 536 w 603"/>
                  <a:gd name="T77" fmla="*/ 585 h 762"/>
                  <a:gd name="T78" fmla="*/ 384 w 603"/>
                  <a:gd name="T79" fmla="*/ 740 h 762"/>
                  <a:gd name="T80" fmla="*/ 214 w 603"/>
                  <a:gd name="T81" fmla="*/ 661 h 762"/>
                  <a:gd name="T82" fmla="*/ 3 w 603"/>
                  <a:gd name="T83" fmla="*/ 509 h 762"/>
                  <a:gd name="T84" fmla="*/ 23 w 603"/>
                  <a:gd name="T85" fmla="*/ 498 h 762"/>
                  <a:gd name="T86" fmla="*/ 28 w 603"/>
                  <a:gd name="T87" fmla="*/ 495 h 762"/>
                  <a:gd name="T88" fmla="*/ 34 w 603"/>
                  <a:gd name="T89" fmla="*/ 490 h 762"/>
                  <a:gd name="T90" fmla="*/ 44 w 603"/>
                  <a:gd name="T91" fmla="*/ 47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03" h="762">
                    <a:moveTo>
                      <a:pt x="39" y="464"/>
                    </a:moveTo>
                    <a:lnTo>
                      <a:pt x="34" y="464"/>
                    </a:lnTo>
                    <a:lnTo>
                      <a:pt x="31" y="464"/>
                    </a:lnTo>
                    <a:lnTo>
                      <a:pt x="28" y="461"/>
                    </a:lnTo>
                    <a:lnTo>
                      <a:pt x="26" y="461"/>
                    </a:lnTo>
                    <a:lnTo>
                      <a:pt x="23" y="453"/>
                    </a:lnTo>
                    <a:lnTo>
                      <a:pt x="23" y="450"/>
                    </a:lnTo>
                    <a:lnTo>
                      <a:pt x="26" y="444"/>
                    </a:lnTo>
                    <a:lnTo>
                      <a:pt x="28" y="436"/>
                    </a:lnTo>
                    <a:lnTo>
                      <a:pt x="28" y="433"/>
                    </a:lnTo>
                    <a:lnTo>
                      <a:pt x="28" y="430"/>
                    </a:lnTo>
                    <a:lnTo>
                      <a:pt x="26" y="427"/>
                    </a:lnTo>
                    <a:lnTo>
                      <a:pt x="28" y="422"/>
                    </a:lnTo>
                    <a:lnTo>
                      <a:pt x="28" y="414"/>
                    </a:lnTo>
                    <a:lnTo>
                      <a:pt x="34" y="414"/>
                    </a:lnTo>
                    <a:lnTo>
                      <a:pt x="39" y="411"/>
                    </a:lnTo>
                    <a:lnTo>
                      <a:pt x="39" y="408"/>
                    </a:lnTo>
                    <a:lnTo>
                      <a:pt x="42" y="408"/>
                    </a:lnTo>
                    <a:lnTo>
                      <a:pt x="44" y="405"/>
                    </a:lnTo>
                    <a:lnTo>
                      <a:pt x="49" y="402"/>
                    </a:lnTo>
                    <a:lnTo>
                      <a:pt x="49" y="400"/>
                    </a:lnTo>
                    <a:lnTo>
                      <a:pt x="49" y="391"/>
                    </a:lnTo>
                    <a:lnTo>
                      <a:pt x="52" y="388"/>
                    </a:lnTo>
                    <a:lnTo>
                      <a:pt x="52" y="386"/>
                    </a:lnTo>
                    <a:lnTo>
                      <a:pt x="57" y="383"/>
                    </a:lnTo>
                    <a:lnTo>
                      <a:pt x="57" y="380"/>
                    </a:lnTo>
                    <a:lnTo>
                      <a:pt x="57" y="377"/>
                    </a:lnTo>
                    <a:lnTo>
                      <a:pt x="57" y="369"/>
                    </a:lnTo>
                    <a:lnTo>
                      <a:pt x="59" y="366"/>
                    </a:lnTo>
                    <a:lnTo>
                      <a:pt x="57" y="366"/>
                    </a:lnTo>
                    <a:lnTo>
                      <a:pt x="62" y="358"/>
                    </a:lnTo>
                    <a:lnTo>
                      <a:pt x="59" y="355"/>
                    </a:lnTo>
                    <a:lnTo>
                      <a:pt x="67" y="346"/>
                    </a:lnTo>
                    <a:lnTo>
                      <a:pt x="70" y="341"/>
                    </a:lnTo>
                    <a:lnTo>
                      <a:pt x="70" y="338"/>
                    </a:lnTo>
                    <a:lnTo>
                      <a:pt x="80" y="335"/>
                    </a:lnTo>
                    <a:lnTo>
                      <a:pt x="85" y="335"/>
                    </a:lnTo>
                    <a:lnTo>
                      <a:pt x="88" y="329"/>
                    </a:lnTo>
                    <a:lnTo>
                      <a:pt x="101" y="324"/>
                    </a:lnTo>
                    <a:lnTo>
                      <a:pt x="101" y="318"/>
                    </a:lnTo>
                    <a:lnTo>
                      <a:pt x="101" y="315"/>
                    </a:lnTo>
                    <a:lnTo>
                      <a:pt x="98" y="312"/>
                    </a:lnTo>
                    <a:lnTo>
                      <a:pt x="91" y="304"/>
                    </a:lnTo>
                    <a:lnTo>
                      <a:pt x="88" y="301"/>
                    </a:lnTo>
                    <a:lnTo>
                      <a:pt x="85" y="298"/>
                    </a:lnTo>
                    <a:lnTo>
                      <a:pt x="83" y="295"/>
                    </a:lnTo>
                    <a:lnTo>
                      <a:pt x="85" y="290"/>
                    </a:lnTo>
                    <a:lnTo>
                      <a:pt x="83" y="281"/>
                    </a:lnTo>
                    <a:lnTo>
                      <a:pt x="80" y="279"/>
                    </a:lnTo>
                    <a:lnTo>
                      <a:pt x="83" y="279"/>
                    </a:lnTo>
                    <a:lnTo>
                      <a:pt x="80" y="265"/>
                    </a:lnTo>
                    <a:lnTo>
                      <a:pt x="80" y="259"/>
                    </a:lnTo>
                    <a:lnTo>
                      <a:pt x="77" y="259"/>
                    </a:lnTo>
                    <a:lnTo>
                      <a:pt x="72" y="256"/>
                    </a:lnTo>
                    <a:lnTo>
                      <a:pt x="72" y="251"/>
                    </a:lnTo>
                    <a:lnTo>
                      <a:pt x="70" y="242"/>
                    </a:lnTo>
                    <a:lnTo>
                      <a:pt x="70" y="237"/>
                    </a:lnTo>
                    <a:lnTo>
                      <a:pt x="70" y="234"/>
                    </a:lnTo>
                    <a:lnTo>
                      <a:pt x="70" y="228"/>
                    </a:lnTo>
                    <a:lnTo>
                      <a:pt x="72" y="228"/>
                    </a:lnTo>
                    <a:lnTo>
                      <a:pt x="72" y="220"/>
                    </a:lnTo>
                    <a:lnTo>
                      <a:pt x="77" y="217"/>
                    </a:lnTo>
                    <a:lnTo>
                      <a:pt x="72" y="214"/>
                    </a:lnTo>
                    <a:lnTo>
                      <a:pt x="77" y="211"/>
                    </a:lnTo>
                    <a:lnTo>
                      <a:pt x="80" y="211"/>
                    </a:lnTo>
                    <a:lnTo>
                      <a:pt x="83" y="208"/>
                    </a:lnTo>
                    <a:lnTo>
                      <a:pt x="83" y="200"/>
                    </a:lnTo>
                    <a:lnTo>
                      <a:pt x="83" y="191"/>
                    </a:lnTo>
                    <a:lnTo>
                      <a:pt x="83" y="186"/>
                    </a:lnTo>
                    <a:lnTo>
                      <a:pt x="80" y="172"/>
                    </a:lnTo>
                    <a:lnTo>
                      <a:pt x="80" y="166"/>
                    </a:lnTo>
                    <a:lnTo>
                      <a:pt x="83" y="163"/>
                    </a:lnTo>
                    <a:lnTo>
                      <a:pt x="83" y="155"/>
                    </a:lnTo>
                    <a:lnTo>
                      <a:pt x="85" y="152"/>
                    </a:lnTo>
                    <a:lnTo>
                      <a:pt x="83" y="149"/>
                    </a:lnTo>
                    <a:lnTo>
                      <a:pt x="83" y="144"/>
                    </a:lnTo>
                    <a:lnTo>
                      <a:pt x="83" y="141"/>
                    </a:lnTo>
                    <a:lnTo>
                      <a:pt x="83" y="133"/>
                    </a:lnTo>
                    <a:lnTo>
                      <a:pt x="85" y="124"/>
                    </a:lnTo>
                    <a:lnTo>
                      <a:pt x="88" y="124"/>
                    </a:lnTo>
                    <a:lnTo>
                      <a:pt x="88" y="121"/>
                    </a:lnTo>
                    <a:lnTo>
                      <a:pt x="85" y="116"/>
                    </a:lnTo>
                    <a:lnTo>
                      <a:pt x="85" y="107"/>
                    </a:lnTo>
                    <a:lnTo>
                      <a:pt x="85" y="102"/>
                    </a:lnTo>
                    <a:lnTo>
                      <a:pt x="85" y="99"/>
                    </a:lnTo>
                    <a:lnTo>
                      <a:pt x="88" y="93"/>
                    </a:lnTo>
                    <a:lnTo>
                      <a:pt x="98" y="90"/>
                    </a:lnTo>
                    <a:lnTo>
                      <a:pt x="101" y="90"/>
                    </a:lnTo>
                    <a:lnTo>
                      <a:pt x="106" y="90"/>
                    </a:lnTo>
                    <a:lnTo>
                      <a:pt x="111" y="93"/>
                    </a:lnTo>
                    <a:lnTo>
                      <a:pt x="111" y="99"/>
                    </a:lnTo>
                    <a:lnTo>
                      <a:pt x="119" y="93"/>
                    </a:lnTo>
                    <a:lnTo>
                      <a:pt x="121" y="99"/>
                    </a:lnTo>
                    <a:lnTo>
                      <a:pt x="124" y="102"/>
                    </a:lnTo>
                    <a:lnTo>
                      <a:pt x="124" y="104"/>
                    </a:lnTo>
                    <a:lnTo>
                      <a:pt x="124" y="107"/>
                    </a:lnTo>
                    <a:lnTo>
                      <a:pt x="129" y="113"/>
                    </a:lnTo>
                    <a:lnTo>
                      <a:pt x="139" y="113"/>
                    </a:lnTo>
                    <a:lnTo>
                      <a:pt x="142" y="104"/>
                    </a:lnTo>
                    <a:lnTo>
                      <a:pt x="150" y="93"/>
                    </a:lnTo>
                    <a:lnTo>
                      <a:pt x="162" y="17"/>
                    </a:lnTo>
                    <a:lnTo>
                      <a:pt x="165" y="0"/>
                    </a:lnTo>
                    <a:lnTo>
                      <a:pt x="266" y="20"/>
                    </a:lnTo>
                    <a:lnTo>
                      <a:pt x="296" y="26"/>
                    </a:lnTo>
                    <a:lnTo>
                      <a:pt x="322" y="31"/>
                    </a:lnTo>
                    <a:lnTo>
                      <a:pt x="400" y="45"/>
                    </a:lnTo>
                    <a:lnTo>
                      <a:pt x="454" y="56"/>
                    </a:lnTo>
                    <a:lnTo>
                      <a:pt x="477" y="59"/>
                    </a:lnTo>
                    <a:lnTo>
                      <a:pt x="479" y="59"/>
                    </a:lnTo>
                    <a:lnTo>
                      <a:pt x="518" y="65"/>
                    </a:lnTo>
                    <a:lnTo>
                      <a:pt x="603" y="79"/>
                    </a:lnTo>
                    <a:lnTo>
                      <a:pt x="588" y="197"/>
                    </a:lnTo>
                    <a:lnTo>
                      <a:pt x="572" y="324"/>
                    </a:lnTo>
                    <a:lnTo>
                      <a:pt x="567" y="369"/>
                    </a:lnTo>
                    <a:lnTo>
                      <a:pt x="554" y="467"/>
                    </a:lnTo>
                    <a:lnTo>
                      <a:pt x="547" y="535"/>
                    </a:lnTo>
                    <a:lnTo>
                      <a:pt x="536" y="585"/>
                    </a:lnTo>
                    <a:lnTo>
                      <a:pt x="533" y="628"/>
                    </a:lnTo>
                    <a:lnTo>
                      <a:pt x="516" y="762"/>
                    </a:lnTo>
                    <a:lnTo>
                      <a:pt x="384" y="740"/>
                    </a:lnTo>
                    <a:lnTo>
                      <a:pt x="325" y="729"/>
                    </a:lnTo>
                    <a:lnTo>
                      <a:pt x="299" y="712"/>
                    </a:lnTo>
                    <a:lnTo>
                      <a:pt x="214" y="661"/>
                    </a:lnTo>
                    <a:lnTo>
                      <a:pt x="126" y="605"/>
                    </a:lnTo>
                    <a:lnTo>
                      <a:pt x="0" y="521"/>
                    </a:lnTo>
                    <a:lnTo>
                      <a:pt x="3" y="509"/>
                    </a:lnTo>
                    <a:lnTo>
                      <a:pt x="13" y="495"/>
                    </a:lnTo>
                    <a:lnTo>
                      <a:pt x="18" y="495"/>
                    </a:lnTo>
                    <a:lnTo>
                      <a:pt x="23" y="498"/>
                    </a:lnTo>
                    <a:lnTo>
                      <a:pt x="26" y="498"/>
                    </a:lnTo>
                    <a:lnTo>
                      <a:pt x="28" y="498"/>
                    </a:lnTo>
                    <a:lnTo>
                      <a:pt x="28" y="495"/>
                    </a:lnTo>
                    <a:lnTo>
                      <a:pt x="31" y="495"/>
                    </a:lnTo>
                    <a:lnTo>
                      <a:pt x="31" y="493"/>
                    </a:lnTo>
                    <a:lnTo>
                      <a:pt x="34" y="490"/>
                    </a:lnTo>
                    <a:lnTo>
                      <a:pt x="42" y="487"/>
                    </a:lnTo>
                    <a:lnTo>
                      <a:pt x="42" y="476"/>
                    </a:lnTo>
                    <a:lnTo>
                      <a:pt x="44" y="470"/>
                    </a:lnTo>
                    <a:lnTo>
                      <a:pt x="39" y="464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339">
                <a:extLst>
                  <a:ext uri="{FF2B5EF4-FFF2-40B4-BE49-F238E27FC236}">
                    <a16:creationId xmlns:a16="http://schemas.microsoft.com/office/drawing/2014/main" id="{E3E16473-994B-447E-991E-1B8017F385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2271"/>
                <a:ext cx="765" cy="438"/>
              </a:xfrm>
              <a:custGeom>
                <a:avLst/>
                <a:gdLst>
                  <a:gd name="T0" fmla="*/ 763 w 765"/>
                  <a:gd name="T1" fmla="*/ 398 h 438"/>
                  <a:gd name="T2" fmla="*/ 755 w 765"/>
                  <a:gd name="T3" fmla="*/ 435 h 438"/>
                  <a:gd name="T4" fmla="*/ 752 w 765"/>
                  <a:gd name="T5" fmla="*/ 429 h 438"/>
                  <a:gd name="T6" fmla="*/ 747 w 765"/>
                  <a:gd name="T7" fmla="*/ 429 h 438"/>
                  <a:gd name="T8" fmla="*/ 739 w 765"/>
                  <a:gd name="T9" fmla="*/ 421 h 438"/>
                  <a:gd name="T10" fmla="*/ 724 w 765"/>
                  <a:gd name="T11" fmla="*/ 415 h 438"/>
                  <a:gd name="T12" fmla="*/ 711 w 765"/>
                  <a:gd name="T13" fmla="*/ 407 h 438"/>
                  <a:gd name="T14" fmla="*/ 706 w 765"/>
                  <a:gd name="T15" fmla="*/ 401 h 438"/>
                  <a:gd name="T16" fmla="*/ 693 w 765"/>
                  <a:gd name="T17" fmla="*/ 395 h 438"/>
                  <a:gd name="T18" fmla="*/ 685 w 765"/>
                  <a:gd name="T19" fmla="*/ 407 h 438"/>
                  <a:gd name="T20" fmla="*/ 668 w 765"/>
                  <a:gd name="T21" fmla="*/ 407 h 438"/>
                  <a:gd name="T22" fmla="*/ 665 w 765"/>
                  <a:gd name="T23" fmla="*/ 401 h 438"/>
                  <a:gd name="T24" fmla="*/ 649 w 765"/>
                  <a:gd name="T25" fmla="*/ 407 h 438"/>
                  <a:gd name="T26" fmla="*/ 636 w 765"/>
                  <a:gd name="T27" fmla="*/ 412 h 438"/>
                  <a:gd name="T28" fmla="*/ 624 w 765"/>
                  <a:gd name="T29" fmla="*/ 409 h 438"/>
                  <a:gd name="T30" fmla="*/ 611 w 765"/>
                  <a:gd name="T31" fmla="*/ 412 h 438"/>
                  <a:gd name="T32" fmla="*/ 608 w 765"/>
                  <a:gd name="T33" fmla="*/ 415 h 438"/>
                  <a:gd name="T34" fmla="*/ 595 w 765"/>
                  <a:gd name="T35" fmla="*/ 421 h 438"/>
                  <a:gd name="T36" fmla="*/ 585 w 765"/>
                  <a:gd name="T37" fmla="*/ 418 h 438"/>
                  <a:gd name="T38" fmla="*/ 567 w 765"/>
                  <a:gd name="T39" fmla="*/ 412 h 438"/>
                  <a:gd name="T40" fmla="*/ 557 w 765"/>
                  <a:gd name="T41" fmla="*/ 412 h 438"/>
                  <a:gd name="T42" fmla="*/ 539 w 765"/>
                  <a:gd name="T43" fmla="*/ 407 h 438"/>
                  <a:gd name="T44" fmla="*/ 531 w 765"/>
                  <a:gd name="T45" fmla="*/ 398 h 438"/>
                  <a:gd name="T46" fmla="*/ 526 w 765"/>
                  <a:gd name="T47" fmla="*/ 412 h 438"/>
                  <a:gd name="T48" fmla="*/ 516 w 765"/>
                  <a:gd name="T49" fmla="*/ 424 h 438"/>
                  <a:gd name="T50" fmla="*/ 516 w 765"/>
                  <a:gd name="T51" fmla="*/ 409 h 438"/>
                  <a:gd name="T52" fmla="*/ 505 w 765"/>
                  <a:gd name="T53" fmla="*/ 409 h 438"/>
                  <a:gd name="T54" fmla="*/ 495 w 765"/>
                  <a:gd name="T55" fmla="*/ 412 h 438"/>
                  <a:gd name="T56" fmla="*/ 477 w 765"/>
                  <a:gd name="T57" fmla="*/ 401 h 438"/>
                  <a:gd name="T58" fmla="*/ 462 w 765"/>
                  <a:gd name="T59" fmla="*/ 395 h 438"/>
                  <a:gd name="T60" fmla="*/ 446 w 765"/>
                  <a:gd name="T61" fmla="*/ 407 h 438"/>
                  <a:gd name="T62" fmla="*/ 441 w 765"/>
                  <a:gd name="T63" fmla="*/ 395 h 438"/>
                  <a:gd name="T64" fmla="*/ 431 w 765"/>
                  <a:gd name="T65" fmla="*/ 390 h 438"/>
                  <a:gd name="T66" fmla="*/ 420 w 765"/>
                  <a:gd name="T67" fmla="*/ 376 h 438"/>
                  <a:gd name="T68" fmla="*/ 402 w 765"/>
                  <a:gd name="T69" fmla="*/ 376 h 438"/>
                  <a:gd name="T70" fmla="*/ 384 w 765"/>
                  <a:gd name="T71" fmla="*/ 370 h 438"/>
                  <a:gd name="T72" fmla="*/ 369 w 765"/>
                  <a:gd name="T73" fmla="*/ 370 h 438"/>
                  <a:gd name="T74" fmla="*/ 343 w 765"/>
                  <a:gd name="T75" fmla="*/ 364 h 438"/>
                  <a:gd name="T76" fmla="*/ 330 w 765"/>
                  <a:gd name="T77" fmla="*/ 350 h 438"/>
                  <a:gd name="T78" fmla="*/ 315 w 765"/>
                  <a:gd name="T79" fmla="*/ 331 h 438"/>
                  <a:gd name="T80" fmla="*/ 302 w 765"/>
                  <a:gd name="T81" fmla="*/ 333 h 438"/>
                  <a:gd name="T82" fmla="*/ 284 w 765"/>
                  <a:gd name="T83" fmla="*/ 336 h 438"/>
                  <a:gd name="T84" fmla="*/ 263 w 765"/>
                  <a:gd name="T85" fmla="*/ 311 h 438"/>
                  <a:gd name="T86" fmla="*/ 261 w 765"/>
                  <a:gd name="T87" fmla="*/ 240 h 438"/>
                  <a:gd name="T88" fmla="*/ 266 w 765"/>
                  <a:gd name="T89" fmla="*/ 76 h 438"/>
                  <a:gd name="T90" fmla="*/ 122 w 765"/>
                  <a:gd name="T91" fmla="*/ 71 h 438"/>
                  <a:gd name="T92" fmla="*/ 88 w 765"/>
                  <a:gd name="T93" fmla="*/ 9 h 438"/>
                  <a:gd name="T94" fmla="*/ 261 w 765"/>
                  <a:gd name="T95" fmla="*/ 15 h 438"/>
                  <a:gd name="T96" fmla="*/ 397 w 765"/>
                  <a:gd name="T97" fmla="*/ 23 h 438"/>
                  <a:gd name="T98" fmla="*/ 521 w 765"/>
                  <a:gd name="T99" fmla="*/ 26 h 438"/>
                  <a:gd name="T100" fmla="*/ 642 w 765"/>
                  <a:gd name="T101" fmla="*/ 26 h 438"/>
                  <a:gd name="T102" fmla="*/ 744 w 765"/>
                  <a:gd name="T103" fmla="*/ 26 h 438"/>
                  <a:gd name="T104" fmla="*/ 750 w 765"/>
                  <a:gd name="T105" fmla="*/ 124 h 438"/>
                  <a:gd name="T106" fmla="*/ 765 w 765"/>
                  <a:gd name="T107" fmla="*/ 274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65" h="438">
                    <a:moveTo>
                      <a:pt x="765" y="274"/>
                    </a:moveTo>
                    <a:lnTo>
                      <a:pt x="765" y="302"/>
                    </a:lnTo>
                    <a:lnTo>
                      <a:pt x="763" y="328"/>
                    </a:lnTo>
                    <a:lnTo>
                      <a:pt x="763" y="367"/>
                    </a:lnTo>
                    <a:lnTo>
                      <a:pt x="763" y="398"/>
                    </a:lnTo>
                    <a:lnTo>
                      <a:pt x="763" y="435"/>
                    </a:lnTo>
                    <a:lnTo>
                      <a:pt x="760" y="435"/>
                    </a:lnTo>
                    <a:lnTo>
                      <a:pt x="760" y="438"/>
                    </a:lnTo>
                    <a:lnTo>
                      <a:pt x="760" y="435"/>
                    </a:lnTo>
                    <a:lnTo>
                      <a:pt x="755" y="435"/>
                    </a:lnTo>
                    <a:lnTo>
                      <a:pt x="755" y="432"/>
                    </a:lnTo>
                    <a:lnTo>
                      <a:pt x="752" y="432"/>
                    </a:lnTo>
                    <a:lnTo>
                      <a:pt x="755" y="432"/>
                    </a:lnTo>
                    <a:lnTo>
                      <a:pt x="752" y="432"/>
                    </a:lnTo>
                    <a:lnTo>
                      <a:pt x="752" y="429"/>
                    </a:lnTo>
                    <a:lnTo>
                      <a:pt x="750" y="432"/>
                    </a:lnTo>
                    <a:lnTo>
                      <a:pt x="747" y="429"/>
                    </a:lnTo>
                    <a:lnTo>
                      <a:pt x="747" y="432"/>
                    </a:lnTo>
                    <a:lnTo>
                      <a:pt x="744" y="432"/>
                    </a:lnTo>
                    <a:lnTo>
                      <a:pt x="747" y="429"/>
                    </a:lnTo>
                    <a:lnTo>
                      <a:pt x="744" y="429"/>
                    </a:lnTo>
                    <a:lnTo>
                      <a:pt x="739" y="429"/>
                    </a:lnTo>
                    <a:lnTo>
                      <a:pt x="739" y="424"/>
                    </a:lnTo>
                    <a:lnTo>
                      <a:pt x="734" y="424"/>
                    </a:lnTo>
                    <a:lnTo>
                      <a:pt x="739" y="421"/>
                    </a:lnTo>
                    <a:lnTo>
                      <a:pt x="734" y="421"/>
                    </a:lnTo>
                    <a:lnTo>
                      <a:pt x="732" y="421"/>
                    </a:lnTo>
                    <a:lnTo>
                      <a:pt x="727" y="421"/>
                    </a:lnTo>
                    <a:lnTo>
                      <a:pt x="727" y="418"/>
                    </a:lnTo>
                    <a:lnTo>
                      <a:pt x="724" y="415"/>
                    </a:lnTo>
                    <a:lnTo>
                      <a:pt x="722" y="412"/>
                    </a:lnTo>
                    <a:lnTo>
                      <a:pt x="722" y="409"/>
                    </a:lnTo>
                    <a:lnTo>
                      <a:pt x="719" y="409"/>
                    </a:lnTo>
                    <a:lnTo>
                      <a:pt x="714" y="409"/>
                    </a:lnTo>
                    <a:lnTo>
                      <a:pt x="711" y="407"/>
                    </a:lnTo>
                    <a:lnTo>
                      <a:pt x="711" y="409"/>
                    </a:lnTo>
                    <a:lnTo>
                      <a:pt x="711" y="407"/>
                    </a:lnTo>
                    <a:lnTo>
                      <a:pt x="709" y="401"/>
                    </a:lnTo>
                    <a:lnTo>
                      <a:pt x="706" y="407"/>
                    </a:lnTo>
                    <a:lnTo>
                      <a:pt x="706" y="401"/>
                    </a:lnTo>
                    <a:lnTo>
                      <a:pt x="706" y="398"/>
                    </a:lnTo>
                    <a:lnTo>
                      <a:pt x="703" y="401"/>
                    </a:lnTo>
                    <a:lnTo>
                      <a:pt x="703" y="398"/>
                    </a:lnTo>
                    <a:lnTo>
                      <a:pt x="701" y="398"/>
                    </a:lnTo>
                    <a:lnTo>
                      <a:pt x="693" y="395"/>
                    </a:lnTo>
                    <a:lnTo>
                      <a:pt x="690" y="398"/>
                    </a:lnTo>
                    <a:lnTo>
                      <a:pt x="690" y="401"/>
                    </a:lnTo>
                    <a:lnTo>
                      <a:pt x="688" y="401"/>
                    </a:lnTo>
                    <a:lnTo>
                      <a:pt x="688" y="407"/>
                    </a:lnTo>
                    <a:lnTo>
                      <a:pt x="685" y="407"/>
                    </a:lnTo>
                    <a:lnTo>
                      <a:pt x="683" y="401"/>
                    </a:lnTo>
                    <a:lnTo>
                      <a:pt x="685" y="407"/>
                    </a:lnTo>
                    <a:lnTo>
                      <a:pt x="673" y="409"/>
                    </a:lnTo>
                    <a:lnTo>
                      <a:pt x="670" y="407"/>
                    </a:lnTo>
                    <a:lnTo>
                      <a:pt x="668" y="407"/>
                    </a:lnTo>
                    <a:lnTo>
                      <a:pt x="668" y="401"/>
                    </a:lnTo>
                    <a:lnTo>
                      <a:pt x="665" y="407"/>
                    </a:lnTo>
                    <a:lnTo>
                      <a:pt x="665" y="401"/>
                    </a:lnTo>
                    <a:lnTo>
                      <a:pt x="668" y="401"/>
                    </a:lnTo>
                    <a:lnTo>
                      <a:pt x="665" y="401"/>
                    </a:lnTo>
                    <a:lnTo>
                      <a:pt x="662" y="398"/>
                    </a:lnTo>
                    <a:lnTo>
                      <a:pt x="657" y="398"/>
                    </a:lnTo>
                    <a:lnTo>
                      <a:pt x="657" y="401"/>
                    </a:lnTo>
                    <a:lnTo>
                      <a:pt x="655" y="401"/>
                    </a:lnTo>
                    <a:lnTo>
                      <a:pt x="649" y="407"/>
                    </a:lnTo>
                    <a:lnTo>
                      <a:pt x="647" y="401"/>
                    </a:lnTo>
                    <a:lnTo>
                      <a:pt x="644" y="407"/>
                    </a:lnTo>
                    <a:lnTo>
                      <a:pt x="644" y="409"/>
                    </a:lnTo>
                    <a:lnTo>
                      <a:pt x="642" y="409"/>
                    </a:lnTo>
                    <a:lnTo>
                      <a:pt x="636" y="412"/>
                    </a:lnTo>
                    <a:lnTo>
                      <a:pt x="629" y="407"/>
                    </a:lnTo>
                    <a:lnTo>
                      <a:pt x="626" y="409"/>
                    </a:lnTo>
                    <a:lnTo>
                      <a:pt x="624" y="409"/>
                    </a:lnTo>
                    <a:lnTo>
                      <a:pt x="624" y="407"/>
                    </a:lnTo>
                    <a:lnTo>
                      <a:pt x="624" y="409"/>
                    </a:lnTo>
                    <a:lnTo>
                      <a:pt x="619" y="412"/>
                    </a:lnTo>
                    <a:lnTo>
                      <a:pt x="619" y="409"/>
                    </a:lnTo>
                    <a:lnTo>
                      <a:pt x="616" y="412"/>
                    </a:lnTo>
                    <a:lnTo>
                      <a:pt x="614" y="412"/>
                    </a:lnTo>
                    <a:lnTo>
                      <a:pt x="611" y="412"/>
                    </a:lnTo>
                    <a:lnTo>
                      <a:pt x="608" y="412"/>
                    </a:lnTo>
                    <a:lnTo>
                      <a:pt x="606" y="412"/>
                    </a:lnTo>
                    <a:lnTo>
                      <a:pt x="606" y="415"/>
                    </a:lnTo>
                    <a:lnTo>
                      <a:pt x="608" y="412"/>
                    </a:lnTo>
                    <a:lnTo>
                      <a:pt x="608" y="415"/>
                    </a:lnTo>
                    <a:lnTo>
                      <a:pt x="606" y="418"/>
                    </a:lnTo>
                    <a:lnTo>
                      <a:pt x="606" y="421"/>
                    </a:lnTo>
                    <a:lnTo>
                      <a:pt x="603" y="421"/>
                    </a:lnTo>
                    <a:lnTo>
                      <a:pt x="595" y="418"/>
                    </a:lnTo>
                    <a:lnTo>
                      <a:pt x="595" y="421"/>
                    </a:lnTo>
                    <a:lnTo>
                      <a:pt x="593" y="424"/>
                    </a:lnTo>
                    <a:lnTo>
                      <a:pt x="593" y="429"/>
                    </a:lnTo>
                    <a:lnTo>
                      <a:pt x="590" y="429"/>
                    </a:lnTo>
                    <a:lnTo>
                      <a:pt x="588" y="421"/>
                    </a:lnTo>
                    <a:lnTo>
                      <a:pt x="585" y="418"/>
                    </a:lnTo>
                    <a:lnTo>
                      <a:pt x="577" y="418"/>
                    </a:lnTo>
                    <a:lnTo>
                      <a:pt x="575" y="418"/>
                    </a:lnTo>
                    <a:lnTo>
                      <a:pt x="575" y="415"/>
                    </a:lnTo>
                    <a:lnTo>
                      <a:pt x="570" y="412"/>
                    </a:lnTo>
                    <a:lnTo>
                      <a:pt x="567" y="412"/>
                    </a:lnTo>
                    <a:lnTo>
                      <a:pt x="567" y="409"/>
                    </a:lnTo>
                    <a:lnTo>
                      <a:pt x="570" y="407"/>
                    </a:lnTo>
                    <a:lnTo>
                      <a:pt x="559" y="401"/>
                    </a:lnTo>
                    <a:lnTo>
                      <a:pt x="557" y="409"/>
                    </a:lnTo>
                    <a:lnTo>
                      <a:pt x="557" y="412"/>
                    </a:lnTo>
                    <a:lnTo>
                      <a:pt x="551" y="412"/>
                    </a:lnTo>
                    <a:lnTo>
                      <a:pt x="549" y="407"/>
                    </a:lnTo>
                    <a:lnTo>
                      <a:pt x="546" y="407"/>
                    </a:lnTo>
                    <a:lnTo>
                      <a:pt x="544" y="409"/>
                    </a:lnTo>
                    <a:lnTo>
                      <a:pt x="539" y="407"/>
                    </a:lnTo>
                    <a:lnTo>
                      <a:pt x="539" y="398"/>
                    </a:lnTo>
                    <a:lnTo>
                      <a:pt x="539" y="395"/>
                    </a:lnTo>
                    <a:lnTo>
                      <a:pt x="536" y="395"/>
                    </a:lnTo>
                    <a:lnTo>
                      <a:pt x="534" y="398"/>
                    </a:lnTo>
                    <a:lnTo>
                      <a:pt x="531" y="398"/>
                    </a:lnTo>
                    <a:lnTo>
                      <a:pt x="531" y="407"/>
                    </a:lnTo>
                    <a:lnTo>
                      <a:pt x="528" y="409"/>
                    </a:lnTo>
                    <a:lnTo>
                      <a:pt x="521" y="409"/>
                    </a:lnTo>
                    <a:lnTo>
                      <a:pt x="521" y="412"/>
                    </a:lnTo>
                    <a:lnTo>
                      <a:pt x="526" y="412"/>
                    </a:lnTo>
                    <a:lnTo>
                      <a:pt x="521" y="415"/>
                    </a:lnTo>
                    <a:lnTo>
                      <a:pt x="521" y="421"/>
                    </a:lnTo>
                    <a:lnTo>
                      <a:pt x="521" y="424"/>
                    </a:lnTo>
                    <a:lnTo>
                      <a:pt x="518" y="424"/>
                    </a:lnTo>
                    <a:lnTo>
                      <a:pt x="516" y="424"/>
                    </a:lnTo>
                    <a:lnTo>
                      <a:pt x="513" y="421"/>
                    </a:lnTo>
                    <a:lnTo>
                      <a:pt x="510" y="412"/>
                    </a:lnTo>
                    <a:lnTo>
                      <a:pt x="513" y="412"/>
                    </a:lnTo>
                    <a:lnTo>
                      <a:pt x="513" y="409"/>
                    </a:lnTo>
                    <a:lnTo>
                      <a:pt x="516" y="409"/>
                    </a:lnTo>
                    <a:lnTo>
                      <a:pt x="513" y="401"/>
                    </a:lnTo>
                    <a:lnTo>
                      <a:pt x="510" y="401"/>
                    </a:lnTo>
                    <a:lnTo>
                      <a:pt x="508" y="401"/>
                    </a:lnTo>
                    <a:lnTo>
                      <a:pt x="508" y="407"/>
                    </a:lnTo>
                    <a:lnTo>
                      <a:pt x="505" y="409"/>
                    </a:lnTo>
                    <a:lnTo>
                      <a:pt x="505" y="407"/>
                    </a:lnTo>
                    <a:lnTo>
                      <a:pt x="500" y="401"/>
                    </a:lnTo>
                    <a:lnTo>
                      <a:pt x="500" y="407"/>
                    </a:lnTo>
                    <a:lnTo>
                      <a:pt x="497" y="409"/>
                    </a:lnTo>
                    <a:lnTo>
                      <a:pt x="495" y="412"/>
                    </a:lnTo>
                    <a:lnTo>
                      <a:pt x="492" y="412"/>
                    </a:lnTo>
                    <a:lnTo>
                      <a:pt x="490" y="409"/>
                    </a:lnTo>
                    <a:lnTo>
                      <a:pt x="487" y="401"/>
                    </a:lnTo>
                    <a:lnTo>
                      <a:pt x="485" y="398"/>
                    </a:lnTo>
                    <a:lnTo>
                      <a:pt x="477" y="401"/>
                    </a:lnTo>
                    <a:lnTo>
                      <a:pt x="474" y="398"/>
                    </a:lnTo>
                    <a:lnTo>
                      <a:pt x="474" y="392"/>
                    </a:lnTo>
                    <a:lnTo>
                      <a:pt x="469" y="392"/>
                    </a:lnTo>
                    <a:lnTo>
                      <a:pt x="467" y="392"/>
                    </a:lnTo>
                    <a:lnTo>
                      <a:pt x="462" y="395"/>
                    </a:lnTo>
                    <a:lnTo>
                      <a:pt x="459" y="398"/>
                    </a:lnTo>
                    <a:lnTo>
                      <a:pt x="456" y="401"/>
                    </a:lnTo>
                    <a:lnTo>
                      <a:pt x="451" y="407"/>
                    </a:lnTo>
                    <a:lnTo>
                      <a:pt x="451" y="409"/>
                    </a:lnTo>
                    <a:lnTo>
                      <a:pt x="446" y="407"/>
                    </a:lnTo>
                    <a:lnTo>
                      <a:pt x="441" y="401"/>
                    </a:lnTo>
                    <a:lnTo>
                      <a:pt x="438" y="401"/>
                    </a:lnTo>
                    <a:lnTo>
                      <a:pt x="438" y="398"/>
                    </a:lnTo>
                    <a:lnTo>
                      <a:pt x="441" y="398"/>
                    </a:lnTo>
                    <a:lnTo>
                      <a:pt x="441" y="395"/>
                    </a:lnTo>
                    <a:lnTo>
                      <a:pt x="441" y="392"/>
                    </a:lnTo>
                    <a:lnTo>
                      <a:pt x="438" y="390"/>
                    </a:lnTo>
                    <a:lnTo>
                      <a:pt x="436" y="390"/>
                    </a:lnTo>
                    <a:lnTo>
                      <a:pt x="433" y="390"/>
                    </a:lnTo>
                    <a:lnTo>
                      <a:pt x="431" y="390"/>
                    </a:lnTo>
                    <a:lnTo>
                      <a:pt x="428" y="378"/>
                    </a:lnTo>
                    <a:lnTo>
                      <a:pt x="431" y="373"/>
                    </a:lnTo>
                    <a:lnTo>
                      <a:pt x="428" y="370"/>
                    </a:lnTo>
                    <a:lnTo>
                      <a:pt x="428" y="373"/>
                    </a:lnTo>
                    <a:lnTo>
                      <a:pt x="420" y="376"/>
                    </a:lnTo>
                    <a:lnTo>
                      <a:pt x="413" y="373"/>
                    </a:lnTo>
                    <a:lnTo>
                      <a:pt x="410" y="373"/>
                    </a:lnTo>
                    <a:lnTo>
                      <a:pt x="407" y="370"/>
                    </a:lnTo>
                    <a:lnTo>
                      <a:pt x="402" y="373"/>
                    </a:lnTo>
                    <a:lnTo>
                      <a:pt x="402" y="376"/>
                    </a:lnTo>
                    <a:lnTo>
                      <a:pt x="400" y="378"/>
                    </a:lnTo>
                    <a:lnTo>
                      <a:pt x="397" y="381"/>
                    </a:lnTo>
                    <a:lnTo>
                      <a:pt x="392" y="378"/>
                    </a:lnTo>
                    <a:lnTo>
                      <a:pt x="384" y="376"/>
                    </a:lnTo>
                    <a:lnTo>
                      <a:pt x="384" y="370"/>
                    </a:lnTo>
                    <a:lnTo>
                      <a:pt x="382" y="370"/>
                    </a:lnTo>
                    <a:lnTo>
                      <a:pt x="379" y="370"/>
                    </a:lnTo>
                    <a:lnTo>
                      <a:pt x="377" y="370"/>
                    </a:lnTo>
                    <a:lnTo>
                      <a:pt x="374" y="373"/>
                    </a:lnTo>
                    <a:lnTo>
                      <a:pt x="369" y="370"/>
                    </a:lnTo>
                    <a:lnTo>
                      <a:pt x="364" y="370"/>
                    </a:lnTo>
                    <a:lnTo>
                      <a:pt x="356" y="367"/>
                    </a:lnTo>
                    <a:lnTo>
                      <a:pt x="351" y="364"/>
                    </a:lnTo>
                    <a:lnTo>
                      <a:pt x="348" y="359"/>
                    </a:lnTo>
                    <a:lnTo>
                      <a:pt x="343" y="364"/>
                    </a:lnTo>
                    <a:lnTo>
                      <a:pt x="338" y="359"/>
                    </a:lnTo>
                    <a:lnTo>
                      <a:pt x="335" y="364"/>
                    </a:lnTo>
                    <a:lnTo>
                      <a:pt x="330" y="359"/>
                    </a:lnTo>
                    <a:lnTo>
                      <a:pt x="330" y="353"/>
                    </a:lnTo>
                    <a:lnTo>
                      <a:pt x="330" y="350"/>
                    </a:lnTo>
                    <a:lnTo>
                      <a:pt x="330" y="347"/>
                    </a:lnTo>
                    <a:lnTo>
                      <a:pt x="323" y="339"/>
                    </a:lnTo>
                    <a:lnTo>
                      <a:pt x="323" y="336"/>
                    </a:lnTo>
                    <a:lnTo>
                      <a:pt x="317" y="333"/>
                    </a:lnTo>
                    <a:lnTo>
                      <a:pt x="315" y="331"/>
                    </a:lnTo>
                    <a:lnTo>
                      <a:pt x="312" y="333"/>
                    </a:lnTo>
                    <a:lnTo>
                      <a:pt x="312" y="336"/>
                    </a:lnTo>
                    <a:lnTo>
                      <a:pt x="310" y="339"/>
                    </a:lnTo>
                    <a:lnTo>
                      <a:pt x="302" y="336"/>
                    </a:lnTo>
                    <a:lnTo>
                      <a:pt x="302" y="333"/>
                    </a:lnTo>
                    <a:lnTo>
                      <a:pt x="297" y="333"/>
                    </a:lnTo>
                    <a:lnTo>
                      <a:pt x="294" y="333"/>
                    </a:lnTo>
                    <a:lnTo>
                      <a:pt x="294" y="336"/>
                    </a:lnTo>
                    <a:lnTo>
                      <a:pt x="291" y="339"/>
                    </a:lnTo>
                    <a:lnTo>
                      <a:pt x="284" y="336"/>
                    </a:lnTo>
                    <a:lnTo>
                      <a:pt x="276" y="331"/>
                    </a:lnTo>
                    <a:lnTo>
                      <a:pt x="274" y="322"/>
                    </a:lnTo>
                    <a:lnTo>
                      <a:pt x="271" y="322"/>
                    </a:lnTo>
                    <a:lnTo>
                      <a:pt x="266" y="317"/>
                    </a:lnTo>
                    <a:lnTo>
                      <a:pt x="263" y="311"/>
                    </a:lnTo>
                    <a:lnTo>
                      <a:pt x="261" y="311"/>
                    </a:lnTo>
                    <a:lnTo>
                      <a:pt x="258" y="314"/>
                    </a:lnTo>
                    <a:lnTo>
                      <a:pt x="258" y="291"/>
                    </a:lnTo>
                    <a:lnTo>
                      <a:pt x="258" y="257"/>
                    </a:lnTo>
                    <a:lnTo>
                      <a:pt x="261" y="240"/>
                    </a:lnTo>
                    <a:lnTo>
                      <a:pt x="261" y="209"/>
                    </a:lnTo>
                    <a:lnTo>
                      <a:pt x="261" y="184"/>
                    </a:lnTo>
                    <a:lnTo>
                      <a:pt x="263" y="153"/>
                    </a:lnTo>
                    <a:lnTo>
                      <a:pt x="263" y="133"/>
                    </a:lnTo>
                    <a:lnTo>
                      <a:pt x="266" y="76"/>
                    </a:lnTo>
                    <a:lnTo>
                      <a:pt x="263" y="76"/>
                    </a:lnTo>
                    <a:lnTo>
                      <a:pt x="217" y="76"/>
                    </a:lnTo>
                    <a:lnTo>
                      <a:pt x="181" y="74"/>
                    </a:lnTo>
                    <a:lnTo>
                      <a:pt x="168" y="74"/>
                    </a:lnTo>
                    <a:lnTo>
                      <a:pt x="122" y="71"/>
                    </a:lnTo>
                    <a:lnTo>
                      <a:pt x="83" y="68"/>
                    </a:lnTo>
                    <a:lnTo>
                      <a:pt x="75" y="68"/>
                    </a:lnTo>
                    <a:lnTo>
                      <a:pt x="0" y="60"/>
                    </a:lnTo>
                    <a:lnTo>
                      <a:pt x="3" y="0"/>
                    </a:lnTo>
                    <a:lnTo>
                      <a:pt x="88" y="9"/>
                    </a:lnTo>
                    <a:lnTo>
                      <a:pt x="129" y="9"/>
                    </a:lnTo>
                    <a:lnTo>
                      <a:pt x="173" y="12"/>
                    </a:lnTo>
                    <a:lnTo>
                      <a:pt x="183" y="12"/>
                    </a:lnTo>
                    <a:lnTo>
                      <a:pt x="212" y="15"/>
                    </a:lnTo>
                    <a:lnTo>
                      <a:pt x="261" y="15"/>
                    </a:lnTo>
                    <a:lnTo>
                      <a:pt x="266" y="17"/>
                    </a:lnTo>
                    <a:lnTo>
                      <a:pt x="310" y="17"/>
                    </a:lnTo>
                    <a:lnTo>
                      <a:pt x="317" y="17"/>
                    </a:lnTo>
                    <a:lnTo>
                      <a:pt x="356" y="23"/>
                    </a:lnTo>
                    <a:lnTo>
                      <a:pt x="397" y="23"/>
                    </a:lnTo>
                    <a:lnTo>
                      <a:pt x="415" y="23"/>
                    </a:lnTo>
                    <a:lnTo>
                      <a:pt x="436" y="23"/>
                    </a:lnTo>
                    <a:lnTo>
                      <a:pt x="462" y="23"/>
                    </a:lnTo>
                    <a:lnTo>
                      <a:pt x="492" y="26"/>
                    </a:lnTo>
                    <a:lnTo>
                      <a:pt x="521" y="26"/>
                    </a:lnTo>
                    <a:lnTo>
                      <a:pt x="554" y="26"/>
                    </a:lnTo>
                    <a:lnTo>
                      <a:pt x="575" y="26"/>
                    </a:lnTo>
                    <a:lnTo>
                      <a:pt x="624" y="26"/>
                    </a:lnTo>
                    <a:lnTo>
                      <a:pt x="626" y="26"/>
                    </a:lnTo>
                    <a:lnTo>
                      <a:pt x="642" y="26"/>
                    </a:lnTo>
                    <a:lnTo>
                      <a:pt x="665" y="26"/>
                    </a:lnTo>
                    <a:lnTo>
                      <a:pt x="673" y="26"/>
                    </a:lnTo>
                    <a:lnTo>
                      <a:pt x="703" y="26"/>
                    </a:lnTo>
                    <a:lnTo>
                      <a:pt x="709" y="26"/>
                    </a:lnTo>
                    <a:lnTo>
                      <a:pt x="744" y="26"/>
                    </a:lnTo>
                    <a:lnTo>
                      <a:pt x="744" y="54"/>
                    </a:lnTo>
                    <a:lnTo>
                      <a:pt x="744" y="65"/>
                    </a:lnTo>
                    <a:lnTo>
                      <a:pt x="744" y="88"/>
                    </a:lnTo>
                    <a:lnTo>
                      <a:pt x="747" y="88"/>
                    </a:lnTo>
                    <a:lnTo>
                      <a:pt x="750" y="124"/>
                    </a:lnTo>
                    <a:lnTo>
                      <a:pt x="752" y="133"/>
                    </a:lnTo>
                    <a:lnTo>
                      <a:pt x="760" y="175"/>
                    </a:lnTo>
                    <a:lnTo>
                      <a:pt x="760" y="190"/>
                    </a:lnTo>
                    <a:lnTo>
                      <a:pt x="765" y="221"/>
                    </a:lnTo>
                    <a:lnTo>
                      <a:pt x="765" y="274"/>
                    </a:lnTo>
                    <a:close/>
                  </a:path>
                </a:pathLst>
              </a:custGeom>
              <a:solidFill>
                <a:srgbClr val="D9E2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340">
                <a:extLst>
                  <a:ext uri="{FF2B5EF4-FFF2-40B4-BE49-F238E27FC236}">
                    <a16:creationId xmlns:a16="http://schemas.microsoft.com/office/drawing/2014/main" id="{68B1D847-A53D-4331-877A-04B80688DB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2271"/>
                <a:ext cx="765" cy="438"/>
              </a:xfrm>
              <a:custGeom>
                <a:avLst/>
                <a:gdLst>
                  <a:gd name="T0" fmla="*/ 763 w 765"/>
                  <a:gd name="T1" fmla="*/ 398 h 438"/>
                  <a:gd name="T2" fmla="*/ 755 w 765"/>
                  <a:gd name="T3" fmla="*/ 435 h 438"/>
                  <a:gd name="T4" fmla="*/ 752 w 765"/>
                  <a:gd name="T5" fmla="*/ 429 h 438"/>
                  <a:gd name="T6" fmla="*/ 747 w 765"/>
                  <a:gd name="T7" fmla="*/ 429 h 438"/>
                  <a:gd name="T8" fmla="*/ 739 w 765"/>
                  <a:gd name="T9" fmla="*/ 421 h 438"/>
                  <a:gd name="T10" fmla="*/ 724 w 765"/>
                  <a:gd name="T11" fmla="*/ 415 h 438"/>
                  <a:gd name="T12" fmla="*/ 711 w 765"/>
                  <a:gd name="T13" fmla="*/ 407 h 438"/>
                  <a:gd name="T14" fmla="*/ 706 w 765"/>
                  <a:gd name="T15" fmla="*/ 401 h 438"/>
                  <a:gd name="T16" fmla="*/ 693 w 765"/>
                  <a:gd name="T17" fmla="*/ 395 h 438"/>
                  <a:gd name="T18" fmla="*/ 685 w 765"/>
                  <a:gd name="T19" fmla="*/ 407 h 438"/>
                  <a:gd name="T20" fmla="*/ 668 w 765"/>
                  <a:gd name="T21" fmla="*/ 407 h 438"/>
                  <a:gd name="T22" fmla="*/ 665 w 765"/>
                  <a:gd name="T23" fmla="*/ 401 h 438"/>
                  <a:gd name="T24" fmla="*/ 649 w 765"/>
                  <a:gd name="T25" fmla="*/ 407 h 438"/>
                  <a:gd name="T26" fmla="*/ 636 w 765"/>
                  <a:gd name="T27" fmla="*/ 412 h 438"/>
                  <a:gd name="T28" fmla="*/ 624 w 765"/>
                  <a:gd name="T29" fmla="*/ 409 h 438"/>
                  <a:gd name="T30" fmla="*/ 611 w 765"/>
                  <a:gd name="T31" fmla="*/ 412 h 438"/>
                  <a:gd name="T32" fmla="*/ 608 w 765"/>
                  <a:gd name="T33" fmla="*/ 415 h 438"/>
                  <a:gd name="T34" fmla="*/ 595 w 765"/>
                  <a:gd name="T35" fmla="*/ 421 h 438"/>
                  <a:gd name="T36" fmla="*/ 585 w 765"/>
                  <a:gd name="T37" fmla="*/ 418 h 438"/>
                  <a:gd name="T38" fmla="*/ 567 w 765"/>
                  <a:gd name="T39" fmla="*/ 412 h 438"/>
                  <a:gd name="T40" fmla="*/ 557 w 765"/>
                  <a:gd name="T41" fmla="*/ 412 h 438"/>
                  <a:gd name="T42" fmla="*/ 539 w 765"/>
                  <a:gd name="T43" fmla="*/ 407 h 438"/>
                  <a:gd name="T44" fmla="*/ 531 w 765"/>
                  <a:gd name="T45" fmla="*/ 398 h 438"/>
                  <a:gd name="T46" fmla="*/ 526 w 765"/>
                  <a:gd name="T47" fmla="*/ 412 h 438"/>
                  <a:gd name="T48" fmla="*/ 516 w 765"/>
                  <a:gd name="T49" fmla="*/ 424 h 438"/>
                  <a:gd name="T50" fmla="*/ 516 w 765"/>
                  <a:gd name="T51" fmla="*/ 409 h 438"/>
                  <a:gd name="T52" fmla="*/ 505 w 765"/>
                  <a:gd name="T53" fmla="*/ 409 h 438"/>
                  <a:gd name="T54" fmla="*/ 495 w 765"/>
                  <a:gd name="T55" fmla="*/ 412 h 438"/>
                  <a:gd name="T56" fmla="*/ 477 w 765"/>
                  <a:gd name="T57" fmla="*/ 401 h 438"/>
                  <a:gd name="T58" fmla="*/ 462 w 765"/>
                  <a:gd name="T59" fmla="*/ 395 h 438"/>
                  <a:gd name="T60" fmla="*/ 446 w 765"/>
                  <a:gd name="T61" fmla="*/ 407 h 438"/>
                  <a:gd name="T62" fmla="*/ 441 w 765"/>
                  <a:gd name="T63" fmla="*/ 395 h 438"/>
                  <a:gd name="T64" fmla="*/ 431 w 765"/>
                  <a:gd name="T65" fmla="*/ 390 h 438"/>
                  <a:gd name="T66" fmla="*/ 420 w 765"/>
                  <a:gd name="T67" fmla="*/ 376 h 438"/>
                  <a:gd name="T68" fmla="*/ 402 w 765"/>
                  <a:gd name="T69" fmla="*/ 376 h 438"/>
                  <a:gd name="T70" fmla="*/ 384 w 765"/>
                  <a:gd name="T71" fmla="*/ 370 h 438"/>
                  <a:gd name="T72" fmla="*/ 369 w 765"/>
                  <a:gd name="T73" fmla="*/ 370 h 438"/>
                  <a:gd name="T74" fmla="*/ 343 w 765"/>
                  <a:gd name="T75" fmla="*/ 364 h 438"/>
                  <a:gd name="T76" fmla="*/ 330 w 765"/>
                  <a:gd name="T77" fmla="*/ 350 h 438"/>
                  <a:gd name="T78" fmla="*/ 315 w 765"/>
                  <a:gd name="T79" fmla="*/ 331 h 438"/>
                  <a:gd name="T80" fmla="*/ 302 w 765"/>
                  <a:gd name="T81" fmla="*/ 333 h 438"/>
                  <a:gd name="T82" fmla="*/ 284 w 765"/>
                  <a:gd name="T83" fmla="*/ 336 h 438"/>
                  <a:gd name="T84" fmla="*/ 263 w 765"/>
                  <a:gd name="T85" fmla="*/ 311 h 438"/>
                  <a:gd name="T86" fmla="*/ 261 w 765"/>
                  <a:gd name="T87" fmla="*/ 240 h 438"/>
                  <a:gd name="T88" fmla="*/ 266 w 765"/>
                  <a:gd name="T89" fmla="*/ 76 h 438"/>
                  <a:gd name="T90" fmla="*/ 122 w 765"/>
                  <a:gd name="T91" fmla="*/ 71 h 438"/>
                  <a:gd name="T92" fmla="*/ 88 w 765"/>
                  <a:gd name="T93" fmla="*/ 9 h 438"/>
                  <a:gd name="T94" fmla="*/ 261 w 765"/>
                  <a:gd name="T95" fmla="*/ 15 h 438"/>
                  <a:gd name="T96" fmla="*/ 397 w 765"/>
                  <a:gd name="T97" fmla="*/ 23 h 438"/>
                  <a:gd name="T98" fmla="*/ 521 w 765"/>
                  <a:gd name="T99" fmla="*/ 26 h 438"/>
                  <a:gd name="T100" fmla="*/ 642 w 765"/>
                  <a:gd name="T101" fmla="*/ 26 h 438"/>
                  <a:gd name="T102" fmla="*/ 744 w 765"/>
                  <a:gd name="T103" fmla="*/ 26 h 438"/>
                  <a:gd name="T104" fmla="*/ 750 w 765"/>
                  <a:gd name="T105" fmla="*/ 124 h 438"/>
                  <a:gd name="T106" fmla="*/ 765 w 765"/>
                  <a:gd name="T107" fmla="*/ 274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65" h="438">
                    <a:moveTo>
                      <a:pt x="765" y="274"/>
                    </a:moveTo>
                    <a:lnTo>
                      <a:pt x="765" y="302"/>
                    </a:lnTo>
                    <a:lnTo>
                      <a:pt x="763" y="328"/>
                    </a:lnTo>
                    <a:lnTo>
                      <a:pt x="763" y="367"/>
                    </a:lnTo>
                    <a:lnTo>
                      <a:pt x="763" y="398"/>
                    </a:lnTo>
                    <a:lnTo>
                      <a:pt x="763" y="435"/>
                    </a:lnTo>
                    <a:lnTo>
                      <a:pt x="760" y="435"/>
                    </a:lnTo>
                    <a:lnTo>
                      <a:pt x="760" y="438"/>
                    </a:lnTo>
                    <a:lnTo>
                      <a:pt x="760" y="435"/>
                    </a:lnTo>
                    <a:lnTo>
                      <a:pt x="755" y="435"/>
                    </a:lnTo>
                    <a:lnTo>
                      <a:pt x="755" y="432"/>
                    </a:lnTo>
                    <a:lnTo>
                      <a:pt x="752" y="432"/>
                    </a:lnTo>
                    <a:lnTo>
                      <a:pt x="755" y="432"/>
                    </a:lnTo>
                    <a:lnTo>
                      <a:pt x="752" y="432"/>
                    </a:lnTo>
                    <a:lnTo>
                      <a:pt x="752" y="429"/>
                    </a:lnTo>
                    <a:lnTo>
                      <a:pt x="750" y="432"/>
                    </a:lnTo>
                    <a:lnTo>
                      <a:pt x="747" y="429"/>
                    </a:lnTo>
                    <a:lnTo>
                      <a:pt x="747" y="432"/>
                    </a:lnTo>
                    <a:lnTo>
                      <a:pt x="744" y="432"/>
                    </a:lnTo>
                    <a:lnTo>
                      <a:pt x="747" y="429"/>
                    </a:lnTo>
                    <a:lnTo>
                      <a:pt x="744" y="429"/>
                    </a:lnTo>
                    <a:lnTo>
                      <a:pt x="739" y="429"/>
                    </a:lnTo>
                    <a:lnTo>
                      <a:pt x="739" y="424"/>
                    </a:lnTo>
                    <a:lnTo>
                      <a:pt x="734" y="424"/>
                    </a:lnTo>
                    <a:lnTo>
                      <a:pt x="739" y="421"/>
                    </a:lnTo>
                    <a:lnTo>
                      <a:pt x="734" y="421"/>
                    </a:lnTo>
                    <a:lnTo>
                      <a:pt x="732" y="421"/>
                    </a:lnTo>
                    <a:lnTo>
                      <a:pt x="727" y="421"/>
                    </a:lnTo>
                    <a:lnTo>
                      <a:pt x="727" y="418"/>
                    </a:lnTo>
                    <a:lnTo>
                      <a:pt x="724" y="415"/>
                    </a:lnTo>
                    <a:lnTo>
                      <a:pt x="722" y="412"/>
                    </a:lnTo>
                    <a:lnTo>
                      <a:pt x="722" y="409"/>
                    </a:lnTo>
                    <a:lnTo>
                      <a:pt x="719" y="409"/>
                    </a:lnTo>
                    <a:lnTo>
                      <a:pt x="714" y="409"/>
                    </a:lnTo>
                    <a:lnTo>
                      <a:pt x="711" y="407"/>
                    </a:lnTo>
                    <a:lnTo>
                      <a:pt x="711" y="409"/>
                    </a:lnTo>
                    <a:lnTo>
                      <a:pt x="711" y="407"/>
                    </a:lnTo>
                    <a:lnTo>
                      <a:pt x="709" y="401"/>
                    </a:lnTo>
                    <a:lnTo>
                      <a:pt x="706" y="407"/>
                    </a:lnTo>
                    <a:lnTo>
                      <a:pt x="706" y="401"/>
                    </a:lnTo>
                    <a:lnTo>
                      <a:pt x="706" y="398"/>
                    </a:lnTo>
                    <a:lnTo>
                      <a:pt x="703" y="401"/>
                    </a:lnTo>
                    <a:lnTo>
                      <a:pt x="703" y="398"/>
                    </a:lnTo>
                    <a:lnTo>
                      <a:pt x="701" y="398"/>
                    </a:lnTo>
                    <a:lnTo>
                      <a:pt x="693" y="395"/>
                    </a:lnTo>
                    <a:lnTo>
                      <a:pt x="690" y="398"/>
                    </a:lnTo>
                    <a:lnTo>
                      <a:pt x="690" y="401"/>
                    </a:lnTo>
                    <a:lnTo>
                      <a:pt x="688" y="401"/>
                    </a:lnTo>
                    <a:lnTo>
                      <a:pt x="688" y="407"/>
                    </a:lnTo>
                    <a:lnTo>
                      <a:pt x="685" y="407"/>
                    </a:lnTo>
                    <a:lnTo>
                      <a:pt x="683" y="401"/>
                    </a:lnTo>
                    <a:lnTo>
                      <a:pt x="685" y="407"/>
                    </a:lnTo>
                    <a:lnTo>
                      <a:pt x="673" y="409"/>
                    </a:lnTo>
                    <a:lnTo>
                      <a:pt x="670" y="407"/>
                    </a:lnTo>
                    <a:lnTo>
                      <a:pt x="668" y="407"/>
                    </a:lnTo>
                    <a:lnTo>
                      <a:pt x="668" y="401"/>
                    </a:lnTo>
                    <a:lnTo>
                      <a:pt x="665" y="407"/>
                    </a:lnTo>
                    <a:lnTo>
                      <a:pt x="665" y="401"/>
                    </a:lnTo>
                    <a:lnTo>
                      <a:pt x="668" y="401"/>
                    </a:lnTo>
                    <a:lnTo>
                      <a:pt x="665" y="401"/>
                    </a:lnTo>
                    <a:lnTo>
                      <a:pt x="662" y="398"/>
                    </a:lnTo>
                    <a:lnTo>
                      <a:pt x="657" y="398"/>
                    </a:lnTo>
                    <a:lnTo>
                      <a:pt x="657" y="401"/>
                    </a:lnTo>
                    <a:lnTo>
                      <a:pt x="655" y="401"/>
                    </a:lnTo>
                    <a:lnTo>
                      <a:pt x="649" y="407"/>
                    </a:lnTo>
                    <a:lnTo>
                      <a:pt x="647" y="401"/>
                    </a:lnTo>
                    <a:lnTo>
                      <a:pt x="644" y="407"/>
                    </a:lnTo>
                    <a:lnTo>
                      <a:pt x="644" y="409"/>
                    </a:lnTo>
                    <a:lnTo>
                      <a:pt x="642" y="409"/>
                    </a:lnTo>
                    <a:lnTo>
                      <a:pt x="636" y="412"/>
                    </a:lnTo>
                    <a:lnTo>
                      <a:pt x="629" y="407"/>
                    </a:lnTo>
                    <a:lnTo>
                      <a:pt x="626" y="409"/>
                    </a:lnTo>
                    <a:lnTo>
                      <a:pt x="624" y="409"/>
                    </a:lnTo>
                    <a:lnTo>
                      <a:pt x="624" y="407"/>
                    </a:lnTo>
                    <a:lnTo>
                      <a:pt x="624" y="409"/>
                    </a:lnTo>
                    <a:lnTo>
                      <a:pt x="619" y="412"/>
                    </a:lnTo>
                    <a:lnTo>
                      <a:pt x="619" y="409"/>
                    </a:lnTo>
                    <a:lnTo>
                      <a:pt x="616" y="412"/>
                    </a:lnTo>
                    <a:lnTo>
                      <a:pt x="614" y="412"/>
                    </a:lnTo>
                    <a:lnTo>
                      <a:pt x="611" y="412"/>
                    </a:lnTo>
                    <a:lnTo>
                      <a:pt x="608" y="412"/>
                    </a:lnTo>
                    <a:lnTo>
                      <a:pt x="606" y="412"/>
                    </a:lnTo>
                    <a:lnTo>
                      <a:pt x="606" y="415"/>
                    </a:lnTo>
                    <a:lnTo>
                      <a:pt x="608" y="412"/>
                    </a:lnTo>
                    <a:lnTo>
                      <a:pt x="608" y="415"/>
                    </a:lnTo>
                    <a:lnTo>
                      <a:pt x="606" y="418"/>
                    </a:lnTo>
                    <a:lnTo>
                      <a:pt x="606" y="421"/>
                    </a:lnTo>
                    <a:lnTo>
                      <a:pt x="603" y="421"/>
                    </a:lnTo>
                    <a:lnTo>
                      <a:pt x="595" y="418"/>
                    </a:lnTo>
                    <a:lnTo>
                      <a:pt x="595" y="421"/>
                    </a:lnTo>
                    <a:lnTo>
                      <a:pt x="593" y="424"/>
                    </a:lnTo>
                    <a:lnTo>
                      <a:pt x="593" y="429"/>
                    </a:lnTo>
                    <a:lnTo>
                      <a:pt x="590" y="429"/>
                    </a:lnTo>
                    <a:lnTo>
                      <a:pt x="588" y="421"/>
                    </a:lnTo>
                    <a:lnTo>
                      <a:pt x="585" y="418"/>
                    </a:lnTo>
                    <a:lnTo>
                      <a:pt x="577" y="418"/>
                    </a:lnTo>
                    <a:lnTo>
                      <a:pt x="575" y="418"/>
                    </a:lnTo>
                    <a:lnTo>
                      <a:pt x="575" y="415"/>
                    </a:lnTo>
                    <a:lnTo>
                      <a:pt x="570" y="412"/>
                    </a:lnTo>
                    <a:lnTo>
                      <a:pt x="567" y="412"/>
                    </a:lnTo>
                    <a:lnTo>
                      <a:pt x="567" y="409"/>
                    </a:lnTo>
                    <a:lnTo>
                      <a:pt x="570" y="407"/>
                    </a:lnTo>
                    <a:lnTo>
                      <a:pt x="559" y="401"/>
                    </a:lnTo>
                    <a:lnTo>
                      <a:pt x="557" y="409"/>
                    </a:lnTo>
                    <a:lnTo>
                      <a:pt x="557" y="412"/>
                    </a:lnTo>
                    <a:lnTo>
                      <a:pt x="551" y="412"/>
                    </a:lnTo>
                    <a:lnTo>
                      <a:pt x="549" y="407"/>
                    </a:lnTo>
                    <a:lnTo>
                      <a:pt x="546" y="407"/>
                    </a:lnTo>
                    <a:lnTo>
                      <a:pt x="544" y="409"/>
                    </a:lnTo>
                    <a:lnTo>
                      <a:pt x="539" y="407"/>
                    </a:lnTo>
                    <a:lnTo>
                      <a:pt x="539" y="398"/>
                    </a:lnTo>
                    <a:lnTo>
                      <a:pt x="539" y="395"/>
                    </a:lnTo>
                    <a:lnTo>
                      <a:pt x="536" y="395"/>
                    </a:lnTo>
                    <a:lnTo>
                      <a:pt x="534" y="398"/>
                    </a:lnTo>
                    <a:lnTo>
                      <a:pt x="531" y="398"/>
                    </a:lnTo>
                    <a:lnTo>
                      <a:pt x="531" y="407"/>
                    </a:lnTo>
                    <a:lnTo>
                      <a:pt x="528" y="409"/>
                    </a:lnTo>
                    <a:lnTo>
                      <a:pt x="521" y="409"/>
                    </a:lnTo>
                    <a:lnTo>
                      <a:pt x="521" y="412"/>
                    </a:lnTo>
                    <a:lnTo>
                      <a:pt x="526" y="412"/>
                    </a:lnTo>
                    <a:lnTo>
                      <a:pt x="521" y="415"/>
                    </a:lnTo>
                    <a:lnTo>
                      <a:pt x="521" y="421"/>
                    </a:lnTo>
                    <a:lnTo>
                      <a:pt x="521" y="424"/>
                    </a:lnTo>
                    <a:lnTo>
                      <a:pt x="518" y="424"/>
                    </a:lnTo>
                    <a:lnTo>
                      <a:pt x="516" y="424"/>
                    </a:lnTo>
                    <a:lnTo>
                      <a:pt x="513" y="421"/>
                    </a:lnTo>
                    <a:lnTo>
                      <a:pt x="510" y="412"/>
                    </a:lnTo>
                    <a:lnTo>
                      <a:pt x="513" y="412"/>
                    </a:lnTo>
                    <a:lnTo>
                      <a:pt x="513" y="409"/>
                    </a:lnTo>
                    <a:lnTo>
                      <a:pt x="516" y="409"/>
                    </a:lnTo>
                    <a:lnTo>
                      <a:pt x="513" y="401"/>
                    </a:lnTo>
                    <a:lnTo>
                      <a:pt x="510" y="401"/>
                    </a:lnTo>
                    <a:lnTo>
                      <a:pt x="508" y="401"/>
                    </a:lnTo>
                    <a:lnTo>
                      <a:pt x="508" y="407"/>
                    </a:lnTo>
                    <a:lnTo>
                      <a:pt x="505" y="409"/>
                    </a:lnTo>
                    <a:lnTo>
                      <a:pt x="505" y="407"/>
                    </a:lnTo>
                    <a:lnTo>
                      <a:pt x="500" y="401"/>
                    </a:lnTo>
                    <a:lnTo>
                      <a:pt x="500" y="407"/>
                    </a:lnTo>
                    <a:lnTo>
                      <a:pt x="497" y="409"/>
                    </a:lnTo>
                    <a:lnTo>
                      <a:pt x="495" y="412"/>
                    </a:lnTo>
                    <a:lnTo>
                      <a:pt x="492" y="412"/>
                    </a:lnTo>
                    <a:lnTo>
                      <a:pt x="490" y="409"/>
                    </a:lnTo>
                    <a:lnTo>
                      <a:pt x="487" y="401"/>
                    </a:lnTo>
                    <a:lnTo>
                      <a:pt x="485" y="398"/>
                    </a:lnTo>
                    <a:lnTo>
                      <a:pt x="477" y="401"/>
                    </a:lnTo>
                    <a:lnTo>
                      <a:pt x="474" y="398"/>
                    </a:lnTo>
                    <a:lnTo>
                      <a:pt x="474" y="392"/>
                    </a:lnTo>
                    <a:lnTo>
                      <a:pt x="469" y="392"/>
                    </a:lnTo>
                    <a:lnTo>
                      <a:pt x="467" y="392"/>
                    </a:lnTo>
                    <a:lnTo>
                      <a:pt x="462" y="395"/>
                    </a:lnTo>
                    <a:lnTo>
                      <a:pt x="459" y="398"/>
                    </a:lnTo>
                    <a:lnTo>
                      <a:pt x="456" y="401"/>
                    </a:lnTo>
                    <a:lnTo>
                      <a:pt x="451" y="407"/>
                    </a:lnTo>
                    <a:lnTo>
                      <a:pt x="451" y="409"/>
                    </a:lnTo>
                    <a:lnTo>
                      <a:pt x="446" y="407"/>
                    </a:lnTo>
                    <a:lnTo>
                      <a:pt x="441" y="401"/>
                    </a:lnTo>
                    <a:lnTo>
                      <a:pt x="438" y="401"/>
                    </a:lnTo>
                    <a:lnTo>
                      <a:pt x="438" y="398"/>
                    </a:lnTo>
                    <a:lnTo>
                      <a:pt x="441" y="398"/>
                    </a:lnTo>
                    <a:lnTo>
                      <a:pt x="441" y="395"/>
                    </a:lnTo>
                    <a:lnTo>
                      <a:pt x="441" y="392"/>
                    </a:lnTo>
                    <a:lnTo>
                      <a:pt x="438" y="390"/>
                    </a:lnTo>
                    <a:lnTo>
                      <a:pt x="436" y="390"/>
                    </a:lnTo>
                    <a:lnTo>
                      <a:pt x="433" y="390"/>
                    </a:lnTo>
                    <a:lnTo>
                      <a:pt x="431" y="390"/>
                    </a:lnTo>
                    <a:lnTo>
                      <a:pt x="428" y="378"/>
                    </a:lnTo>
                    <a:lnTo>
                      <a:pt x="431" y="373"/>
                    </a:lnTo>
                    <a:lnTo>
                      <a:pt x="428" y="370"/>
                    </a:lnTo>
                    <a:lnTo>
                      <a:pt x="428" y="373"/>
                    </a:lnTo>
                    <a:lnTo>
                      <a:pt x="420" y="376"/>
                    </a:lnTo>
                    <a:lnTo>
                      <a:pt x="413" y="373"/>
                    </a:lnTo>
                    <a:lnTo>
                      <a:pt x="410" y="373"/>
                    </a:lnTo>
                    <a:lnTo>
                      <a:pt x="407" y="370"/>
                    </a:lnTo>
                    <a:lnTo>
                      <a:pt x="402" y="373"/>
                    </a:lnTo>
                    <a:lnTo>
                      <a:pt x="402" y="376"/>
                    </a:lnTo>
                    <a:lnTo>
                      <a:pt x="400" y="378"/>
                    </a:lnTo>
                    <a:lnTo>
                      <a:pt x="397" y="381"/>
                    </a:lnTo>
                    <a:lnTo>
                      <a:pt x="392" y="378"/>
                    </a:lnTo>
                    <a:lnTo>
                      <a:pt x="384" y="376"/>
                    </a:lnTo>
                    <a:lnTo>
                      <a:pt x="384" y="370"/>
                    </a:lnTo>
                    <a:lnTo>
                      <a:pt x="382" y="370"/>
                    </a:lnTo>
                    <a:lnTo>
                      <a:pt x="379" y="370"/>
                    </a:lnTo>
                    <a:lnTo>
                      <a:pt x="377" y="370"/>
                    </a:lnTo>
                    <a:lnTo>
                      <a:pt x="374" y="373"/>
                    </a:lnTo>
                    <a:lnTo>
                      <a:pt x="369" y="370"/>
                    </a:lnTo>
                    <a:lnTo>
                      <a:pt x="364" y="370"/>
                    </a:lnTo>
                    <a:lnTo>
                      <a:pt x="356" y="367"/>
                    </a:lnTo>
                    <a:lnTo>
                      <a:pt x="351" y="364"/>
                    </a:lnTo>
                    <a:lnTo>
                      <a:pt x="348" y="359"/>
                    </a:lnTo>
                    <a:lnTo>
                      <a:pt x="343" y="364"/>
                    </a:lnTo>
                    <a:lnTo>
                      <a:pt x="338" y="359"/>
                    </a:lnTo>
                    <a:lnTo>
                      <a:pt x="335" y="364"/>
                    </a:lnTo>
                    <a:lnTo>
                      <a:pt x="330" y="359"/>
                    </a:lnTo>
                    <a:lnTo>
                      <a:pt x="330" y="353"/>
                    </a:lnTo>
                    <a:lnTo>
                      <a:pt x="330" y="350"/>
                    </a:lnTo>
                    <a:lnTo>
                      <a:pt x="330" y="347"/>
                    </a:lnTo>
                    <a:lnTo>
                      <a:pt x="323" y="339"/>
                    </a:lnTo>
                    <a:lnTo>
                      <a:pt x="323" y="336"/>
                    </a:lnTo>
                    <a:lnTo>
                      <a:pt x="317" y="333"/>
                    </a:lnTo>
                    <a:lnTo>
                      <a:pt x="315" y="331"/>
                    </a:lnTo>
                    <a:lnTo>
                      <a:pt x="312" y="333"/>
                    </a:lnTo>
                    <a:lnTo>
                      <a:pt x="312" y="336"/>
                    </a:lnTo>
                    <a:lnTo>
                      <a:pt x="310" y="339"/>
                    </a:lnTo>
                    <a:lnTo>
                      <a:pt x="302" y="336"/>
                    </a:lnTo>
                    <a:lnTo>
                      <a:pt x="302" y="333"/>
                    </a:lnTo>
                    <a:lnTo>
                      <a:pt x="297" y="333"/>
                    </a:lnTo>
                    <a:lnTo>
                      <a:pt x="294" y="333"/>
                    </a:lnTo>
                    <a:lnTo>
                      <a:pt x="294" y="336"/>
                    </a:lnTo>
                    <a:lnTo>
                      <a:pt x="291" y="339"/>
                    </a:lnTo>
                    <a:lnTo>
                      <a:pt x="284" y="336"/>
                    </a:lnTo>
                    <a:lnTo>
                      <a:pt x="276" y="331"/>
                    </a:lnTo>
                    <a:lnTo>
                      <a:pt x="274" y="322"/>
                    </a:lnTo>
                    <a:lnTo>
                      <a:pt x="271" y="322"/>
                    </a:lnTo>
                    <a:lnTo>
                      <a:pt x="266" y="317"/>
                    </a:lnTo>
                    <a:lnTo>
                      <a:pt x="263" y="311"/>
                    </a:lnTo>
                    <a:lnTo>
                      <a:pt x="261" y="311"/>
                    </a:lnTo>
                    <a:lnTo>
                      <a:pt x="258" y="314"/>
                    </a:lnTo>
                    <a:lnTo>
                      <a:pt x="258" y="291"/>
                    </a:lnTo>
                    <a:lnTo>
                      <a:pt x="258" y="257"/>
                    </a:lnTo>
                    <a:lnTo>
                      <a:pt x="261" y="240"/>
                    </a:lnTo>
                    <a:lnTo>
                      <a:pt x="261" y="209"/>
                    </a:lnTo>
                    <a:lnTo>
                      <a:pt x="261" y="184"/>
                    </a:lnTo>
                    <a:lnTo>
                      <a:pt x="263" y="153"/>
                    </a:lnTo>
                    <a:lnTo>
                      <a:pt x="263" y="133"/>
                    </a:lnTo>
                    <a:lnTo>
                      <a:pt x="266" y="76"/>
                    </a:lnTo>
                    <a:lnTo>
                      <a:pt x="263" y="76"/>
                    </a:lnTo>
                    <a:lnTo>
                      <a:pt x="217" y="76"/>
                    </a:lnTo>
                    <a:lnTo>
                      <a:pt x="181" y="74"/>
                    </a:lnTo>
                    <a:lnTo>
                      <a:pt x="168" y="74"/>
                    </a:lnTo>
                    <a:lnTo>
                      <a:pt x="122" y="71"/>
                    </a:lnTo>
                    <a:lnTo>
                      <a:pt x="83" y="68"/>
                    </a:lnTo>
                    <a:lnTo>
                      <a:pt x="75" y="68"/>
                    </a:lnTo>
                    <a:lnTo>
                      <a:pt x="0" y="60"/>
                    </a:lnTo>
                    <a:lnTo>
                      <a:pt x="3" y="0"/>
                    </a:lnTo>
                    <a:lnTo>
                      <a:pt x="88" y="9"/>
                    </a:lnTo>
                    <a:lnTo>
                      <a:pt x="129" y="9"/>
                    </a:lnTo>
                    <a:lnTo>
                      <a:pt x="173" y="12"/>
                    </a:lnTo>
                    <a:lnTo>
                      <a:pt x="183" y="12"/>
                    </a:lnTo>
                    <a:lnTo>
                      <a:pt x="212" y="15"/>
                    </a:lnTo>
                    <a:lnTo>
                      <a:pt x="261" y="15"/>
                    </a:lnTo>
                    <a:lnTo>
                      <a:pt x="266" y="17"/>
                    </a:lnTo>
                    <a:lnTo>
                      <a:pt x="310" y="17"/>
                    </a:lnTo>
                    <a:lnTo>
                      <a:pt x="317" y="17"/>
                    </a:lnTo>
                    <a:lnTo>
                      <a:pt x="356" y="23"/>
                    </a:lnTo>
                    <a:lnTo>
                      <a:pt x="397" y="23"/>
                    </a:lnTo>
                    <a:lnTo>
                      <a:pt x="415" y="23"/>
                    </a:lnTo>
                    <a:lnTo>
                      <a:pt x="436" y="23"/>
                    </a:lnTo>
                    <a:lnTo>
                      <a:pt x="462" y="23"/>
                    </a:lnTo>
                    <a:lnTo>
                      <a:pt x="492" y="26"/>
                    </a:lnTo>
                    <a:lnTo>
                      <a:pt x="521" y="26"/>
                    </a:lnTo>
                    <a:lnTo>
                      <a:pt x="554" y="26"/>
                    </a:lnTo>
                    <a:lnTo>
                      <a:pt x="575" y="26"/>
                    </a:lnTo>
                    <a:lnTo>
                      <a:pt x="624" y="26"/>
                    </a:lnTo>
                    <a:lnTo>
                      <a:pt x="626" y="26"/>
                    </a:lnTo>
                    <a:lnTo>
                      <a:pt x="642" y="26"/>
                    </a:lnTo>
                    <a:lnTo>
                      <a:pt x="665" y="26"/>
                    </a:lnTo>
                    <a:lnTo>
                      <a:pt x="673" y="26"/>
                    </a:lnTo>
                    <a:lnTo>
                      <a:pt x="703" y="26"/>
                    </a:lnTo>
                    <a:lnTo>
                      <a:pt x="709" y="26"/>
                    </a:lnTo>
                    <a:lnTo>
                      <a:pt x="744" y="26"/>
                    </a:lnTo>
                    <a:lnTo>
                      <a:pt x="744" y="54"/>
                    </a:lnTo>
                    <a:lnTo>
                      <a:pt x="744" y="65"/>
                    </a:lnTo>
                    <a:lnTo>
                      <a:pt x="744" y="88"/>
                    </a:lnTo>
                    <a:lnTo>
                      <a:pt x="747" y="88"/>
                    </a:lnTo>
                    <a:lnTo>
                      <a:pt x="750" y="124"/>
                    </a:lnTo>
                    <a:lnTo>
                      <a:pt x="752" y="133"/>
                    </a:lnTo>
                    <a:lnTo>
                      <a:pt x="760" y="175"/>
                    </a:lnTo>
                    <a:lnTo>
                      <a:pt x="760" y="190"/>
                    </a:lnTo>
                    <a:lnTo>
                      <a:pt x="765" y="221"/>
                    </a:lnTo>
                    <a:lnTo>
                      <a:pt x="765" y="274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341">
                <a:extLst>
                  <a:ext uri="{FF2B5EF4-FFF2-40B4-BE49-F238E27FC236}">
                    <a16:creationId xmlns:a16="http://schemas.microsoft.com/office/drawing/2014/main" id="{8B9F308A-C763-4E55-80EC-F3974155D31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9" y="2139"/>
                <a:ext cx="783" cy="377"/>
              </a:xfrm>
              <a:custGeom>
                <a:avLst/>
                <a:gdLst>
                  <a:gd name="T0" fmla="*/ 3 w 783"/>
                  <a:gd name="T1" fmla="*/ 298 h 377"/>
                  <a:gd name="T2" fmla="*/ 21 w 783"/>
                  <a:gd name="T3" fmla="*/ 290 h 377"/>
                  <a:gd name="T4" fmla="*/ 34 w 783"/>
                  <a:gd name="T5" fmla="*/ 264 h 377"/>
                  <a:gd name="T6" fmla="*/ 59 w 783"/>
                  <a:gd name="T7" fmla="*/ 253 h 377"/>
                  <a:gd name="T8" fmla="*/ 83 w 783"/>
                  <a:gd name="T9" fmla="*/ 241 h 377"/>
                  <a:gd name="T10" fmla="*/ 101 w 783"/>
                  <a:gd name="T11" fmla="*/ 221 h 377"/>
                  <a:gd name="T12" fmla="*/ 113 w 783"/>
                  <a:gd name="T13" fmla="*/ 199 h 377"/>
                  <a:gd name="T14" fmla="*/ 134 w 783"/>
                  <a:gd name="T15" fmla="*/ 182 h 377"/>
                  <a:gd name="T16" fmla="*/ 142 w 783"/>
                  <a:gd name="T17" fmla="*/ 190 h 377"/>
                  <a:gd name="T18" fmla="*/ 162 w 783"/>
                  <a:gd name="T19" fmla="*/ 167 h 377"/>
                  <a:gd name="T20" fmla="*/ 183 w 783"/>
                  <a:gd name="T21" fmla="*/ 167 h 377"/>
                  <a:gd name="T22" fmla="*/ 211 w 783"/>
                  <a:gd name="T23" fmla="*/ 136 h 377"/>
                  <a:gd name="T24" fmla="*/ 211 w 783"/>
                  <a:gd name="T25" fmla="*/ 114 h 377"/>
                  <a:gd name="T26" fmla="*/ 307 w 783"/>
                  <a:gd name="T27" fmla="*/ 91 h 377"/>
                  <a:gd name="T28" fmla="*/ 428 w 783"/>
                  <a:gd name="T29" fmla="*/ 65 h 377"/>
                  <a:gd name="T30" fmla="*/ 508 w 783"/>
                  <a:gd name="T31" fmla="*/ 51 h 377"/>
                  <a:gd name="T32" fmla="*/ 606 w 783"/>
                  <a:gd name="T33" fmla="*/ 28 h 377"/>
                  <a:gd name="T34" fmla="*/ 699 w 783"/>
                  <a:gd name="T35" fmla="*/ 8 h 377"/>
                  <a:gd name="T36" fmla="*/ 711 w 783"/>
                  <a:gd name="T37" fmla="*/ 20 h 377"/>
                  <a:gd name="T38" fmla="*/ 740 w 783"/>
                  <a:gd name="T39" fmla="*/ 59 h 377"/>
                  <a:gd name="T40" fmla="*/ 716 w 783"/>
                  <a:gd name="T41" fmla="*/ 34 h 377"/>
                  <a:gd name="T42" fmla="*/ 709 w 783"/>
                  <a:gd name="T43" fmla="*/ 54 h 377"/>
                  <a:gd name="T44" fmla="*/ 678 w 783"/>
                  <a:gd name="T45" fmla="*/ 74 h 377"/>
                  <a:gd name="T46" fmla="*/ 665 w 783"/>
                  <a:gd name="T47" fmla="*/ 79 h 377"/>
                  <a:gd name="T48" fmla="*/ 631 w 783"/>
                  <a:gd name="T49" fmla="*/ 42 h 377"/>
                  <a:gd name="T50" fmla="*/ 662 w 783"/>
                  <a:gd name="T51" fmla="*/ 85 h 377"/>
                  <a:gd name="T52" fmla="*/ 704 w 783"/>
                  <a:gd name="T53" fmla="*/ 79 h 377"/>
                  <a:gd name="T54" fmla="*/ 716 w 783"/>
                  <a:gd name="T55" fmla="*/ 114 h 377"/>
                  <a:gd name="T56" fmla="*/ 747 w 783"/>
                  <a:gd name="T57" fmla="*/ 82 h 377"/>
                  <a:gd name="T58" fmla="*/ 721 w 783"/>
                  <a:gd name="T59" fmla="*/ 156 h 377"/>
                  <a:gd name="T60" fmla="*/ 685 w 783"/>
                  <a:gd name="T61" fmla="*/ 133 h 377"/>
                  <a:gd name="T62" fmla="*/ 634 w 783"/>
                  <a:gd name="T63" fmla="*/ 148 h 377"/>
                  <a:gd name="T64" fmla="*/ 691 w 783"/>
                  <a:gd name="T65" fmla="*/ 167 h 377"/>
                  <a:gd name="T66" fmla="*/ 685 w 783"/>
                  <a:gd name="T67" fmla="*/ 204 h 377"/>
                  <a:gd name="T68" fmla="*/ 644 w 783"/>
                  <a:gd name="T69" fmla="*/ 204 h 377"/>
                  <a:gd name="T70" fmla="*/ 685 w 783"/>
                  <a:gd name="T71" fmla="*/ 210 h 377"/>
                  <a:gd name="T72" fmla="*/ 719 w 783"/>
                  <a:gd name="T73" fmla="*/ 201 h 377"/>
                  <a:gd name="T74" fmla="*/ 647 w 783"/>
                  <a:gd name="T75" fmla="*/ 244 h 377"/>
                  <a:gd name="T76" fmla="*/ 613 w 783"/>
                  <a:gd name="T77" fmla="*/ 293 h 377"/>
                  <a:gd name="T78" fmla="*/ 593 w 783"/>
                  <a:gd name="T79" fmla="*/ 343 h 377"/>
                  <a:gd name="T80" fmla="*/ 531 w 783"/>
                  <a:gd name="T81" fmla="*/ 372 h 377"/>
                  <a:gd name="T82" fmla="*/ 397 w 783"/>
                  <a:gd name="T83" fmla="*/ 290 h 377"/>
                  <a:gd name="T84" fmla="*/ 312 w 783"/>
                  <a:gd name="T85" fmla="*/ 284 h 377"/>
                  <a:gd name="T86" fmla="*/ 294 w 783"/>
                  <a:gd name="T87" fmla="*/ 273 h 377"/>
                  <a:gd name="T88" fmla="*/ 224 w 783"/>
                  <a:gd name="T89" fmla="*/ 273 h 377"/>
                  <a:gd name="T90" fmla="*/ 178 w 783"/>
                  <a:gd name="T91" fmla="*/ 284 h 377"/>
                  <a:gd name="T92" fmla="*/ 162 w 783"/>
                  <a:gd name="T93" fmla="*/ 287 h 377"/>
                  <a:gd name="T94" fmla="*/ 145 w 783"/>
                  <a:gd name="T95" fmla="*/ 298 h 377"/>
                  <a:gd name="T96" fmla="*/ 72 w 783"/>
                  <a:gd name="T97" fmla="*/ 321 h 377"/>
                  <a:gd name="T98" fmla="*/ 709 w 783"/>
                  <a:gd name="T99" fmla="*/ 6 h 377"/>
                  <a:gd name="T100" fmla="*/ 706 w 783"/>
                  <a:gd name="T101" fmla="*/ 6 h 377"/>
                  <a:gd name="T102" fmla="*/ 747 w 783"/>
                  <a:gd name="T103" fmla="*/ 59 h 377"/>
                  <a:gd name="T104" fmla="*/ 768 w 783"/>
                  <a:gd name="T105" fmla="*/ 91 h 377"/>
                  <a:gd name="T106" fmla="*/ 781 w 783"/>
                  <a:gd name="T107" fmla="*/ 148 h 377"/>
                  <a:gd name="T108" fmla="*/ 755 w 783"/>
                  <a:gd name="T109" fmla="*/ 167 h 377"/>
                  <a:gd name="T110" fmla="*/ 742 w 783"/>
                  <a:gd name="T111" fmla="*/ 184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83" h="377">
                    <a:moveTo>
                      <a:pt x="28" y="329"/>
                    </a:moveTo>
                    <a:lnTo>
                      <a:pt x="18" y="332"/>
                    </a:lnTo>
                    <a:lnTo>
                      <a:pt x="0" y="332"/>
                    </a:lnTo>
                    <a:lnTo>
                      <a:pt x="0" y="307"/>
                    </a:lnTo>
                    <a:lnTo>
                      <a:pt x="3" y="298"/>
                    </a:lnTo>
                    <a:lnTo>
                      <a:pt x="8" y="298"/>
                    </a:lnTo>
                    <a:lnTo>
                      <a:pt x="16" y="298"/>
                    </a:lnTo>
                    <a:lnTo>
                      <a:pt x="21" y="295"/>
                    </a:lnTo>
                    <a:lnTo>
                      <a:pt x="21" y="293"/>
                    </a:lnTo>
                    <a:lnTo>
                      <a:pt x="21" y="290"/>
                    </a:lnTo>
                    <a:lnTo>
                      <a:pt x="23" y="284"/>
                    </a:lnTo>
                    <a:lnTo>
                      <a:pt x="21" y="278"/>
                    </a:lnTo>
                    <a:lnTo>
                      <a:pt x="26" y="273"/>
                    </a:lnTo>
                    <a:lnTo>
                      <a:pt x="28" y="270"/>
                    </a:lnTo>
                    <a:lnTo>
                      <a:pt x="34" y="264"/>
                    </a:lnTo>
                    <a:lnTo>
                      <a:pt x="36" y="264"/>
                    </a:lnTo>
                    <a:lnTo>
                      <a:pt x="42" y="256"/>
                    </a:lnTo>
                    <a:lnTo>
                      <a:pt x="49" y="253"/>
                    </a:lnTo>
                    <a:lnTo>
                      <a:pt x="54" y="253"/>
                    </a:lnTo>
                    <a:lnTo>
                      <a:pt x="59" y="253"/>
                    </a:lnTo>
                    <a:lnTo>
                      <a:pt x="64" y="253"/>
                    </a:lnTo>
                    <a:lnTo>
                      <a:pt x="67" y="247"/>
                    </a:lnTo>
                    <a:lnTo>
                      <a:pt x="75" y="244"/>
                    </a:lnTo>
                    <a:lnTo>
                      <a:pt x="77" y="241"/>
                    </a:lnTo>
                    <a:lnTo>
                      <a:pt x="83" y="241"/>
                    </a:lnTo>
                    <a:lnTo>
                      <a:pt x="85" y="233"/>
                    </a:lnTo>
                    <a:lnTo>
                      <a:pt x="85" y="230"/>
                    </a:lnTo>
                    <a:lnTo>
                      <a:pt x="93" y="227"/>
                    </a:lnTo>
                    <a:lnTo>
                      <a:pt x="96" y="224"/>
                    </a:lnTo>
                    <a:lnTo>
                      <a:pt x="101" y="221"/>
                    </a:lnTo>
                    <a:lnTo>
                      <a:pt x="106" y="221"/>
                    </a:lnTo>
                    <a:lnTo>
                      <a:pt x="111" y="216"/>
                    </a:lnTo>
                    <a:lnTo>
                      <a:pt x="113" y="207"/>
                    </a:lnTo>
                    <a:lnTo>
                      <a:pt x="113" y="201"/>
                    </a:lnTo>
                    <a:lnTo>
                      <a:pt x="113" y="199"/>
                    </a:lnTo>
                    <a:lnTo>
                      <a:pt x="116" y="199"/>
                    </a:lnTo>
                    <a:lnTo>
                      <a:pt x="121" y="201"/>
                    </a:lnTo>
                    <a:lnTo>
                      <a:pt x="124" y="193"/>
                    </a:lnTo>
                    <a:lnTo>
                      <a:pt x="124" y="190"/>
                    </a:lnTo>
                    <a:lnTo>
                      <a:pt x="134" y="182"/>
                    </a:lnTo>
                    <a:lnTo>
                      <a:pt x="137" y="182"/>
                    </a:lnTo>
                    <a:lnTo>
                      <a:pt x="139" y="184"/>
                    </a:lnTo>
                    <a:lnTo>
                      <a:pt x="139" y="187"/>
                    </a:lnTo>
                    <a:lnTo>
                      <a:pt x="139" y="190"/>
                    </a:lnTo>
                    <a:lnTo>
                      <a:pt x="142" y="190"/>
                    </a:lnTo>
                    <a:lnTo>
                      <a:pt x="150" y="187"/>
                    </a:lnTo>
                    <a:lnTo>
                      <a:pt x="152" y="187"/>
                    </a:lnTo>
                    <a:lnTo>
                      <a:pt x="155" y="173"/>
                    </a:lnTo>
                    <a:lnTo>
                      <a:pt x="157" y="170"/>
                    </a:lnTo>
                    <a:lnTo>
                      <a:pt x="162" y="167"/>
                    </a:lnTo>
                    <a:lnTo>
                      <a:pt x="165" y="167"/>
                    </a:lnTo>
                    <a:lnTo>
                      <a:pt x="173" y="165"/>
                    </a:lnTo>
                    <a:lnTo>
                      <a:pt x="175" y="165"/>
                    </a:lnTo>
                    <a:lnTo>
                      <a:pt x="181" y="167"/>
                    </a:lnTo>
                    <a:lnTo>
                      <a:pt x="183" y="167"/>
                    </a:lnTo>
                    <a:lnTo>
                      <a:pt x="186" y="162"/>
                    </a:lnTo>
                    <a:lnTo>
                      <a:pt x="193" y="145"/>
                    </a:lnTo>
                    <a:lnTo>
                      <a:pt x="196" y="142"/>
                    </a:lnTo>
                    <a:lnTo>
                      <a:pt x="201" y="136"/>
                    </a:lnTo>
                    <a:lnTo>
                      <a:pt x="211" y="136"/>
                    </a:lnTo>
                    <a:lnTo>
                      <a:pt x="214" y="133"/>
                    </a:lnTo>
                    <a:lnTo>
                      <a:pt x="209" y="133"/>
                    </a:lnTo>
                    <a:lnTo>
                      <a:pt x="209" y="125"/>
                    </a:lnTo>
                    <a:lnTo>
                      <a:pt x="211" y="116"/>
                    </a:lnTo>
                    <a:lnTo>
                      <a:pt x="211" y="114"/>
                    </a:lnTo>
                    <a:lnTo>
                      <a:pt x="211" y="102"/>
                    </a:lnTo>
                    <a:lnTo>
                      <a:pt x="240" y="99"/>
                    </a:lnTo>
                    <a:lnTo>
                      <a:pt x="279" y="94"/>
                    </a:lnTo>
                    <a:lnTo>
                      <a:pt x="286" y="94"/>
                    </a:lnTo>
                    <a:lnTo>
                      <a:pt x="307" y="91"/>
                    </a:lnTo>
                    <a:lnTo>
                      <a:pt x="320" y="85"/>
                    </a:lnTo>
                    <a:lnTo>
                      <a:pt x="356" y="82"/>
                    </a:lnTo>
                    <a:lnTo>
                      <a:pt x="384" y="77"/>
                    </a:lnTo>
                    <a:lnTo>
                      <a:pt x="405" y="74"/>
                    </a:lnTo>
                    <a:lnTo>
                      <a:pt x="428" y="65"/>
                    </a:lnTo>
                    <a:lnTo>
                      <a:pt x="433" y="65"/>
                    </a:lnTo>
                    <a:lnTo>
                      <a:pt x="467" y="59"/>
                    </a:lnTo>
                    <a:lnTo>
                      <a:pt x="469" y="59"/>
                    </a:lnTo>
                    <a:lnTo>
                      <a:pt x="495" y="54"/>
                    </a:lnTo>
                    <a:lnTo>
                      <a:pt x="508" y="51"/>
                    </a:lnTo>
                    <a:lnTo>
                      <a:pt x="531" y="48"/>
                    </a:lnTo>
                    <a:lnTo>
                      <a:pt x="544" y="42"/>
                    </a:lnTo>
                    <a:lnTo>
                      <a:pt x="554" y="39"/>
                    </a:lnTo>
                    <a:lnTo>
                      <a:pt x="593" y="31"/>
                    </a:lnTo>
                    <a:lnTo>
                      <a:pt x="606" y="28"/>
                    </a:lnTo>
                    <a:lnTo>
                      <a:pt x="629" y="22"/>
                    </a:lnTo>
                    <a:lnTo>
                      <a:pt x="660" y="17"/>
                    </a:lnTo>
                    <a:lnTo>
                      <a:pt x="665" y="14"/>
                    </a:lnTo>
                    <a:lnTo>
                      <a:pt x="680" y="11"/>
                    </a:lnTo>
                    <a:lnTo>
                      <a:pt x="699" y="8"/>
                    </a:lnTo>
                    <a:lnTo>
                      <a:pt x="706" y="8"/>
                    </a:lnTo>
                    <a:lnTo>
                      <a:pt x="706" y="11"/>
                    </a:lnTo>
                    <a:lnTo>
                      <a:pt x="704" y="14"/>
                    </a:lnTo>
                    <a:lnTo>
                      <a:pt x="716" y="20"/>
                    </a:lnTo>
                    <a:lnTo>
                      <a:pt x="711" y="20"/>
                    </a:lnTo>
                    <a:lnTo>
                      <a:pt x="719" y="28"/>
                    </a:lnTo>
                    <a:lnTo>
                      <a:pt x="719" y="20"/>
                    </a:lnTo>
                    <a:lnTo>
                      <a:pt x="721" y="28"/>
                    </a:lnTo>
                    <a:lnTo>
                      <a:pt x="737" y="54"/>
                    </a:lnTo>
                    <a:lnTo>
                      <a:pt x="740" y="59"/>
                    </a:lnTo>
                    <a:lnTo>
                      <a:pt x="732" y="57"/>
                    </a:lnTo>
                    <a:lnTo>
                      <a:pt x="724" y="39"/>
                    </a:lnTo>
                    <a:lnTo>
                      <a:pt x="721" y="39"/>
                    </a:lnTo>
                    <a:lnTo>
                      <a:pt x="721" y="37"/>
                    </a:lnTo>
                    <a:lnTo>
                      <a:pt x="716" y="34"/>
                    </a:lnTo>
                    <a:lnTo>
                      <a:pt x="721" y="48"/>
                    </a:lnTo>
                    <a:lnTo>
                      <a:pt x="721" y="51"/>
                    </a:lnTo>
                    <a:lnTo>
                      <a:pt x="699" y="37"/>
                    </a:lnTo>
                    <a:lnTo>
                      <a:pt x="699" y="39"/>
                    </a:lnTo>
                    <a:lnTo>
                      <a:pt x="709" y="54"/>
                    </a:lnTo>
                    <a:lnTo>
                      <a:pt x="706" y="57"/>
                    </a:lnTo>
                    <a:lnTo>
                      <a:pt x="699" y="57"/>
                    </a:lnTo>
                    <a:lnTo>
                      <a:pt x="691" y="54"/>
                    </a:lnTo>
                    <a:lnTo>
                      <a:pt x="693" y="62"/>
                    </a:lnTo>
                    <a:lnTo>
                      <a:pt x="678" y="74"/>
                    </a:lnTo>
                    <a:lnTo>
                      <a:pt x="683" y="74"/>
                    </a:lnTo>
                    <a:lnTo>
                      <a:pt x="678" y="82"/>
                    </a:lnTo>
                    <a:lnTo>
                      <a:pt x="670" y="82"/>
                    </a:lnTo>
                    <a:lnTo>
                      <a:pt x="665" y="77"/>
                    </a:lnTo>
                    <a:lnTo>
                      <a:pt x="665" y="79"/>
                    </a:lnTo>
                    <a:lnTo>
                      <a:pt x="660" y="79"/>
                    </a:lnTo>
                    <a:lnTo>
                      <a:pt x="657" y="65"/>
                    </a:lnTo>
                    <a:lnTo>
                      <a:pt x="657" y="51"/>
                    </a:lnTo>
                    <a:lnTo>
                      <a:pt x="647" y="42"/>
                    </a:lnTo>
                    <a:lnTo>
                      <a:pt x="631" y="42"/>
                    </a:lnTo>
                    <a:lnTo>
                      <a:pt x="650" y="51"/>
                    </a:lnTo>
                    <a:lnTo>
                      <a:pt x="652" y="54"/>
                    </a:lnTo>
                    <a:lnTo>
                      <a:pt x="650" y="59"/>
                    </a:lnTo>
                    <a:lnTo>
                      <a:pt x="652" y="71"/>
                    </a:lnTo>
                    <a:lnTo>
                      <a:pt x="662" y="85"/>
                    </a:lnTo>
                    <a:lnTo>
                      <a:pt x="660" y="97"/>
                    </a:lnTo>
                    <a:lnTo>
                      <a:pt x="662" y="94"/>
                    </a:lnTo>
                    <a:lnTo>
                      <a:pt x="685" y="82"/>
                    </a:lnTo>
                    <a:lnTo>
                      <a:pt x="691" y="91"/>
                    </a:lnTo>
                    <a:lnTo>
                      <a:pt x="704" y="79"/>
                    </a:lnTo>
                    <a:lnTo>
                      <a:pt x="716" y="79"/>
                    </a:lnTo>
                    <a:lnTo>
                      <a:pt x="721" y="82"/>
                    </a:lnTo>
                    <a:lnTo>
                      <a:pt x="721" y="102"/>
                    </a:lnTo>
                    <a:lnTo>
                      <a:pt x="727" y="114"/>
                    </a:lnTo>
                    <a:lnTo>
                      <a:pt x="716" y="114"/>
                    </a:lnTo>
                    <a:lnTo>
                      <a:pt x="721" y="116"/>
                    </a:lnTo>
                    <a:lnTo>
                      <a:pt x="727" y="114"/>
                    </a:lnTo>
                    <a:lnTo>
                      <a:pt x="727" y="85"/>
                    </a:lnTo>
                    <a:lnTo>
                      <a:pt x="740" y="77"/>
                    </a:lnTo>
                    <a:lnTo>
                      <a:pt x="747" y="82"/>
                    </a:lnTo>
                    <a:lnTo>
                      <a:pt x="755" y="105"/>
                    </a:lnTo>
                    <a:lnTo>
                      <a:pt x="750" y="119"/>
                    </a:lnTo>
                    <a:lnTo>
                      <a:pt x="740" y="116"/>
                    </a:lnTo>
                    <a:lnTo>
                      <a:pt x="729" y="145"/>
                    </a:lnTo>
                    <a:lnTo>
                      <a:pt x="721" y="156"/>
                    </a:lnTo>
                    <a:lnTo>
                      <a:pt x="691" y="150"/>
                    </a:lnTo>
                    <a:lnTo>
                      <a:pt x="688" y="148"/>
                    </a:lnTo>
                    <a:lnTo>
                      <a:pt x="693" y="142"/>
                    </a:lnTo>
                    <a:lnTo>
                      <a:pt x="693" y="136"/>
                    </a:lnTo>
                    <a:lnTo>
                      <a:pt x="685" y="133"/>
                    </a:lnTo>
                    <a:lnTo>
                      <a:pt x="688" y="139"/>
                    </a:lnTo>
                    <a:lnTo>
                      <a:pt x="678" y="142"/>
                    </a:lnTo>
                    <a:lnTo>
                      <a:pt x="680" y="150"/>
                    </a:lnTo>
                    <a:lnTo>
                      <a:pt x="672" y="159"/>
                    </a:lnTo>
                    <a:lnTo>
                      <a:pt x="634" y="148"/>
                    </a:lnTo>
                    <a:lnTo>
                      <a:pt x="647" y="162"/>
                    </a:lnTo>
                    <a:lnTo>
                      <a:pt x="678" y="165"/>
                    </a:lnTo>
                    <a:lnTo>
                      <a:pt x="685" y="170"/>
                    </a:lnTo>
                    <a:lnTo>
                      <a:pt x="685" y="167"/>
                    </a:lnTo>
                    <a:lnTo>
                      <a:pt x="691" y="167"/>
                    </a:lnTo>
                    <a:lnTo>
                      <a:pt x="693" y="170"/>
                    </a:lnTo>
                    <a:lnTo>
                      <a:pt x="685" y="184"/>
                    </a:lnTo>
                    <a:lnTo>
                      <a:pt x="688" y="187"/>
                    </a:lnTo>
                    <a:lnTo>
                      <a:pt x="688" y="199"/>
                    </a:lnTo>
                    <a:lnTo>
                      <a:pt x="685" y="204"/>
                    </a:lnTo>
                    <a:lnTo>
                      <a:pt x="670" y="210"/>
                    </a:lnTo>
                    <a:lnTo>
                      <a:pt x="662" y="207"/>
                    </a:lnTo>
                    <a:lnTo>
                      <a:pt x="660" y="204"/>
                    </a:lnTo>
                    <a:lnTo>
                      <a:pt x="650" y="204"/>
                    </a:lnTo>
                    <a:lnTo>
                      <a:pt x="644" y="204"/>
                    </a:lnTo>
                    <a:lnTo>
                      <a:pt x="644" y="207"/>
                    </a:lnTo>
                    <a:lnTo>
                      <a:pt x="657" y="207"/>
                    </a:lnTo>
                    <a:lnTo>
                      <a:pt x="665" y="221"/>
                    </a:lnTo>
                    <a:lnTo>
                      <a:pt x="691" y="216"/>
                    </a:lnTo>
                    <a:lnTo>
                      <a:pt x="685" y="210"/>
                    </a:lnTo>
                    <a:lnTo>
                      <a:pt x="701" y="207"/>
                    </a:lnTo>
                    <a:lnTo>
                      <a:pt x="706" y="201"/>
                    </a:lnTo>
                    <a:lnTo>
                      <a:pt x="709" y="207"/>
                    </a:lnTo>
                    <a:lnTo>
                      <a:pt x="716" y="207"/>
                    </a:lnTo>
                    <a:lnTo>
                      <a:pt x="719" y="201"/>
                    </a:lnTo>
                    <a:lnTo>
                      <a:pt x="719" y="204"/>
                    </a:lnTo>
                    <a:lnTo>
                      <a:pt x="709" y="227"/>
                    </a:lnTo>
                    <a:lnTo>
                      <a:pt x="699" y="241"/>
                    </a:lnTo>
                    <a:lnTo>
                      <a:pt x="660" y="250"/>
                    </a:lnTo>
                    <a:lnTo>
                      <a:pt x="647" y="244"/>
                    </a:lnTo>
                    <a:lnTo>
                      <a:pt x="652" y="253"/>
                    </a:lnTo>
                    <a:lnTo>
                      <a:pt x="650" y="256"/>
                    </a:lnTo>
                    <a:lnTo>
                      <a:pt x="621" y="290"/>
                    </a:lnTo>
                    <a:lnTo>
                      <a:pt x="618" y="295"/>
                    </a:lnTo>
                    <a:lnTo>
                      <a:pt x="613" y="293"/>
                    </a:lnTo>
                    <a:lnTo>
                      <a:pt x="613" y="295"/>
                    </a:lnTo>
                    <a:lnTo>
                      <a:pt x="606" y="312"/>
                    </a:lnTo>
                    <a:lnTo>
                      <a:pt x="595" y="329"/>
                    </a:lnTo>
                    <a:lnTo>
                      <a:pt x="595" y="341"/>
                    </a:lnTo>
                    <a:lnTo>
                      <a:pt x="593" y="343"/>
                    </a:lnTo>
                    <a:lnTo>
                      <a:pt x="587" y="329"/>
                    </a:lnTo>
                    <a:lnTo>
                      <a:pt x="593" y="355"/>
                    </a:lnTo>
                    <a:lnTo>
                      <a:pt x="587" y="363"/>
                    </a:lnTo>
                    <a:lnTo>
                      <a:pt x="536" y="377"/>
                    </a:lnTo>
                    <a:lnTo>
                      <a:pt x="531" y="372"/>
                    </a:lnTo>
                    <a:lnTo>
                      <a:pt x="484" y="335"/>
                    </a:lnTo>
                    <a:lnTo>
                      <a:pt x="446" y="307"/>
                    </a:lnTo>
                    <a:lnTo>
                      <a:pt x="446" y="301"/>
                    </a:lnTo>
                    <a:lnTo>
                      <a:pt x="420" y="287"/>
                    </a:lnTo>
                    <a:lnTo>
                      <a:pt x="397" y="290"/>
                    </a:lnTo>
                    <a:lnTo>
                      <a:pt x="361" y="295"/>
                    </a:lnTo>
                    <a:lnTo>
                      <a:pt x="340" y="298"/>
                    </a:lnTo>
                    <a:lnTo>
                      <a:pt x="320" y="307"/>
                    </a:lnTo>
                    <a:lnTo>
                      <a:pt x="317" y="290"/>
                    </a:lnTo>
                    <a:lnTo>
                      <a:pt x="312" y="284"/>
                    </a:lnTo>
                    <a:lnTo>
                      <a:pt x="307" y="276"/>
                    </a:lnTo>
                    <a:lnTo>
                      <a:pt x="301" y="273"/>
                    </a:lnTo>
                    <a:lnTo>
                      <a:pt x="294" y="278"/>
                    </a:lnTo>
                    <a:lnTo>
                      <a:pt x="291" y="278"/>
                    </a:lnTo>
                    <a:lnTo>
                      <a:pt x="294" y="273"/>
                    </a:lnTo>
                    <a:lnTo>
                      <a:pt x="291" y="270"/>
                    </a:lnTo>
                    <a:lnTo>
                      <a:pt x="291" y="267"/>
                    </a:lnTo>
                    <a:lnTo>
                      <a:pt x="268" y="270"/>
                    </a:lnTo>
                    <a:lnTo>
                      <a:pt x="263" y="270"/>
                    </a:lnTo>
                    <a:lnTo>
                      <a:pt x="224" y="273"/>
                    </a:lnTo>
                    <a:lnTo>
                      <a:pt x="217" y="276"/>
                    </a:lnTo>
                    <a:lnTo>
                      <a:pt x="209" y="276"/>
                    </a:lnTo>
                    <a:lnTo>
                      <a:pt x="186" y="278"/>
                    </a:lnTo>
                    <a:lnTo>
                      <a:pt x="181" y="278"/>
                    </a:lnTo>
                    <a:lnTo>
                      <a:pt x="178" y="284"/>
                    </a:lnTo>
                    <a:lnTo>
                      <a:pt x="175" y="284"/>
                    </a:lnTo>
                    <a:lnTo>
                      <a:pt x="173" y="284"/>
                    </a:lnTo>
                    <a:lnTo>
                      <a:pt x="170" y="278"/>
                    </a:lnTo>
                    <a:lnTo>
                      <a:pt x="165" y="287"/>
                    </a:lnTo>
                    <a:lnTo>
                      <a:pt x="162" y="287"/>
                    </a:lnTo>
                    <a:lnTo>
                      <a:pt x="160" y="290"/>
                    </a:lnTo>
                    <a:lnTo>
                      <a:pt x="155" y="290"/>
                    </a:lnTo>
                    <a:lnTo>
                      <a:pt x="150" y="295"/>
                    </a:lnTo>
                    <a:lnTo>
                      <a:pt x="145" y="295"/>
                    </a:lnTo>
                    <a:lnTo>
                      <a:pt x="145" y="298"/>
                    </a:lnTo>
                    <a:lnTo>
                      <a:pt x="137" y="301"/>
                    </a:lnTo>
                    <a:lnTo>
                      <a:pt x="126" y="307"/>
                    </a:lnTo>
                    <a:lnTo>
                      <a:pt x="119" y="312"/>
                    </a:lnTo>
                    <a:lnTo>
                      <a:pt x="111" y="315"/>
                    </a:lnTo>
                    <a:lnTo>
                      <a:pt x="72" y="321"/>
                    </a:lnTo>
                    <a:lnTo>
                      <a:pt x="67" y="321"/>
                    </a:lnTo>
                    <a:lnTo>
                      <a:pt x="36" y="329"/>
                    </a:lnTo>
                    <a:lnTo>
                      <a:pt x="28" y="329"/>
                    </a:lnTo>
                    <a:close/>
                    <a:moveTo>
                      <a:pt x="706" y="6"/>
                    </a:moveTo>
                    <a:lnTo>
                      <a:pt x="709" y="6"/>
                    </a:lnTo>
                    <a:lnTo>
                      <a:pt x="719" y="6"/>
                    </a:lnTo>
                    <a:lnTo>
                      <a:pt x="719" y="14"/>
                    </a:lnTo>
                    <a:lnTo>
                      <a:pt x="711" y="14"/>
                    </a:lnTo>
                    <a:lnTo>
                      <a:pt x="711" y="11"/>
                    </a:lnTo>
                    <a:lnTo>
                      <a:pt x="706" y="6"/>
                    </a:lnTo>
                    <a:close/>
                    <a:moveTo>
                      <a:pt x="719" y="6"/>
                    </a:moveTo>
                    <a:lnTo>
                      <a:pt x="719" y="0"/>
                    </a:lnTo>
                    <a:lnTo>
                      <a:pt x="737" y="39"/>
                    </a:lnTo>
                    <a:lnTo>
                      <a:pt x="765" y="91"/>
                    </a:lnTo>
                    <a:lnTo>
                      <a:pt x="747" y="59"/>
                    </a:lnTo>
                    <a:lnTo>
                      <a:pt x="745" y="59"/>
                    </a:lnTo>
                    <a:lnTo>
                      <a:pt x="737" y="39"/>
                    </a:lnTo>
                    <a:lnTo>
                      <a:pt x="719" y="6"/>
                    </a:lnTo>
                    <a:close/>
                    <a:moveTo>
                      <a:pt x="776" y="99"/>
                    </a:moveTo>
                    <a:lnTo>
                      <a:pt x="768" y="91"/>
                    </a:lnTo>
                    <a:lnTo>
                      <a:pt x="778" y="105"/>
                    </a:lnTo>
                    <a:lnTo>
                      <a:pt x="783" y="156"/>
                    </a:lnTo>
                    <a:lnTo>
                      <a:pt x="763" y="165"/>
                    </a:lnTo>
                    <a:lnTo>
                      <a:pt x="768" y="159"/>
                    </a:lnTo>
                    <a:lnTo>
                      <a:pt x="781" y="148"/>
                    </a:lnTo>
                    <a:lnTo>
                      <a:pt x="778" y="114"/>
                    </a:lnTo>
                    <a:lnTo>
                      <a:pt x="776" y="99"/>
                    </a:lnTo>
                    <a:close/>
                    <a:moveTo>
                      <a:pt x="742" y="184"/>
                    </a:moveTo>
                    <a:lnTo>
                      <a:pt x="745" y="179"/>
                    </a:lnTo>
                    <a:lnTo>
                      <a:pt x="755" y="167"/>
                    </a:lnTo>
                    <a:lnTo>
                      <a:pt x="763" y="165"/>
                    </a:lnTo>
                    <a:lnTo>
                      <a:pt x="760" y="167"/>
                    </a:lnTo>
                    <a:lnTo>
                      <a:pt x="750" y="173"/>
                    </a:lnTo>
                    <a:lnTo>
                      <a:pt x="745" y="184"/>
                    </a:lnTo>
                    <a:lnTo>
                      <a:pt x="742" y="18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342">
                <a:extLst>
                  <a:ext uri="{FF2B5EF4-FFF2-40B4-BE49-F238E27FC236}">
                    <a16:creationId xmlns:a16="http://schemas.microsoft.com/office/drawing/2014/main" id="{1CC7BFC2-9A4B-4AFE-B48B-EF9E0F4D54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9" y="2147"/>
                <a:ext cx="755" cy="369"/>
              </a:xfrm>
              <a:custGeom>
                <a:avLst/>
                <a:gdLst>
                  <a:gd name="T0" fmla="*/ 0 w 755"/>
                  <a:gd name="T1" fmla="*/ 299 h 369"/>
                  <a:gd name="T2" fmla="*/ 21 w 755"/>
                  <a:gd name="T3" fmla="*/ 287 h 369"/>
                  <a:gd name="T4" fmla="*/ 21 w 755"/>
                  <a:gd name="T5" fmla="*/ 270 h 369"/>
                  <a:gd name="T6" fmla="*/ 36 w 755"/>
                  <a:gd name="T7" fmla="*/ 256 h 369"/>
                  <a:gd name="T8" fmla="*/ 59 w 755"/>
                  <a:gd name="T9" fmla="*/ 245 h 369"/>
                  <a:gd name="T10" fmla="*/ 77 w 755"/>
                  <a:gd name="T11" fmla="*/ 233 h 369"/>
                  <a:gd name="T12" fmla="*/ 93 w 755"/>
                  <a:gd name="T13" fmla="*/ 219 h 369"/>
                  <a:gd name="T14" fmla="*/ 111 w 755"/>
                  <a:gd name="T15" fmla="*/ 208 h 369"/>
                  <a:gd name="T16" fmla="*/ 116 w 755"/>
                  <a:gd name="T17" fmla="*/ 191 h 369"/>
                  <a:gd name="T18" fmla="*/ 134 w 755"/>
                  <a:gd name="T19" fmla="*/ 174 h 369"/>
                  <a:gd name="T20" fmla="*/ 139 w 755"/>
                  <a:gd name="T21" fmla="*/ 182 h 369"/>
                  <a:gd name="T22" fmla="*/ 155 w 755"/>
                  <a:gd name="T23" fmla="*/ 165 h 369"/>
                  <a:gd name="T24" fmla="*/ 173 w 755"/>
                  <a:gd name="T25" fmla="*/ 157 h 369"/>
                  <a:gd name="T26" fmla="*/ 186 w 755"/>
                  <a:gd name="T27" fmla="*/ 154 h 369"/>
                  <a:gd name="T28" fmla="*/ 211 w 755"/>
                  <a:gd name="T29" fmla="*/ 128 h 369"/>
                  <a:gd name="T30" fmla="*/ 211 w 755"/>
                  <a:gd name="T31" fmla="*/ 108 h 369"/>
                  <a:gd name="T32" fmla="*/ 279 w 755"/>
                  <a:gd name="T33" fmla="*/ 86 h 369"/>
                  <a:gd name="T34" fmla="*/ 356 w 755"/>
                  <a:gd name="T35" fmla="*/ 74 h 369"/>
                  <a:gd name="T36" fmla="*/ 433 w 755"/>
                  <a:gd name="T37" fmla="*/ 57 h 369"/>
                  <a:gd name="T38" fmla="*/ 508 w 755"/>
                  <a:gd name="T39" fmla="*/ 43 h 369"/>
                  <a:gd name="T40" fmla="*/ 593 w 755"/>
                  <a:gd name="T41" fmla="*/ 23 h 369"/>
                  <a:gd name="T42" fmla="*/ 665 w 755"/>
                  <a:gd name="T43" fmla="*/ 6 h 369"/>
                  <a:gd name="T44" fmla="*/ 706 w 755"/>
                  <a:gd name="T45" fmla="*/ 3 h 369"/>
                  <a:gd name="T46" fmla="*/ 719 w 755"/>
                  <a:gd name="T47" fmla="*/ 20 h 369"/>
                  <a:gd name="T48" fmla="*/ 740 w 755"/>
                  <a:gd name="T49" fmla="*/ 51 h 369"/>
                  <a:gd name="T50" fmla="*/ 721 w 755"/>
                  <a:gd name="T51" fmla="*/ 29 h 369"/>
                  <a:gd name="T52" fmla="*/ 699 w 755"/>
                  <a:gd name="T53" fmla="*/ 29 h 369"/>
                  <a:gd name="T54" fmla="*/ 699 w 755"/>
                  <a:gd name="T55" fmla="*/ 49 h 369"/>
                  <a:gd name="T56" fmla="*/ 683 w 755"/>
                  <a:gd name="T57" fmla="*/ 66 h 369"/>
                  <a:gd name="T58" fmla="*/ 665 w 755"/>
                  <a:gd name="T59" fmla="*/ 71 h 369"/>
                  <a:gd name="T60" fmla="*/ 647 w 755"/>
                  <a:gd name="T61" fmla="*/ 34 h 369"/>
                  <a:gd name="T62" fmla="*/ 650 w 755"/>
                  <a:gd name="T63" fmla="*/ 51 h 369"/>
                  <a:gd name="T64" fmla="*/ 662 w 755"/>
                  <a:gd name="T65" fmla="*/ 86 h 369"/>
                  <a:gd name="T66" fmla="*/ 716 w 755"/>
                  <a:gd name="T67" fmla="*/ 71 h 369"/>
                  <a:gd name="T68" fmla="*/ 716 w 755"/>
                  <a:gd name="T69" fmla="*/ 106 h 369"/>
                  <a:gd name="T70" fmla="*/ 740 w 755"/>
                  <a:gd name="T71" fmla="*/ 69 h 369"/>
                  <a:gd name="T72" fmla="*/ 740 w 755"/>
                  <a:gd name="T73" fmla="*/ 108 h 369"/>
                  <a:gd name="T74" fmla="*/ 688 w 755"/>
                  <a:gd name="T75" fmla="*/ 140 h 369"/>
                  <a:gd name="T76" fmla="*/ 688 w 755"/>
                  <a:gd name="T77" fmla="*/ 131 h 369"/>
                  <a:gd name="T78" fmla="*/ 634 w 755"/>
                  <a:gd name="T79" fmla="*/ 140 h 369"/>
                  <a:gd name="T80" fmla="*/ 685 w 755"/>
                  <a:gd name="T81" fmla="*/ 159 h 369"/>
                  <a:gd name="T82" fmla="*/ 688 w 755"/>
                  <a:gd name="T83" fmla="*/ 179 h 369"/>
                  <a:gd name="T84" fmla="*/ 662 w 755"/>
                  <a:gd name="T85" fmla="*/ 199 h 369"/>
                  <a:gd name="T86" fmla="*/ 644 w 755"/>
                  <a:gd name="T87" fmla="*/ 199 h 369"/>
                  <a:gd name="T88" fmla="*/ 685 w 755"/>
                  <a:gd name="T89" fmla="*/ 202 h 369"/>
                  <a:gd name="T90" fmla="*/ 716 w 755"/>
                  <a:gd name="T91" fmla="*/ 199 h 369"/>
                  <a:gd name="T92" fmla="*/ 699 w 755"/>
                  <a:gd name="T93" fmla="*/ 233 h 369"/>
                  <a:gd name="T94" fmla="*/ 650 w 755"/>
                  <a:gd name="T95" fmla="*/ 248 h 369"/>
                  <a:gd name="T96" fmla="*/ 613 w 755"/>
                  <a:gd name="T97" fmla="*/ 287 h 369"/>
                  <a:gd name="T98" fmla="*/ 593 w 755"/>
                  <a:gd name="T99" fmla="*/ 335 h 369"/>
                  <a:gd name="T100" fmla="*/ 536 w 755"/>
                  <a:gd name="T101" fmla="*/ 369 h 369"/>
                  <a:gd name="T102" fmla="*/ 446 w 755"/>
                  <a:gd name="T103" fmla="*/ 293 h 369"/>
                  <a:gd name="T104" fmla="*/ 340 w 755"/>
                  <a:gd name="T105" fmla="*/ 290 h 369"/>
                  <a:gd name="T106" fmla="*/ 307 w 755"/>
                  <a:gd name="T107" fmla="*/ 268 h 369"/>
                  <a:gd name="T108" fmla="*/ 294 w 755"/>
                  <a:gd name="T109" fmla="*/ 265 h 369"/>
                  <a:gd name="T110" fmla="*/ 263 w 755"/>
                  <a:gd name="T111" fmla="*/ 262 h 369"/>
                  <a:gd name="T112" fmla="*/ 186 w 755"/>
                  <a:gd name="T113" fmla="*/ 270 h 369"/>
                  <a:gd name="T114" fmla="*/ 173 w 755"/>
                  <a:gd name="T115" fmla="*/ 276 h 369"/>
                  <a:gd name="T116" fmla="*/ 160 w 755"/>
                  <a:gd name="T117" fmla="*/ 282 h 369"/>
                  <a:gd name="T118" fmla="*/ 145 w 755"/>
                  <a:gd name="T119" fmla="*/ 290 h 369"/>
                  <a:gd name="T120" fmla="*/ 111 w 755"/>
                  <a:gd name="T121" fmla="*/ 307 h 369"/>
                  <a:gd name="T122" fmla="*/ 28 w 755"/>
                  <a:gd name="T123" fmla="*/ 321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369">
                    <a:moveTo>
                      <a:pt x="28" y="321"/>
                    </a:moveTo>
                    <a:lnTo>
                      <a:pt x="18" y="324"/>
                    </a:lnTo>
                    <a:lnTo>
                      <a:pt x="0" y="324"/>
                    </a:lnTo>
                    <a:lnTo>
                      <a:pt x="0" y="299"/>
                    </a:lnTo>
                    <a:lnTo>
                      <a:pt x="3" y="290"/>
                    </a:lnTo>
                    <a:lnTo>
                      <a:pt x="8" y="290"/>
                    </a:lnTo>
                    <a:lnTo>
                      <a:pt x="16" y="290"/>
                    </a:lnTo>
                    <a:lnTo>
                      <a:pt x="21" y="287"/>
                    </a:lnTo>
                    <a:lnTo>
                      <a:pt x="21" y="285"/>
                    </a:lnTo>
                    <a:lnTo>
                      <a:pt x="21" y="282"/>
                    </a:lnTo>
                    <a:lnTo>
                      <a:pt x="23" y="276"/>
                    </a:lnTo>
                    <a:lnTo>
                      <a:pt x="21" y="270"/>
                    </a:lnTo>
                    <a:lnTo>
                      <a:pt x="26" y="265"/>
                    </a:lnTo>
                    <a:lnTo>
                      <a:pt x="28" y="262"/>
                    </a:lnTo>
                    <a:lnTo>
                      <a:pt x="34" y="256"/>
                    </a:lnTo>
                    <a:lnTo>
                      <a:pt x="36" y="256"/>
                    </a:lnTo>
                    <a:lnTo>
                      <a:pt x="42" y="248"/>
                    </a:lnTo>
                    <a:lnTo>
                      <a:pt x="49" y="245"/>
                    </a:lnTo>
                    <a:lnTo>
                      <a:pt x="54" y="245"/>
                    </a:lnTo>
                    <a:lnTo>
                      <a:pt x="59" y="245"/>
                    </a:lnTo>
                    <a:lnTo>
                      <a:pt x="64" y="245"/>
                    </a:lnTo>
                    <a:lnTo>
                      <a:pt x="67" y="239"/>
                    </a:lnTo>
                    <a:lnTo>
                      <a:pt x="75" y="236"/>
                    </a:lnTo>
                    <a:lnTo>
                      <a:pt x="77" y="233"/>
                    </a:lnTo>
                    <a:lnTo>
                      <a:pt x="83" y="233"/>
                    </a:lnTo>
                    <a:lnTo>
                      <a:pt x="85" y="225"/>
                    </a:lnTo>
                    <a:lnTo>
                      <a:pt x="85" y="222"/>
                    </a:lnTo>
                    <a:lnTo>
                      <a:pt x="93" y="219"/>
                    </a:lnTo>
                    <a:lnTo>
                      <a:pt x="96" y="216"/>
                    </a:lnTo>
                    <a:lnTo>
                      <a:pt x="101" y="213"/>
                    </a:lnTo>
                    <a:lnTo>
                      <a:pt x="106" y="213"/>
                    </a:lnTo>
                    <a:lnTo>
                      <a:pt x="111" y="208"/>
                    </a:lnTo>
                    <a:lnTo>
                      <a:pt x="113" y="199"/>
                    </a:lnTo>
                    <a:lnTo>
                      <a:pt x="113" y="193"/>
                    </a:lnTo>
                    <a:lnTo>
                      <a:pt x="113" y="191"/>
                    </a:lnTo>
                    <a:lnTo>
                      <a:pt x="116" y="191"/>
                    </a:lnTo>
                    <a:lnTo>
                      <a:pt x="121" y="193"/>
                    </a:lnTo>
                    <a:lnTo>
                      <a:pt x="124" y="185"/>
                    </a:lnTo>
                    <a:lnTo>
                      <a:pt x="124" y="182"/>
                    </a:lnTo>
                    <a:lnTo>
                      <a:pt x="134" y="174"/>
                    </a:lnTo>
                    <a:lnTo>
                      <a:pt x="137" y="174"/>
                    </a:lnTo>
                    <a:lnTo>
                      <a:pt x="139" y="176"/>
                    </a:lnTo>
                    <a:lnTo>
                      <a:pt x="139" y="179"/>
                    </a:lnTo>
                    <a:lnTo>
                      <a:pt x="139" y="182"/>
                    </a:lnTo>
                    <a:lnTo>
                      <a:pt x="142" y="182"/>
                    </a:lnTo>
                    <a:lnTo>
                      <a:pt x="150" y="179"/>
                    </a:lnTo>
                    <a:lnTo>
                      <a:pt x="152" y="179"/>
                    </a:lnTo>
                    <a:lnTo>
                      <a:pt x="155" y="165"/>
                    </a:lnTo>
                    <a:lnTo>
                      <a:pt x="157" y="162"/>
                    </a:lnTo>
                    <a:lnTo>
                      <a:pt x="162" y="159"/>
                    </a:lnTo>
                    <a:lnTo>
                      <a:pt x="165" y="159"/>
                    </a:lnTo>
                    <a:lnTo>
                      <a:pt x="173" y="157"/>
                    </a:lnTo>
                    <a:lnTo>
                      <a:pt x="175" y="157"/>
                    </a:lnTo>
                    <a:lnTo>
                      <a:pt x="181" y="159"/>
                    </a:lnTo>
                    <a:lnTo>
                      <a:pt x="183" y="159"/>
                    </a:lnTo>
                    <a:lnTo>
                      <a:pt x="186" y="154"/>
                    </a:lnTo>
                    <a:lnTo>
                      <a:pt x="193" y="137"/>
                    </a:lnTo>
                    <a:lnTo>
                      <a:pt x="196" y="134"/>
                    </a:lnTo>
                    <a:lnTo>
                      <a:pt x="201" y="128"/>
                    </a:lnTo>
                    <a:lnTo>
                      <a:pt x="211" y="128"/>
                    </a:lnTo>
                    <a:lnTo>
                      <a:pt x="214" y="125"/>
                    </a:lnTo>
                    <a:lnTo>
                      <a:pt x="209" y="125"/>
                    </a:lnTo>
                    <a:lnTo>
                      <a:pt x="209" y="117"/>
                    </a:lnTo>
                    <a:lnTo>
                      <a:pt x="211" y="108"/>
                    </a:lnTo>
                    <a:lnTo>
                      <a:pt x="211" y="106"/>
                    </a:lnTo>
                    <a:lnTo>
                      <a:pt x="211" y="94"/>
                    </a:lnTo>
                    <a:lnTo>
                      <a:pt x="240" y="91"/>
                    </a:lnTo>
                    <a:lnTo>
                      <a:pt x="279" y="86"/>
                    </a:lnTo>
                    <a:lnTo>
                      <a:pt x="286" y="86"/>
                    </a:lnTo>
                    <a:lnTo>
                      <a:pt x="307" y="83"/>
                    </a:lnTo>
                    <a:lnTo>
                      <a:pt x="320" y="77"/>
                    </a:lnTo>
                    <a:lnTo>
                      <a:pt x="356" y="74"/>
                    </a:lnTo>
                    <a:lnTo>
                      <a:pt x="384" y="69"/>
                    </a:lnTo>
                    <a:lnTo>
                      <a:pt x="405" y="66"/>
                    </a:lnTo>
                    <a:lnTo>
                      <a:pt x="428" y="57"/>
                    </a:lnTo>
                    <a:lnTo>
                      <a:pt x="433" y="57"/>
                    </a:lnTo>
                    <a:lnTo>
                      <a:pt x="467" y="51"/>
                    </a:lnTo>
                    <a:lnTo>
                      <a:pt x="469" y="51"/>
                    </a:lnTo>
                    <a:lnTo>
                      <a:pt x="495" y="46"/>
                    </a:lnTo>
                    <a:lnTo>
                      <a:pt x="508" y="43"/>
                    </a:lnTo>
                    <a:lnTo>
                      <a:pt x="531" y="40"/>
                    </a:lnTo>
                    <a:lnTo>
                      <a:pt x="544" y="34"/>
                    </a:lnTo>
                    <a:lnTo>
                      <a:pt x="554" y="31"/>
                    </a:lnTo>
                    <a:lnTo>
                      <a:pt x="593" y="23"/>
                    </a:lnTo>
                    <a:lnTo>
                      <a:pt x="606" y="20"/>
                    </a:lnTo>
                    <a:lnTo>
                      <a:pt x="629" y="14"/>
                    </a:lnTo>
                    <a:lnTo>
                      <a:pt x="660" y="9"/>
                    </a:lnTo>
                    <a:lnTo>
                      <a:pt x="665" y="6"/>
                    </a:lnTo>
                    <a:lnTo>
                      <a:pt x="680" y="3"/>
                    </a:lnTo>
                    <a:lnTo>
                      <a:pt x="699" y="0"/>
                    </a:lnTo>
                    <a:lnTo>
                      <a:pt x="706" y="0"/>
                    </a:lnTo>
                    <a:lnTo>
                      <a:pt x="706" y="3"/>
                    </a:lnTo>
                    <a:lnTo>
                      <a:pt x="704" y="6"/>
                    </a:lnTo>
                    <a:lnTo>
                      <a:pt x="716" y="12"/>
                    </a:lnTo>
                    <a:lnTo>
                      <a:pt x="711" y="12"/>
                    </a:lnTo>
                    <a:lnTo>
                      <a:pt x="719" y="20"/>
                    </a:lnTo>
                    <a:lnTo>
                      <a:pt x="719" y="12"/>
                    </a:lnTo>
                    <a:lnTo>
                      <a:pt x="721" y="20"/>
                    </a:lnTo>
                    <a:lnTo>
                      <a:pt x="737" y="46"/>
                    </a:lnTo>
                    <a:lnTo>
                      <a:pt x="740" y="51"/>
                    </a:lnTo>
                    <a:lnTo>
                      <a:pt x="732" y="49"/>
                    </a:lnTo>
                    <a:lnTo>
                      <a:pt x="724" y="31"/>
                    </a:lnTo>
                    <a:lnTo>
                      <a:pt x="721" y="31"/>
                    </a:lnTo>
                    <a:lnTo>
                      <a:pt x="721" y="29"/>
                    </a:lnTo>
                    <a:lnTo>
                      <a:pt x="716" y="26"/>
                    </a:lnTo>
                    <a:lnTo>
                      <a:pt x="721" y="40"/>
                    </a:lnTo>
                    <a:lnTo>
                      <a:pt x="721" y="43"/>
                    </a:lnTo>
                    <a:lnTo>
                      <a:pt x="699" y="29"/>
                    </a:lnTo>
                    <a:lnTo>
                      <a:pt x="699" y="31"/>
                    </a:lnTo>
                    <a:lnTo>
                      <a:pt x="709" y="46"/>
                    </a:lnTo>
                    <a:lnTo>
                      <a:pt x="706" y="49"/>
                    </a:lnTo>
                    <a:lnTo>
                      <a:pt x="699" y="49"/>
                    </a:lnTo>
                    <a:lnTo>
                      <a:pt x="691" y="46"/>
                    </a:lnTo>
                    <a:lnTo>
                      <a:pt x="693" y="54"/>
                    </a:lnTo>
                    <a:lnTo>
                      <a:pt x="678" y="66"/>
                    </a:lnTo>
                    <a:lnTo>
                      <a:pt x="683" y="66"/>
                    </a:lnTo>
                    <a:lnTo>
                      <a:pt x="678" y="74"/>
                    </a:lnTo>
                    <a:lnTo>
                      <a:pt x="670" y="74"/>
                    </a:lnTo>
                    <a:lnTo>
                      <a:pt x="665" y="69"/>
                    </a:lnTo>
                    <a:lnTo>
                      <a:pt x="665" y="71"/>
                    </a:lnTo>
                    <a:lnTo>
                      <a:pt x="660" y="71"/>
                    </a:lnTo>
                    <a:lnTo>
                      <a:pt x="657" y="57"/>
                    </a:lnTo>
                    <a:lnTo>
                      <a:pt x="657" y="43"/>
                    </a:lnTo>
                    <a:lnTo>
                      <a:pt x="647" y="34"/>
                    </a:lnTo>
                    <a:lnTo>
                      <a:pt x="631" y="34"/>
                    </a:lnTo>
                    <a:lnTo>
                      <a:pt x="650" y="43"/>
                    </a:lnTo>
                    <a:lnTo>
                      <a:pt x="652" y="46"/>
                    </a:lnTo>
                    <a:lnTo>
                      <a:pt x="650" y="51"/>
                    </a:lnTo>
                    <a:lnTo>
                      <a:pt x="652" y="63"/>
                    </a:lnTo>
                    <a:lnTo>
                      <a:pt x="662" y="77"/>
                    </a:lnTo>
                    <a:lnTo>
                      <a:pt x="660" y="89"/>
                    </a:lnTo>
                    <a:lnTo>
                      <a:pt x="662" y="86"/>
                    </a:lnTo>
                    <a:lnTo>
                      <a:pt x="685" y="74"/>
                    </a:lnTo>
                    <a:lnTo>
                      <a:pt x="691" y="83"/>
                    </a:lnTo>
                    <a:lnTo>
                      <a:pt x="704" y="71"/>
                    </a:lnTo>
                    <a:lnTo>
                      <a:pt x="716" y="71"/>
                    </a:lnTo>
                    <a:lnTo>
                      <a:pt x="721" y="74"/>
                    </a:lnTo>
                    <a:lnTo>
                      <a:pt x="721" y="94"/>
                    </a:lnTo>
                    <a:lnTo>
                      <a:pt x="727" y="106"/>
                    </a:lnTo>
                    <a:lnTo>
                      <a:pt x="716" y="106"/>
                    </a:lnTo>
                    <a:lnTo>
                      <a:pt x="721" y="108"/>
                    </a:lnTo>
                    <a:lnTo>
                      <a:pt x="727" y="106"/>
                    </a:lnTo>
                    <a:lnTo>
                      <a:pt x="727" y="77"/>
                    </a:lnTo>
                    <a:lnTo>
                      <a:pt x="740" y="69"/>
                    </a:lnTo>
                    <a:lnTo>
                      <a:pt x="747" y="74"/>
                    </a:lnTo>
                    <a:lnTo>
                      <a:pt x="755" y="97"/>
                    </a:lnTo>
                    <a:lnTo>
                      <a:pt x="750" y="111"/>
                    </a:lnTo>
                    <a:lnTo>
                      <a:pt x="740" y="108"/>
                    </a:lnTo>
                    <a:lnTo>
                      <a:pt x="729" y="137"/>
                    </a:lnTo>
                    <a:lnTo>
                      <a:pt x="721" y="148"/>
                    </a:lnTo>
                    <a:lnTo>
                      <a:pt x="691" y="142"/>
                    </a:lnTo>
                    <a:lnTo>
                      <a:pt x="688" y="140"/>
                    </a:lnTo>
                    <a:lnTo>
                      <a:pt x="693" y="134"/>
                    </a:lnTo>
                    <a:lnTo>
                      <a:pt x="693" y="128"/>
                    </a:lnTo>
                    <a:lnTo>
                      <a:pt x="685" y="125"/>
                    </a:lnTo>
                    <a:lnTo>
                      <a:pt x="688" y="131"/>
                    </a:lnTo>
                    <a:lnTo>
                      <a:pt x="678" y="134"/>
                    </a:lnTo>
                    <a:lnTo>
                      <a:pt x="680" y="142"/>
                    </a:lnTo>
                    <a:lnTo>
                      <a:pt x="672" y="151"/>
                    </a:lnTo>
                    <a:lnTo>
                      <a:pt x="634" y="140"/>
                    </a:lnTo>
                    <a:lnTo>
                      <a:pt x="647" y="154"/>
                    </a:lnTo>
                    <a:lnTo>
                      <a:pt x="678" y="157"/>
                    </a:lnTo>
                    <a:lnTo>
                      <a:pt x="685" y="162"/>
                    </a:lnTo>
                    <a:lnTo>
                      <a:pt x="685" y="159"/>
                    </a:lnTo>
                    <a:lnTo>
                      <a:pt x="691" y="159"/>
                    </a:lnTo>
                    <a:lnTo>
                      <a:pt x="693" y="162"/>
                    </a:lnTo>
                    <a:lnTo>
                      <a:pt x="685" y="176"/>
                    </a:lnTo>
                    <a:lnTo>
                      <a:pt x="688" y="179"/>
                    </a:lnTo>
                    <a:lnTo>
                      <a:pt x="688" y="191"/>
                    </a:lnTo>
                    <a:lnTo>
                      <a:pt x="685" y="196"/>
                    </a:lnTo>
                    <a:lnTo>
                      <a:pt x="670" y="202"/>
                    </a:lnTo>
                    <a:lnTo>
                      <a:pt x="662" y="199"/>
                    </a:lnTo>
                    <a:lnTo>
                      <a:pt x="660" y="196"/>
                    </a:lnTo>
                    <a:lnTo>
                      <a:pt x="650" y="196"/>
                    </a:lnTo>
                    <a:lnTo>
                      <a:pt x="644" y="196"/>
                    </a:lnTo>
                    <a:lnTo>
                      <a:pt x="644" y="199"/>
                    </a:lnTo>
                    <a:lnTo>
                      <a:pt x="657" y="199"/>
                    </a:lnTo>
                    <a:lnTo>
                      <a:pt x="665" y="213"/>
                    </a:lnTo>
                    <a:lnTo>
                      <a:pt x="691" y="208"/>
                    </a:lnTo>
                    <a:lnTo>
                      <a:pt x="685" y="202"/>
                    </a:lnTo>
                    <a:lnTo>
                      <a:pt x="701" y="199"/>
                    </a:lnTo>
                    <a:lnTo>
                      <a:pt x="706" y="193"/>
                    </a:lnTo>
                    <a:lnTo>
                      <a:pt x="709" y="199"/>
                    </a:lnTo>
                    <a:lnTo>
                      <a:pt x="716" y="199"/>
                    </a:lnTo>
                    <a:lnTo>
                      <a:pt x="719" y="193"/>
                    </a:lnTo>
                    <a:lnTo>
                      <a:pt x="719" y="196"/>
                    </a:lnTo>
                    <a:lnTo>
                      <a:pt x="709" y="219"/>
                    </a:lnTo>
                    <a:lnTo>
                      <a:pt x="699" y="233"/>
                    </a:lnTo>
                    <a:lnTo>
                      <a:pt x="660" y="242"/>
                    </a:lnTo>
                    <a:lnTo>
                      <a:pt x="647" y="236"/>
                    </a:lnTo>
                    <a:lnTo>
                      <a:pt x="652" y="245"/>
                    </a:lnTo>
                    <a:lnTo>
                      <a:pt x="650" y="248"/>
                    </a:lnTo>
                    <a:lnTo>
                      <a:pt x="621" y="282"/>
                    </a:lnTo>
                    <a:lnTo>
                      <a:pt x="618" y="287"/>
                    </a:lnTo>
                    <a:lnTo>
                      <a:pt x="613" y="285"/>
                    </a:lnTo>
                    <a:lnTo>
                      <a:pt x="613" y="287"/>
                    </a:lnTo>
                    <a:lnTo>
                      <a:pt x="606" y="304"/>
                    </a:lnTo>
                    <a:lnTo>
                      <a:pt x="595" y="321"/>
                    </a:lnTo>
                    <a:lnTo>
                      <a:pt x="595" y="333"/>
                    </a:lnTo>
                    <a:lnTo>
                      <a:pt x="593" y="335"/>
                    </a:lnTo>
                    <a:lnTo>
                      <a:pt x="587" y="321"/>
                    </a:lnTo>
                    <a:lnTo>
                      <a:pt x="593" y="347"/>
                    </a:lnTo>
                    <a:lnTo>
                      <a:pt x="587" y="355"/>
                    </a:lnTo>
                    <a:lnTo>
                      <a:pt x="536" y="369"/>
                    </a:lnTo>
                    <a:lnTo>
                      <a:pt x="531" y="364"/>
                    </a:lnTo>
                    <a:lnTo>
                      <a:pt x="484" y="327"/>
                    </a:lnTo>
                    <a:lnTo>
                      <a:pt x="446" y="299"/>
                    </a:lnTo>
                    <a:lnTo>
                      <a:pt x="446" y="293"/>
                    </a:lnTo>
                    <a:lnTo>
                      <a:pt x="420" y="279"/>
                    </a:lnTo>
                    <a:lnTo>
                      <a:pt x="397" y="282"/>
                    </a:lnTo>
                    <a:lnTo>
                      <a:pt x="361" y="287"/>
                    </a:lnTo>
                    <a:lnTo>
                      <a:pt x="340" y="290"/>
                    </a:lnTo>
                    <a:lnTo>
                      <a:pt x="320" y="299"/>
                    </a:lnTo>
                    <a:lnTo>
                      <a:pt x="317" y="282"/>
                    </a:lnTo>
                    <a:lnTo>
                      <a:pt x="312" y="276"/>
                    </a:lnTo>
                    <a:lnTo>
                      <a:pt x="307" y="268"/>
                    </a:lnTo>
                    <a:lnTo>
                      <a:pt x="301" y="265"/>
                    </a:lnTo>
                    <a:lnTo>
                      <a:pt x="294" y="270"/>
                    </a:lnTo>
                    <a:lnTo>
                      <a:pt x="291" y="270"/>
                    </a:lnTo>
                    <a:lnTo>
                      <a:pt x="294" y="265"/>
                    </a:lnTo>
                    <a:lnTo>
                      <a:pt x="291" y="262"/>
                    </a:lnTo>
                    <a:lnTo>
                      <a:pt x="291" y="259"/>
                    </a:lnTo>
                    <a:lnTo>
                      <a:pt x="268" y="262"/>
                    </a:lnTo>
                    <a:lnTo>
                      <a:pt x="263" y="262"/>
                    </a:lnTo>
                    <a:lnTo>
                      <a:pt x="224" y="265"/>
                    </a:lnTo>
                    <a:lnTo>
                      <a:pt x="217" y="268"/>
                    </a:lnTo>
                    <a:lnTo>
                      <a:pt x="209" y="268"/>
                    </a:lnTo>
                    <a:lnTo>
                      <a:pt x="186" y="270"/>
                    </a:lnTo>
                    <a:lnTo>
                      <a:pt x="181" y="270"/>
                    </a:lnTo>
                    <a:lnTo>
                      <a:pt x="178" y="276"/>
                    </a:lnTo>
                    <a:lnTo>
                      <a:pt x="175" y="276"/>
                    </a:lnTo>
                    <a:lnTo>
                      <a:pt x="173" y="276"/>
                    </a:lnTo>
                    <a:lnTo>
                      <a:pt x="170" y="270"/>
                    </a:lnTo>
                    <a:lnTo>
                      <a:pt x="165" y="279"/>
                    </a:lnTo>
                    <a:lnTo>
                      <a:pt x="162" y="279"/>
                    </a:lnTo>
                    <a:lnTo>
                      <a:pt x="160" y="282"/>
                    </a:lnTo>
                    <a:lnTo>
                      <a:pt x="155" y="282"/>
                    </a:lnTo>
                    <a:lnTo>
                      <a:pt x="150" y="287"/>
                    </a:lnTo>
                    <a:lnTo>
                      <a:pt x="145" y="287"/>
                    </a:lnTo>
                    <a:lnTo>
                      <a:pt x="145" y="290"/>
                    </a:lnTo>
                    <a:lnTo>
                      <a:pt x="137" y="293"/>
                    </a:lnTo>
                    <a:lnTo>
                      <a:pt x="126" y="299"/>
                    </a:lnTo>
                    <a:lnTo>
                      <a:pt x="119" y="304"/>
                    </a:lnTo>
                    <a:lnTo>
                      <a:pt x="111" y="307"/>
                    </a:lnTo>
                    <a:lnTo>
                      <a:pt x="72" y="313"/>
                    </a:lnTo>
                    <a:lnTo>
                      <a:pt x="67" y="313"/>
                    </a:lnTo>
                    <a:lnTo>
                      <a:pt x="36" y="321"/>
                    </a:lnTo>
                    <a:lnTo>
                      <a:pt x="28" y="32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343">
                <a:extLst>
                  <a:ext uri="{FF2B5EF4-FFF2-40B4-BE49-F238E27FC236}">
                    <a16:creationId xmlns:a16="http://schemas.microsoft.com/office/drawing/2014/main" id="{F9C17350-9054-4B0B-9A0A-7D969F2688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5" y="2145"/>
                <a:ext cx="13" cy="8"/>
              </a:xfrm>
              <a:custGeom>
                <a:avLst/>
                <a:gdLst>
                  <a:gd name="T0" fmla="*/ 0 w 13"/>
                  <a:gd name="T1" fmla="*/ 0 h 8"/>
                  <a:gd name="T2" fmla="*/ 3 w 13"/>
                  <a:gd name="T3" fmla="*/ 0 h 8"/>
                  <a:gd name="T4" fmla="*/ 13 w 13"/>
                  <a:gd name="T5" fmla="*/ 0 h 8"/>
                  <a:gd name="T6" fmla="*/ 13 w 13"/>
                  <a:gd name="T7" fmla="*/ 8 h 8"/>
                  <a:gd name="T8" fmla="*/ 5 w 13"/>
                  <a:gd name="T9" fmla="*/ 8 h 8"/>
                  <a:gd name="T10" fmla="*/ 5 w 13"/>
                  <a:gd name="T11" fmla="*/ 5 h 8"/>
                  <a:gd name="T12" fmla="*/ 0 w 13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8">
                    <a:moveTo>
                      <a:pt x="0" y="0"/>
                    </a:moveTo>
                    <a:lnTo>
                      <a:pt x="3" y="0"/>
                    </a:lnTo>
                    <a:lnTo>
                      <a:pt x="13" y="0"/>
                    </a:lnTo>
                    <a:lnTo>
                      <a:pt x="13" y="8"/>
                    </a:lnTo>
                    <a:lnTo>
                      <a:pt x="5" y="8"/>
                    </a:lnTo>
                    <a:lnTo>
                      <a:pt x="5" y="5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344">
                <a:extLst>
                  <a:ext uri="{FF2B5EF4-FFF2-40B4-BE49-F238E27FC236}">
                    <a16:creationId xmlns:a16="http://schemas.microsoft.com/office/drawing/2014/main" id="{A75C9C97-E032-454A-A213-25748F9831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8" y="2139"/>
                <a:ext cx="46" cy="91"/>
              </a:xfrm>
              <a:custGeom>
                <a:avLst/>
                <a:gdLst>
                  <a:gd name="T0" fmla="*/ 0 w 46"/>
                  <a:gd name="T1" fmla="*/ 6 h 91"/>
                  <a:gd name="T2" fmla="*/ 0 w 46"/>
                  <a:gd name="T3" fmla="*/ 0 h 91"/>
                  <a:gd name="T4" fmla="*/ 18 w 46"/>
                  <a:gd name="T5" fmla="*/ 39 h 91"/>
                  <a:gd name="T6" fmla="*/ 46 w 46"/>
                  <a:gd name="T7" fmla="*/ 91 h 91"/>
                  <a:gd name="T8" fmla="*/ 28 w 46"/>
                  <a:gd name="T9" fmla="*/ 59 h 91"/>
                  <a:gd name="T10" fmla="*/ 26 w 46"/>
                  <a:gd name="T11" fmla="*/ 59 h 91"/>
                  <a:gd name="T12" fmla="*/ 18 w 46"/>
                  <a:gd name="T13" fmla="*/ 39 h 91"/>
                  <a:gd name="T14" fmla="*/ 0 w 46"/>
                  <a:gd name="T15" fmla="*/ 6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91">
                    <a:moveTo>
                      <a:pt x="0" y="6"/>
                    </a:moveTo>
                    <a:lnTo>
                      <a:pt x="0" y="0"/>
                    </a:lnTo>
                    <a:lnTo>
                      <a:pt x="18" y="39"/>
                    </a:lnTo>
                    <a:lnTo>
                      <a:pt x="46" y="91"/>
                    </a:lnTo>
                    <a:lnTo>
                      <a:pt x="28" y="59"/>
                    </a:lnTo>
                    <a:lnTo>
                      <a:pt x="26" y="59"/>
                    </a:lnTo>
                    <a:lnTo>
                      <a:pt x="18" y="39"/>
                    </a:lnTo>
                    <a:lnTo>
                      <a:pt x="0" y="6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345">
                <a:extLst>
                  <a:ext uri="{FF2B5EF4-FFF2-40B4-BE49-F238E27FC236}">
                    <a16:creationId xmlns:a16="http://schemas.microsoft.com/office/drawing/2014/main" id="{6E5E1317-1F70-4F79-B54F-7D0055AEF7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2" y="2230"/>
                <a:ext cx="20" cy="74"/>
              </a:xfrm>
              <a:custGeom>
                <a:avLst/>
                <a:gdLst>
                  <a:gd name="T0" fmla="*/ 13 w 20"/>
                  <a:gd name="T1" fmla="*/ 8 h 74"/>
                  <a:gd name="T2" fmla="*/ 5 w 20"/>
                  <a:gd name="T3" fmla="*/ 0 h 74"/>
                  <a:gd name="T4" fmla="*/ 15 w 20"/>
                  <a:gd name="T5" fmla="*/ 14 h 74"/>
                  <a:gd name="T6" fmla="*/ 20 w 20"/>
                  <a:gd name="T7" fmla="*/ 65 h 74"/>
                  <a:gd name="T8" fmla="*/ 0 w 20"/>
                  <a:gd name="T9" fmla="*/ 74 h 74"/>
                  <a:gd name="T10" fmla="*/ 5 w 20"/>
                  <a:gd name="T11" fmla="*/ 68 h 74"/>
                  <a:gd name="T12" fmla="*/ 18 w 20"/>
                  <a:gd name="T13" fmla="*/ 57 h 74"/>
                  <a:gd name="T14" fmla="*/ 15 w 20"/>
                  <a:gd name="T15" fmla="*/ 23 h 74"/>
                  <a:gd name="T16" fmla="*/ 13 w 20"/>
                  <a:gd name="T17" fmla="*/ 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74">
                    <a:moveTo>
                      <a:pt x="13" y="8"/>
                    </a:moveTo>
                    <a:lnTo>
                      <a:pt x="5" y="0"/>
                    </a:lnTo>
                    <a:lnTo>
                      <a:pt x="15" y="14"/>
                    </a:lnTo>
                    <a:lnTo>
                      <a:pt x="20" y="65"/>
                    </a:lnTo>
                    <a:lnTo>
                      <a:pt x="0" y="74"/>
                    </a:lnTo>
                    <a:lnTo>
                      <a:pt x="5" y="68"/>
                    </a:lnTo>
                    <a:lnTo>
                      <a:pt x="18" y="57"/>
                    </a:lnTo>
                    <a:lnTo>
                      <a:pt x="15" y="23"/>
                    </a:lnTo>
                    <a:lnTo>
                      <a:pt x="13" y="8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346">
                <a:extLst>
                  <a:ext uri="{FF2B5EF4-FFF2-40B4-BE49-F238E27FC236}">
                    <a16:creationId xmlns:a16="http://schemas.microsoft.com/office/drawing/2014/main" id="{12260093-F660-4BAA-AEE4-E0A516B469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1" y="2304"/>
                <a:ext cx="21" cy="19"/>
              </a:xfrm>
              <a:custGeom>
                <a:avLst/>
                <a:gdLst>
                  <a:gd name="T0" fmla="*/ 0 w 21"/>
                  <a:gd name="T1" fmla="*/ 19 h 19"/>
                  <a:gd name="T2" fmla="*/ 3 w 21"/>
                  <a:gd name="T3" fmla="*/ 14 h 19"/>
                  <a:gd name="T4" fmla="*/ 13 w 21"/>
                  <a:gd name="T5" fmla="*/ 2 h 19"/>
                  <a:gd name="T6" fmla="*/ 21 w 21"/>
                  <a:gd name="T7" fmla="*/ 0 h 19"/>
                  <a:gd name="T8" fmla="*/ 18 w 21"/>
                  <a:gd name="T9" fmla="*/ 2 h 19"/>
                  <a:gd name="T10" fmla="*/ 8 w 21"/>
                  <a:gd name="T11" fmla="*/ 8 h 19"/>
                  <a:gd name="T12" fmla="*/ 3 w 21"/>
                  <a:gd name="T13" fmla="*/ 19 h 19"/>
                  <a:gd name="T14" fmla="*/ 0 w 21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19">
                    <a:moveTo>
                      <a:pt x="0" y="19"/>
                    </a:moveTo>
                    <a:lnTo>
                      <a:pt x="3" y="14"/>
                    </a:lnTo>
                    <a:lnTo>
                      <a:pt x="13" y="2"/>
                    </a:lnTo>
                    <a:lnTo>
                      <a:pt x="21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3" y="19"/>
                    </a:lnTo>
                    <a:lnTo>
                      <a:pt x="0" y="19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347">
                <a:extLst>
                  <a:ext uri="{FF2B5EF4-FFF2-40B4-BE49-F238E27FC236}">
                    <a16:creationId xmlns:a16="http://schemas.microsoft.com/office/drawing/2014/main" id="{4A84482D-5826-4198-AD1D-B4853867CA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9" y="2152"/>
                <a:ext cx="758" cy="364"/>
              </a:xfrm>
              <a:custGeom>
                <a:avLst/>
                <a:gdLst>
                  <a:gd name="T0" fmla="*/ 0 w 758"/>
                  <a:gd name="T1" fmla="*/ 294 h 364"/>
                  <a:gd name="T2" fmla="*/ 21 w 758"/>
                  <a:gd name="T3" fmla="*/ 283 h 364"/>
                  <a:gd name="T4" fmla="*/ 21 w 758"/>
                  <a:gd name="T5" fmla="*/ 267 h 364"/>
                  <a:gd name="T6" fmla="*/ 37 w 758"/>
                  <a:gd name="T7" fmla="*/ 253 h 364"/>
                  <a:gd name="T8" fmla="*/ 60 w 758"/>
                  <a:gd name="T9" fmla="*/ 241 h 364"/>
                  <a:gd name="T10" fmla="*/ 78 w 758"/>
                  <a:gd name="T11" fmla="*/ 230 h 364"/>
                  <a:gd name="T12" fmla="*/ 93 w 758"/>
                  <a:gd name="T13" fmla="*/ 216 h 364"/>
                  <a:gd name="T14" fmla="*/ 112 w 758"/>
                  <a:gd name="T15" fmla="*/ 205 h 364"/>
                  <a:gd name="T16" fmla="*/ 117 w 758"/>
                  <a:gd name="T17" fmla="*/ 188 h 364"/>
                  <a:gd name="T18" fmla="*/ 135 w 758"/>
                  <a:gd name="T19" fmla="*/ 171 h 364"/>
                  <a:gd name="T20" fmla="*/ 140 w 758"/>
                  <a:gd name="T21" fmla="*/ 180 h 364"/>
                  <a:gd name="T22" fmla="*/ 155 w 758"/>
                  <a:gd name="T23" fmla="*/ 163 h 364"/>
                  <a:gd name="T24" fmla="*/ 174 w 758"/>
                  <a:gd name="T25" fmla="*/ 154 h 364"/>
                  <a:gd name="T26" fmla="*/ 186 w 758"/>
                  <a:gd name="T27" fmla="*/ 152 h 364"/>
                  <a:gd name="T28" fmla="*/ 213 w 758"/>
                  <a:gd name="T29" fmla="*/ 126 h 364"/>
                  <a:gd name="T30" fmla="*/ 213 w 758"/>
                  <a:gd name="T31" fmla="*/ 107 h 364"/>
                  <a:gd name="T32" fmla="*/ 280 w 758"/>
                  <a:gd name="T33" fmla="*/ 84 h 364"/>
                  <a:gd name="T34" fmla="*/ 357 w 758"/>
                  <a:gd name="T35" fmla="*/ 73 h 364"/>
                  <a:gd name="T36" fmla="*/ 435 w 758"/>
                  <a:gd name="T37" fmla="*/ 56 h 364"/>
                  <a:gd name="T38" fmla="*/ 510 w 758"/>
                  <a:gd name="T39" fmla="*/ 42 h 364"/>
                  <a:gd name="T40" fmla="*/ 596 w 758"/>
                  <a:gd name="T41" fmla="*/ 23 h 364"/>
                  <a:gd name="T42" fmla="*/ 668 w 758"/>
                  <a:gd name="T43" fmla="*/ 6 h 364"/>
                  <a:gd name="T44" fmla="*/ 709 w 758"/>
                  <a:gd name="T45" fmla="*/ 3 h 364"/>
                  <a:gd name="T46" fmla="*/ 722 w 758"/>
                  <a:gd name="T47" fmla="*/ 20 h 364"/>
                  <a:gd name="T48" fmla="*/ 743 w 758"/>
                  <a:gd name="T49" fmla="*/ 50 h 364"/>
                  <a:gd name="T50" fmla="*/ 725 w 758"/>
                  <a:gd name="T51" fmla="*/ 28 h 364"/>
                  <a:gd name="T52" fmla="*/ 702 w 758"/>
                  <a:gd name="T53" fmla="*/ 28 h 364"/>
                  <a:gd name="T54" fmla="*/ 702 w 758"/>
                  <a:gd name="T55" fmla="*/ 48 h 364"/>
                  <a:gd name="T56" fmla="*/ 686 w 758"/>
                  <a:gd name="T57" fmla="*/ 65 h 364"/>
                  <a:gd name="T58" fmla="*/ 668 w 758"/>
                  <a:gd name="T59" fmla="*/ 70 h 364"/>
                  <a:gd name="T60" fmla="*/ 650 w 758"/>
                  <a:gd name="T61" fmla="*/ 34 h 364"/>
                  <a:gd name="T62" fmla="*/ 652 w 758"/>
                  <a:gd name="T63" fmla="*/ 50 h 364"/>
                  <a:gd name="T64" fmla="*/ 665 w 758"/>
                  <a:gd name="T65" fmla="*/ 84 h 364"/>
                  <a:gd name="T66" fmla="*/ 720 w 758"/>
                  <a:gd name="T67" fmla="*/ 70 h 364"/>
                  <a:gd name="T68" fmla="*/ 720 w 758"/>
                  <a:gd name="T69" fmla="*/ 104 h 364"/>
                  <a:gd name="T70" fmla="*/ 743 w 758"/>
                  <a:gd name="T71" fmla="*/ 67 h 364"/>
                  <a:gd name="T72" fmla="*/ 743 w 758"/>
                  <a:gd name="T73" fmla="*/ 107 h 364"/>
                  <a:gd name="T74" fmla="*/ 691 w 758"/>
                  <a:gd name="T75" fmla="*/ 137 h 364"/>
                  <a:gd name="T76" fmla="*/ 691 w 758"/>
                  <a:gd name="T77" fmla="*/ 129 h 364"/>
                  <a:gd name="T78" fmla="*/ 637 w 758"/>
                  <a:gd name="T79" fmla="*/ 137 h 364"/>
                  <a:gd name="T80" fmla="*/ 689 w 758"/>
                  <a:gd name="T81" fmla="*/ 157 h 364"/>
                  <a:gd name="T82" fmla="*/ 691 w 758"/>
                  <a:gd name="T83" fmla="*/ 177 h 364"/>
                  <a:gd name="T84" fmla="*/ 665 w 758"/>
                  <a:gd name="T85" fmla="*/ 196 h 364"/>
                  <a:gd name="T86" fmla="*/ 647 w 758"/>
                  <a:gd name="T87" fmla="*/ 196 h 364"/>
                  <a:gd name="T88" fmla="*/ 689 w 758"/>
                  <a:gd name="T89" fmla="*/ 199 h 364"/>
                  <a:gd name="T90" fmla="*/ 720 w 758"/>
                  <a:gd name="T91" fmla="*/ 196 h 364"/>
                  <a:gd name="T92" fmla="*/ 702 w 758"/>
                  <a:gd name="T93" fmla="*/ 230 h 364"/>
                  <a:gd name="T94" fmla="*/ 652 w 758"/>
                  <a:gd name="T95" fmla="*/ 244 h 364"/>
                  <a:gd name="T96" fmla="*/ 616 w 758"/>
                  <a:gd name="T97" fmla="*/ 283 h 364"/>
                  <a:gd name="T98" fmla="*/ 596 w 758"/>
                  <a:gd name="T99" fmla="*/ 331 h 364"/>
                  <a:gd name="T100" fmla="*/ 538 w 758"/>
                  <a:gd name="T101" fmla="*/ 364 h 364"/>
                  <a:gd name="T102" fmla="*/ 448 w 758"/>
                  <a:gd name="T103" fmla="*/ 289 h 364"/>
                  <a:gd name="T104" fmla="*/ 342 w 758"/>
                  <a:gd name="T105" fmla="*/ 286 h 364"/>
                  <a:gd name="T106" fmla="*/ 308 w 758"/>
                  <a:gd name="T107" fmla="*/ 264 h 364"/>
                  <a:gd name="T108" fmla="*/ 295 w 758"/>
                  <a:gd name="T109" fmla="*/ 261 h 364"/>
                  <a:gd name="T110" fmla="*/ 264 w 758"/>
                  <a:gd name="T111" fmla="*/ 258 h 364"/>
                  <a:gd name="T112" fmla="*/ 186 w 758"/>
                  <a:gd name="T113" fmla="*/ 267 h 364"/>
                  <a:gd name="T114" fmla="*/ 174 w 758"/>
                  <a:gd name="T115" fmla="*/ 272 h 364"/>
                  <a:gd name="T116" fmla="*/ 161 w 758"/>
                  <a:gd name="T117" fmla="*/ 278 h 364"/>
                  <a:gd name="T118" fmla="*/ 145 w 758"/>
                  <a:gd name="T119" fmla="*/ 286 h 364"/>
                  <a:gd name="T120" fmla="*/ 112 w 758"/>
                  <a:gd name="T121" fmla="*/ 303 h 364"/>
                  <a:gd name="T122" fmla="*/ 29 w 758"/>
                  <a:gd name="T123" fmla="*/ 317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8" h="364">
                    <a:moveTo>
                      <a:pt x="29" y="317"/>
                    </a:moveTo>
                    <a:lnTo>
                      <a:pt x="18" y="320"/>
                    </a:lnTo>
                    <a:lnTo>
                      <a:pt x="0" y="320"/>
                    </a:lnTo>
                    <a:lnTo>
                      <a:pt x="0" y="294"/>
                    </a:lnTo>
                    <a:lnTo>
                      <a:pt x="3" y="286"/>
                    </a:lnTo>
                    <a:lnTo>
                      <a:pt x="8" y="286"/>
                    </a:lnTo>
                    <a:lnTo>
                      <a:pt x="16" y="286"/>
                    </a:lnTo>
                    <a:lnTo>
                      <a:pt x="21" y="283"/>
                    </a:lnTo>
                    <a:lnTo>
                      <a:pt x="21" y="280"/>
                    </a:lnTo>
                    <a:lnTo>
                      <a:pt x="21" y="278"/>
                    </a:lnTo>
                    <a:lnTo>
                      <a:pt x="23" y="272"/>
                    </a:lnTo>
                    <a:lnTo>
                      <a:pt x="21" y="267"/>
                    </a:lnTo>
                    <a:lnTo>
                      <a:pt x="26" y="261"/>
                    </a:lnTo>
                    <a:lnTo>
                      <a:pt x="29" y="258"/>
                    </a:lnTo>
                    <a:lnTo>
                      <a:pt x="34" y="253"/>
                    </a:lnTo>
                    <a:lnTo>
                      <a:pt x="37" y="253"/>
                    </a:lnTo>
                    <a:lnTo>
                      <a:pt x="42" y="244"/>
                    </a:lnTo>
                    <a:lnTo>
                      <a:pt x="49" y="241"/>
                    </a:lnTo>
                    <a:lnTo>
                      <a:pt x="54" y="241"/>
                    </a:lnTo>
                    <a:lnTo>
                      <a:pt x="60" y="241"/>
                    </a:lnTo>
                    <a:lnTo>
                      <a:pt x="65" y="241"/>
                    </a:lnTo>
                    <a:lnTo>
                      <a:pt x="68" y="236"/>
                    </a:lnTo>
                    <a:lnTo>
                      <a:pt x="75" y="233"/>
                    </a:lnTo>
                    <a:lnTo>
                      <a:pt x="78" y="230"/>
                    </a:lnTo>
                    <a:lnTo>
                      <a:pt x="83" y="230"/>
                    </a:lnTo>
                    <a:lnTo>
                      <a:pt x="85" y="222"/>
                    </a:lnTo>
                    <a:lnTo>
                      <a:pt x="85" y="219"/>
                    </a:lnTo>
                    <a:lnTo>
                      <a:pt x="93" y="216"/>
                    </a:lnTo>
                    <a:lnTo>
                      <a:pt x="96" y="213"/>
                    </a:lnTo>
                    <a:lnTo>
                      <a:pt x="101" y="210"/>
                    </a:lnTo>
                    <a:lnTo>
                      <a:pt x="106" y="210"/>
                    </a:lnTo>
                    <a:lnTo>
                      <a:pt x="112" y="205"/>
                    </a:lnTo>
                    <a:lnTo>
                      <a:pt x="114" y="196"/>
                    </a:lnTo>
                    <a:lnTo>
                      <a:pt x="114" y="191"/>
                    </a:lnTo>
                    <a:lnTo>
                      <a:pt x="114" y="188"/>
                    </a:lnTo>
                    <a:lnTo>
                      <a:pt x="117" y="188"/>
                    </a:lnTo>
                    <a:lnTo>
                      <a:pt x="122" y="191"/>
                    </a:lnTo>
                    <a:lnTo>
                      <a:pt x="124" y="182"/>
                    </a:lnTo>
                    <a:lnTo>
                      <a:pt x="124" y="180"/>
                    </a:lnTo>
                    <a:lnTo>
                      <a:pt x="135" y="171"/>
                    </a:lnTo>
                    <a:lnTo>
                      <a:pt x="138" y="171"/>
                    </a:lnTo>
                    <a:lnTo>
                      <a:pt x="140" y="174"/>
                    </a:lnTo>
                    <a:lnTo>
                      <a:pt x="140" y="177"/>
                    </a:lnTo>
                    <a:lnTo>
                      <a:pt x="140" y="180"/>
                    </a:lnTo>
                    <a:lnTo>
                      <a:pt x="143" y="180"/>
                    </a:lnTo>
                    <a:lnTo>
                      <a:pt x="150" y="177"/>
                    </a:lnTo>
                    <a:lnTo>
                      <a:pt x="153" y="177"/>
                    </a:lnTo>
                    <a:lnTo>
                      <a:pt x="155" y="163"/>
                    </a:lnTo>
                    <a:lnTo>
                      <a:pt x="158" y="160"/>
                    </a:lnTo>
                    <a:lnTo>
                      <a:pt x="163" y="157"/>
                    </a:lnTo>
                    <a:lnTo>
                      <a:pt x="166" y="157"/>
                    </a:lnTo>
                    <a:lnTo>
                      <a:pt x="174" y="154"/>
                    </a:lnTo>
                    <a:lnTo>
                      <a:pt x="176" y="154"/>
                    </a:lnTo>
                    <a:lnTo>
                      <a:pt x="181" y="157"/>
                    </a:lnTo>
                    <a:lnTo>
                      <a:pt x="184" y="157"/>
                    </a:lnTo>
                    <a:lnTo>
                      <a:pt x="186" y="152"/>
                    </a:lnTo>
                    <a:lnTo>
                      <a:pt x="194" y="135"/>
                    </a:lnTo>
                    <a:lnTo>
                      <a:pt x="197" y="132"/>
                    </a:lnTo>
                    <a:lnTo>
                      <a:pt x="202" y="126"/>
                    </a:lnTo>
                    <a:lnTo>
                      <a:pt x="213" y="126"/>
                    </a:lnTo>
                    <a:lnTo>
                      <a:pt x="215" y="123"/>
                    </a:lnTo>
                    <a:lnTo>
                      <a:pt x="210" y="123"/>
                    </a:lnTo>
                    <a:lnTo>
                      <a:pt x="210" y="115"/>
                    </a:lnTo>
                    <a:lnTo>
                      <a:pt x="213" y="107"/>
                    </a:lnTo>
                    <a:lnTo>
                      <a:pt x="213" y="104"/>
                    </a:lnTo>
                    <a:lnTo>
                      <a:pt x="213" y="93"/>
                    </a:lnTo>
                    <a:lnTo>
                      <a:pt x="241" y="90"/>
                    </a:lnTo>
                    <a:lnTo>
                      <a:pt x="280" y="84"/>
                    </a:lnTo>
                    <a:lnTo>
                      <a:pt x="287" y="84"/>
                    </a:lnTo>
                    <a:lnTo>
                      <a:pt x="308" y="82"/>
                    </a:lnTo>
                    <a:lnTo>
                      <a:pt x="321" y="76"/>
                    </a:lnTo>
                    <a:lnTo>
                      <a:pt x="357" y="73"/>
                    </a:lnTo>
                    <a:lnTo>
                      <a:pt x="386" y="67"/>
                    </a:lnTo>
                    <a:lnTo>
                      <a:pt x="406" y="65"/>
                    </a:lnTo>
                    <a:lnTo>
                      <a:pt x="430" y="56"/>
                    </a:lnTo>
                    <a:lnTo>
                      <a:pt x="435" y="56"/>
                    </a:lnTo>
                    <a:lnTo>
                      <a:pt x="469" y="50"/>
                    </a:lnTo>
                    <a:lnTo>
                      <a:pt x="471" y="50"/>
                    </a:lnTo>
                    <a:lnTo>
                      <a:pt x="497" y="45"/>
                    </a:lnTo>
                    <a:lnTo>
                      <a:pt x="510" y="42"/>
                    </a:lnTo>
                    <a:lnTo>
                      <a:pt x="533" y="39"/>
                    </a:lnTo>
                    <a:lnTo>
                      <a:pt x="546" y="34"/>
                    </a:lnTo>
                    <a:lnTo>
                      <a:pt x="557" y="31"/>
                    </a:lnTo>
                    <a:lnTo>
                      <a:pt x="596" y="23"/>
                    </a:lnTo>
                    <a:lnTo>
                      <a:pt x="608" y="20"/>
                    </a:lnTo>
                    <a:lnTo>
                      <a:pt x="632" y="14"/>
                    </a:lnTo>
                    <a:lnTo>
                      <a:pt x="663" y="9"/>
                    </a:lnTo>
                    <a:lnTo>
                      <a:pt x="668" y="6"/>
                    </a:lnTo>
                    <a:lnTo>
                      <a:pt x="683" y="3"/>
                    </a:lnTo>
                    <a:lnTo>
                      <a:pt x="702" y="0"/>
                    </a:lnTo>
                    <a:lnTo>
                      <a:pt x="709" y="0"/>
                    </a:lnTo>
                    <a:lnTo>
                      <a:pt x="709" y="3"/>
                    </a:lnTo>
                    <a:lnTo>
                      <a:pt x="707" y="6"/>
                    </a:lnTo>
                    <a:lnTo>
                      <a:pt x="720" y="12"/>
                    </a:lnTo>
                    <a:lnTo>
                      <a:pt x="714" y="12"/>
                    </a:lnTo>
                    <a:lnTo>
                      <a:pt x="722" y="20"/>
                    </a:lnTo>
                    <a:lnTo>
                      <a:pt x="722" y="12"/>
                    </a:lnTo>
                    <a:lnTo>
                      <a:pt x="725" y="20"/>
                    </a:lnTo>
                    <a:lnTo>
                      <a:pt x="740" y="45"/>
                    </a:lnTo>
                    <a:lnTo>
                      <a:pt x="743" y="50"/>
                    </a:lnTo>
                    <a:lnTo>
                      <a:pt x="735" y="48"/>
                    </a:lnTo>
                    <a:lnTo>
                      <a:pt x="728" y="31"/>
                    </a:lnTo>
                    <a:lnTo>
                      <a:pt x="725" y="31"/>
                    </a:lnTo>
                    <a:lnTo>
                      <a:pt x="725" y="28"/>
                    </a:lnTo>
                    <a:lnTo>
                      <a:pt x="720" y="25"/>
                    </a:lnTo>
                    <a:lnTo>
                      <a:pt x="725" y="39"/>
                    </a:lnTo>
                    <a:lnTo>
                      <a:pt x="725" y="42"/>
                    </a:lnTo>
                    <a:lnTo>
                      <a:pt x="702" y="28"/>
                    </a:lnTo>
                    <a:lnTo>
                      <a:pt x="702" y="31"/>
                    </a:lnTo>
                    <a:lnTo>
                      <a:pt x="712" y="45"/>
                    </a:lnTo>
                    <a:lnTo>
                      <a:pt x="709" y="48"/>
                    </a:lnTo>
                    <a:lnTo>
                      <a:pt x="702" y="48"/>
                    </a:lnTo>
                    <a:lnTo>
                      <a:pt x="694" y="45"/>
                    </a:lnTo>
                    <a:lnTo>
                      <a:pt x="697" y="53"/>
                    </a:lnTo>
                    <a:lnTo>
                      <a:pt x="681" y="65"/>
                    </a:lnTo>
                    <a:lnTo>
                      <a:pt x="686" y="65"/>
                    </a:lnTo>
                    <a:lnTo>
                      <a:pt x="681" y="73"/>
                    </a:lnTo>
                    <a:lnTo>
                      <a:pt x="673" y="73"/>
                    </a:lnTo>
                    <a:lnTo>
                      <a:pt x="668" y="67"/>
                    </a:lnTo>
                    <a:lnTo>
                      <a:pt x="668" y="70"/>
                    </a:lnTo>
                    <a:lnTo>
                      <a:pt x="663" y="70"/>
                    </a:lnTo>
                    <a:lnTo>
                      <a:pt x="660" y="56"/>
                    </a:lnTo>
                    <a:lnTo>
                      <a:pt x="660" y="42"/>
                    </a:lnTo>
                    <a:lnTo>
                      <a:pt x="650" y="34"/>
                    </a:lnTo>
                    <a:lnTo>
                      <a:pt x="634" y="34"/>
                    </a:lnTo>
                    <a:lnTo>
                      <a:pt x="652" y="42"/>
                    </a:lnTo>
                    <a:lnTo>
                      <a:pt x="655" y="45"/>
                    </a:lnTo>
                    <a:lnTo>
                      <a:pt x="652" y="50"/>
                    </a:lnTo>
                    <a:lnTo>
                      <a:pt x="655" y="62"/>
                    </a:lnTo>
                    <a:lnTo>
                      <a:pt x="665" y="76"/>
                    </a:lnTo>
                    <a:lnTo>
                      <a:pt x="663" y="87"/>
                    </a:lnTo>
                    <a:lnTo>
                      <a:pt x="665" y="84"/>
                    </a:lnTo>
                    <a:lnTo>
                      <a:pt x="689" y="73"/>
                    </a:lnTo>
                    <a:lnTo>
                      <a:pt x="694" y="82"/>
                    </a:lnTo>
                    <a:lnTo>
                      <a:pt x="707" y="70"/>
                    </a:lnTo>
                    <a:lnTo>
                      <a:pt x="720" y="70"/>
                    </a:lnTo>
                    <a:lnTo>
                      <a:pt x="725" y="73"/>
                    </a:lnTo>
                    <a:lnTo>
                      <a:pt x="725" y="93"/>
                    </a:lnTo>
                    <a:lnTo>
                      <a:pt x="730" y="104"/>
                    </a:lnTo>
                    <a:lnTo>
                      <a:pt x="720" y="104"/>
                    </a:lnTo>
                    <a:lnTo>
                      <a:pt x="725" y="107"/>
                    </a:lnTo>
                    <a:lnTo>
                      <a:pt x="730" y="104"/>
                    </a:lnTo>
                    <a:lnTo>
                      <a:pt x="730" y="76"/>
                    </a:lnTo>
                    <a:lnTo>
                      <a:pt x="743" y="67"/>
                    </a:lnTo>
                    <a:lnTo>
                      <a:pt x="751" y="73"/>
                    </a:lnTo>
                    <a:lnTo>
                      <a:pt x="758" y="96"/>
                    </a:lnTo>
                    <a:lnTo>
                      <a:pt x="753" y="109"/>
                    </a:lnTo>
                    <a:lnTo>
                      <a:pt x="743" y="107"/>
                    </a:lnTo>
                    <a:lnTo>
                      <a:pt x="733" y="135"/>
                    </a:lnTo>
                    <a:lnTo>
                      <a:pt x="725" y="146"/>
                    </a:lnTo>
                    <a:lnTo>
                      <a:pt x="694" y="140"/>
                    </a:lnTo>
                    <a:lnTo>
                      <a:pt x="691" y="137"/>
                    </a:lnTo>
                    <a:lnTo>
                      <a:pt x="697" y="132"/>
                    </a:lnTo>
                    <a:lnTo>
                      <a:pt x="697" y="126"/>
                    </a:lnTo>
                    <a:lnTo>
                      <a:pt x="689" y="123"/>
                    </a:lnTo>
                    <a:lnTo>
                      <a:pt x="691" y="129"/>
                    </a:lnTo>
                    <a:lnTo>
                      <a:pt x="681" y="132"/>
                    </a:lnTo>
                    <a:lnTo>
                      <a:pt x="683" y="140"/>
                    </a:lnTo>
                    <a:lnTo>
                      <a:pt x="676" y="149"/>
                    </a:lnTo>
                    <a:lnTo>
                      <a:pt x="637" y="137"/>
                    </a:lnTo>
                    <a:lnTo>
                      <a:pt x="650" y="152"/>
                    </a:lnTo>
                    <a:lnTo>
                      <a:pt x="681" y="154"/>
                    </a:lnTo>
                    <a:lnTo>
                      <a:pt x="689" y="160"/>
                    </a:lnTo>
                    <a:lnTo>
                      <a:pt x="689" y="157"/>
                    </a:lnTo>
                    <a:lnTo>
                      <a:pt x="694" y="157"/>
                    </a:lnTo>
                    <a:lnTo>
                      <a:pt x="697" y="160"/>
                    </a:lnTo>
                    <a:lnTo>
                      <a:pt x="689" y="174"/>
                    </a:lnTo>
                    <a:lnTo>
                      <a:pt x="691" y="177"/>
                    </a:lnTo>
                    <a:lnTo>
                      <a:pt x="691" y="188"/>
                    </a:lnTo>
                    <a:lnTo>
                      <a:pt x="689" y="194"/>
                    </a:lnTo>
                    <a:lnTo>
                      <a:pt x="673" y="199"/>
                    </a:lnTo>
                    <a:lnTo>
                      <a:pt x="665" y="196"/>
                    </a:lnTo>
                    <a:lnTo>
                      <a:pt x="663" y="194"/>
                    </a:lnTo>
                    <a:lnTo>
                      <a:pt x="652" y="194"/>
                    </a:lnTo>
                    <a:lnTo>
                      <a:pt x="647" y="194"/>
                    </a:lnTo>
                    <a:lnTo>
                      <a:pt x="647" y="196"/>
                    </a:lnTo>
                    <a:lnTo>
                      <a:pt x="660" y="196"/>
                    </a:lnTo>
                    <a:lnTo>
                      <a:pt x="668" y="210"/>
                    </a:lnTo>
                    <a:lnTo>
                      <a:pt x="694" y="205"/>
                    </a:lnTo>
                    <a:lnTo>
                      <a:pt x="689" y="199"/>
                    </a:lnTo>
                    <a:lnTo>
                      <a:pt x="704" y="196"/>
                    </a:lnTo>
                    <a:lnTo>
                      <a:pt x="709" y="191"/>
                    </a:lnTo>
                    <a:lnTo>
                      <a:pt x="712" y="196"/>
                    </a:lnTo>
                    <a:lnTo>
                      <a:pt x="720" y="196"/>
                    </a:lnTo>
                    <a:lnTo>
                      <a:pt x="722" y="191"/>
                    </a:lnTo>
                    <a:lnTo>
                      <a:pt x="722" y="194"/>
                    </a:lnTo>
                    <a:lnTo>
                      <a:pt x="712" y="216"/>
                    </a:lnTo>
                    <a:lnTo>
                      <a:pt x="702" y="230"/>
                    </a:lnTo>
                    <a:lnTo>
                      <a:pt x="663" y="239"/>
                    </a:lnTo>
                    <a:lnTo>
                      <a:pt x="650" y="233"/>
                    </a:lnTo>
                    <a:lnTo>
                      <a:pt x="655" y="241"/>
                    </a:lnTo>
                    <a:lnTo>
                      <a:pt x="652" y="244"/>
                    </a:lnTo>
                    <a:lnTo>
                      <a:pt x="624" y="278"/>
                    </a:lnTo>
                    <a:lnTo>
                      <a:pt x="621" y="283"/>
                    </a:lnTo>
                    <a:lnTo>
                      <a:pt x="616" y="280"/>
                    </a:lnTo>
                    <a:lnTo>
                      <a:pt x="616" y="283"/>
                    </a:lnTo>
                    <a:lnTo>
                      <a:pt x="608" y="300"/>
                    </a:lnTo>
                    <a:lnTo>
                      <a:pt x="598" y="317"/>
                    </a:lnTo>
                    <a:lnTo>
                      <a:pt x="598" y="328"/>
                    </a:lnTo>
                    <a:lnTo>
                      <a:pt x="596" y="331"/>
                    </a:lnTo>
                    <a:lnTo>
                      <a:pt x="590" y="317"/>
                    </a:lnTo>
                    <a:lnTo>
                      <a:pt x="596" y="342"/>
                    </a:lnTo>
                    <a:lnTo>
                      <a:pt x="590" y="351"/>
                    </a:lnTo>
                    <a:lnTo>
                      <a:pt x="538" y="364"/>
                    </a:lnTo>
                    <a:lnTo>
                      <a:pt x="533" y="359"/>
                    </a:lnTo>
                    <a:lnTo>
                      <a:pt x="487" y="323"/>
                    </a:lnTo>
                    <a:lnTo>
                      <a:pt x="448" y="294"/>
                    </a:lnTo>
                    <a:lnTo>
                      <a:pt x="448" y="289"/>
                    </a:lnTo>
                    <a:lnTo>
                      <a:pt x="422" y="275"/>
                    </a:lnTo>
                    <a:lnTo>
                      <a:pt x="399" y="278"/>
                    </a:lnTo>
                    <a:lnTo>
                      <a:pt x="362" y="283"/>
                    </a:lnTo>
                    <a:lnTo>
                      <a:pt x="342" y="286"/>
                    </a:lnTo>
                    <a:lnTo>
                      <a:pt x="321" y="294"/>
                    </a:lnTo>
                    <a:lnTo>
                      <a:pt x="319" y="278"/>
                    </a:lnTo>
                    <a:lnTo>
                      <a:pt x="314" y="272"/>
                    </a:lnTo>
                    <a:lnTo>
                      <a:pt x="308" y="264"/>
                    </a:lnTo>
                    <a:lnTo>
                      <a:pt x="303" y="261"/>
                    </a:lnTo>
                    <a:lnTo>
                      <a:pt x="295" y="267"/>
                    </a:lnTo>
                    <a:lnTo>
                      <a:pt x="293" y="267"/>
                    </a:lnTo>
                    <a:lnTo>
                      <a:pt x="295" y="261"/>
                    </a:lnTo>
                    <a:lnTo>
                      <a:pt x="293" y="258"/>
                    </a:lnTo>
                    <a:lnTo>
                      <a:pt x="293" y="255"/>
                    </a:lnTo>
                    <a:lnTo>
                      <a:pt x="269" y="258"/>
                    </a:lnTo>
                    <a:lnTo>
                      <a:pt x="264" y="258"/>
                    </a:lnTo>
                    <a:lnTo>
                      <a:pt x="225" y="261"/>
                    </a:lnTo>
                    <a:lnTo>
                      <a:pt x="218" y="264"/>
                    </a:lnTo>
                    <a:lnTo>
                      <a:pt x="210" y="264"/>
                    </a:lnTo>
                    <a:lnTo>
                      <a:pt x="186" y="267"/>
                    </a:lnTo>
                    <a:lnTo>
                      <a:pt x="181" y="267"/>
                    </a:lnTo>
                    <a:lnTo>
                      <a:pt x="179" y="272"/>
                    </a:lnTo>
                    <a:lnTo>
                      <a:pt x="176" y="272"/>
                    </a:lnTo>
                    <a:lnTo>
                      <a:pt x="174" y="272"/>
                    </a:lnTo>
                    <a:lnTo>
                      <a:pt x="171" y="267"/>
                    </a:lnTo>
                    <a:lnTo>
                      <a:pt x="166" y="275"/>
                    </a:lnTo>
                    <a:lnTo>
                      <a:pt x="163" y="275"/>
                    </a:lnTo>
                    <a:lnTo>
                      <a:pt x="161" y="278"/>
                    </a:lnTo>
                    <a:lnTo>
                      <a:pt x="155" y="278"/>
                    </a:lnTo>
                    <a:lnTo>
                      <a:pt x="150" y="283"/>
                    </a:lnTo>
                    <a:lnTo>
                      <a:pt x="145" y="283"/>
                    </a:lnTo>
                    <a:lnTo>
                      <a:pt x="145" y="286"/>
                    </a:lnTo>
                    <a:lnTo>
                      <a:pt x="138" y="289"/>
                    </a:lnTo>
                    <a:lnTo>
                      <a:pt x="127" y="294"/>
                    </a:lnTo>
                    <a:lnTo>
                      <a:pt x="119" y="300"/>
                    </a:lnTo>
                    <a:lnTo>
                      <a:pt x="112" y="303"/>
                    </a:lnTo>
                    <a:lnTo>
                      <a:pt x="73" y="309"/>
                    </a:lnTo>
                    <a:lnTo>
                      <a:pt x="68" y="309"/>
                    </a:lnTo>
                    <a:lnTo>
                      <a:pt x="37" y="317"/>
                    </a:lnTo>
                    <a:lnTo>
                      <a:pt x="29" y="317"/>
                    </a:lnTo>
                    <a:close/>
                  </a:path>
                </a:pathLst>
              </a:custGeom>
              <a:solidFill>
                <a:srgbClr val="ECF1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348">
                <a:extLst>
                  <a:ext uri="{FF2B5EF4-FFF2-40B4-BE49-F238E27FC236}">
                    <a16:creationId xmlns:a16="http://schemas.microsoft.com/office/drawing/2014/main" id="{E6EEC9E0-4BF7-470B-A393-F93A3A55A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9" y="2152"/>
                <a:ext cx="758" cy="364"/>
              </a:xfrm>
              <a:custGeom>
                <a:avLst/>
                <a:gdLst>
                  <a:gd name="T0" fmla="*/ 0 w 758"/>
                  <a:gd name="T1" fmla="*/ 294 h 364"/>
                  <a:gd name="T2" fmla="*/ 21 w 758"/>
                  <a:gd name="T3" fmla="*/ 283 h 364"/>
                  <a:gd name="T4" fmla="*/ 21 w 758"/>
                  <a:gd name="T5" fmla="*/ 267 h 364"/>
                  <a:gd name="T6" fmla="*/ 37 w 758"/>
                  <a:gd name="T7" fmla="*/ 253 h 364"/>
                  <a:gd name="T8" fmla="*/ 60 w 758"/>
                  <a:gd name="T9" fmla="*/ 241 h 364"/>
                  <a:gd name="T10" fmla="*/ 78 w 758"/>
                  <a:gd name="T11" fmla="*/ 230 h 364"/>
                  <a:gd name="T12" fmla="*/ 93 w 758"/>
                  <a:gd name="T13" fmla="*/ 216 h 364"/>
                  <a:gd name="T14" fmla="*/ 112 w 758"/>
                  <a:gd name="T15" fmla="*/ 205 h 364"/>
                  <a:gd name="T16" fmla="*/ 117 w 758"/>
                  <a:gd name="T17" fmla="*/ 188 h 364"/>
                  <a:gd name="T18" fmla="*/ 135 w 758"/>
                  <a:gd name="T19" fmla="*/ 171 h 364"/>
                  <a:gd name="T20" fmla="*/ 140 w 758"/>
                  <a:gd name="T21" fmla="*/ 180 h 364"/>
                  <a:gd name="T22" fmla="*/ 155 w 758"/>
                  <a:gd name="T23" fmla="*/ 163 h 364"/>
                  <a:gd name="T24" fmla="*/ 174 w 758"/>
                  <a:gd name="T25" fmla="*/ 154 h 364"/>
                  <a:gd name="T26" fmla="*/ 186 w 758"/>
                  <a:gd name="T27" fmla="*/ 152 h 364"/>
                  <a:gd name="T28" fmla="*/ 213 w 758"/>
                  <a:gd name="T29" fmla="*/ 126 h 364"/>
                  <a:gd name="T30" fmla="*/ 213 w 758"/>
                  <a:gd name="T31" fmla="*/ 107 h 364"/>
                  <a:gd name="T32" fmla="*/ 280 w 758"/>
                  <a:gd name="T33" fmla="*/ 84 h 364"/>
                  <a:gd name="T34" fmla="*/ 357 w 758"/>
                  <a:gd name="T35" fmla="*/ 73 h 364"/>
                  <a:gd name="T36" fmla="*/ 435 w 758"/>
                  <a:gd name="T37" fmla="*/ 56 h 364"/>
                  <a:gd name="T38" fmla="*/ 510 w 758"/>
                  <a:gd name="T39" fmla="*/ 42 h 364"/>
                  <a:gd name="T40" fmla="*/ 596 w 758"/>
                  <a:gd name="T41" fmla="*/ 23 h 364"/>
                  <a:gd name="T42" fmla="*/ 668 w 758"/>
                  <a:gd name="T43" fmla="*/ 6 h 364"/>
                  <a:gd name="T44" fmla="*/ 709 w 758"/>
                  <a:gd name="T45" fmla="*/ 3 h 364"/>
                  <a:gd name="T46" fmla="*/ 722 w 758"/>
                  <a:gd name="T47" fmla="*/ 20 h 364"/>
                  <a:gd name="T48" fmla="*/ 743 w 758"/>
                  <a:gd name="T49" fmla="*/ 50 h 364"/>
                  <a:gd name="T50" fmla="*/ 725 w 758"/>
                  <a:gd name="T51" fmla="*/ 28 h 364"/>
                  <a:gd name="T52" fmla="*/ 702 w 758"/>
                  <a:gd name="T53" fmla="*/ 28 h 364"/>
                  <a:gd name="T54" fmla="*/ 702 w 758"/>
                  <a:gd name="T55" fmla="*/ 48 h 364"/>
                  <a:gd name="T56" fmla="*/ 686 w 758"/>
                  <a:gd name="T57" fmla="*/ 65 h 364"/>
                  <a:gd name="T58" fmla="*/ 668 w 758"/>
                  <a:gd name="T59" fmla="*/ 70 h 364"/>
                  <a:gd name="T60" fmla="*/ 650 w 758"/>
                  <a:gd name="T61" fmla="*/ 34 h 364"/>
                  <a:gd name="T62" fmla="*/ 652 w 758"/>
                  <a:gd name="T63" fmla="*/ 50 h 364"/>
                  <a:gd name="T64" fmla="*/ 665 w 758"/>
                  <a:gd name="T65" fmla="*/ 84 h 364"/>
                  <a:gd name="T66" fmla="*/ 720 w 758"/>
                  <a:gd name="T67" fmla="*/ 70 h 364"/>
                  <a:gd name="T68" fmla="*/ 720 w 758"/>
                  <a:gd name="T69" fmla="*/ 104 h 364"/>
                  <a:gd name="T70" fmla="*/ 743 w 758"/>
                  <a:gd name="T71" fmla="*/ 67 h 364"/>
                  <a:gd name="T72" fmla="*/ 743 w 758"/>
                  <a:gd name="T73" fmla="*/ 107 h 364"/>
                  <a:gd name="T74" fmla="*/ 691 w 758"/>
                  <a:gd name="T75" fmla="*/ 137 h 364"/>
                  <a:gd name="T76" fmla="*/ 691 w 758"/>
                  <a:gd name="T77" fmla="*/ 129 h 364"/>
                  <a:gd name="T78" fmla="*/ 637 w 758"/>
                  <a:gd name="T79" fmla="*/ 137 h 364"/>
                  <a:gd name="T80" fmla="*/ 689 w 758"/>
                  <a:gd name="T81" fmla="*/ 157 h 364"/>
                  <a:gd name="T82" fmla="*/ 691 w 758"/>
                  <a:gd name="T83" fmla="*/ 177 h 364"/>
                  <a:gd name="T84" fmla="*/ 665 w 758"/>
                  <a:gd name="T85" fmla="*/ 196 h 364"/>
                  <a:gd name="T86" fmla="*/ 647 w 758"/>
                  <a:gd name="T87" fmla="*/ 196 h 364"/>
                  <a:gd name="T88" fmla="*/ 689 w 758"/>
                  <a:gd name="T89" fmla="*/ 199 h 364"/>
                  <a:gd name="T90" fmla="*/ 720 w 758"/>
                  <a:gd name="T91" fmla="*/ 196 h 364"/>
                  <a:gd name="T92" fmla="*/ 702 w 758"/>
                  <a:gd name="T93" fmla="*/ 230 h 364"/>
                  <a:gd name="T94" fmla="*/ 652 w 758"/>
                  <a:gd name="T95" fmla="*/ 244 h 364"/>
                  <a:gd name="T96" fmla="*/ 616 w 758"/>
                  <a:gd name="T97" fmla="*/ 283 h 364"/>
                  <a:gd name="T98" fmla="*/ 596 w 758"/>
                  <a:gd name="T99" fmla="*/ 331 h 364"/>
                  <a:gd name="T100" fmla="*/ 538 w 758"/>
                  <a:gd name="T101" fmla="*/ 364 h 364"/>
                  <a:gd name="T102" fmla="*/ 448 w 758"/>
                  <a:gd name="T103" fmla="*/ 289 h 364"/>
                  <a:gd name="T104" fmla="*/ 342 w 758"/>
                  <a:gd name="T105" fmla="*/ 286 h 364"/>
                  <a:gd name="T106" fmla="*/ 308 w 758"/>
                  <a:gd name="T107" fmla="*/ 264 h 364"/>
                  <a:gd name="T108" fmla="*/ 295 w 758"/>
                  <a:gd name="T109" fmla="*/ 261 h 364"/>
                  <a:gd name="T110" fmla="*/ 264 w 758"/>
                  <a:gd name="T111" fmla="*/ 258 h 364"/>
                  <a:gd name="T112" fmla="*/ 186 w 758"/>
                  <a:gd name="T113" fmla="*/ 267 h 364"/>
                  <a:gd name="T114" fmla="*/ 174 w 758"/>
                  <a:gd name="T115" fmla="*/ 272 h 364"/>
                  <a:gd name="T116" fmla="*/ 161 w 758"/>
                  <a:gd name="T117" fmla="*/ 278 h 364"/>
                  <a:gd name="T118" fmla="*/ 145 w 758"/>
                  <a:gd name="T119" fmla="*/ 286 h 364"/>
                  <a:gd name="T120" fmla="*/ 112 w 758"/>
                  <a:gd name="T121" fmla="*/ 303 h 364"/>
                  <a:gd name="T122" fmla="*/ 29 w 758"/>
                  <a:gd name="T123" fmla="*/ 317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8" h="364">
                    <a:moveTo>
                      <a:pt x="29" y="317"/>
                    </a:moveTo>
                    <a:lnTo>
                      <a:pt x="18" y="320"/>
                    </a:lnTo>
                    <a:lnTo>
                      <a:pt x="0" y="320"/>
                    </a:lnTo>
                    <a:lnTo>
                      <a:pt x="0" y="294"/>
                    </a:lnTo>
                    <a:lnTo>
                      <a:pt x="3" y="286"/>
                    </a:lnTo>
                    <a:lnTo>
                      <a:pt x="8" y="286"/>
                    </a:lnTo>
                    <a:lnTo>
                      <a:pt x="16" y="286"/>
                    </a:lnTo>
                    <a:lnTo>
                      <a:pt x="21" y="283"/>
                    </a:lnTo>
                    <a:lnTo>
                      <a:pt x="21" y="280"/>
                    </a:lnTo>
                    <a:lnTo>
                      <a:pt x="21" y="278"/>
                    </a:lnTo>
                    <a:lnTo>
                      <a:pt x="23" y="272"/>
                    </a:lnTo>
                    <a:lnTo>
                      <a:pt x="21" y="267"/>
                    </a:lnTo>
                    <a:lnTo>
                      <a:pt x="26" y="261"/>
                    </a:lnTo>
                    <a:lnTo>
                      <a:pt x="29" y="258"/>
                    </a:lnTo>
                    <a:lnTo>
                      <a:pt x="34" y="253"/>
                    </a:lnTo>
                    <a:lnTo>
                      <a:pt x="37" y="253"/>
                    </a:lnTo>
                    <a:lnTo>
                      <a:pt x="42" y="244"/>
                    </a:lnTo>
                    <a:lnTo>
                      <a:pt x="49" y="241"/>
                    </a:lnTo>
                    <a:lnTo>
                      <a:pt x="54" y="241"/>
                    </a:lnTo>
                    <a:lnTo>
                      <a:pt x="60" y="241"/>
                    </a:lnTo>
                    <a:lnTo>
                      <a:pt x="65" y="241"/>
                    </a:lnTo>
                    <a:lnTo>
                      <a:pt x="68" y="236"/>
                    </a:lnTo>
                    <a:lnTo>
                      <a:pt x="75" y="233"/>
                    </a:lnTo>
                    <a:lnTo>
                      <a:pt x="78" y="230"/>
                    </a:lnTo>
                    <a:lnTo>
                      <a:pt x="83" y="230"/>
                    </a:lnTo>
                    <a:lnTo>
                      <a:pt x="85" y="222"/>
                    </a:lnTo>
                    <a:lnTo>
                      <a:pt x="85" y="219"/>
                    </a:lnTo>
                    <a:lnTo>
                      <a:pt x="93" y="216"/>
                    </a:lnTo>
                    <a:lnTo>
                      <a:pt x="96" y="213"/>
                    </a:lnTo>
                    <a:lnTo>
                      <a:pt x="101" y="210"/>
                    </a:lnTo>
                    <a:lnTo>
                      <a:pt x="106" y="210"/>
                    </a:lnTo>
                    <a:lnTo>
                      <a:pt x="112" y="205"/>
                    </a:lnTo>
                    <a:lnTo>
                      <a:pt x="114" y="196"/>
                    </a:lnTo>
                    <a:lnTo>
                      <a:pt x="114" y="191"/>
                    </a:lnTo>
                    <a:lnTo>
                      <a:pt x="114" y="188"/>
                    </a:lnTo>
                    <a:lnTo>
                      <a:pt x="117" y="188"/>
                    </a:lnTo>
                    <a:lnTo>
                      <a:pt x="122" y="191"/>
                    </a:lnTo>
                    <a:lnTo>
                      <a:pt x="124" y="182"/>
                    </a:lnTo>
                    <a:lnTo>
                      <a:pt x="124" y="180"/>
                    </a:lnTo>
                    <a:lnTo>
                      <a:pt x="135" y="171"/>
                    </a:lnTo>
                    <a:lnTo>
                      <a:pt x="138" y="171"/>
                    </a:lnTo>
                    <a:lnTo>
                      <a:pt x="140" y="174"/>
                    </a:lnTo>
                    <a:lnTo>
                      <a:pt x="140" y="177"/>
                    </a:lnTo>
                    <a:lnTo>
                      <a:pt x="140" y="180"/>
                    </a:lnTo>
                    <a:lnTo>
                      <a:pt x="143" y="180"/>
                    </a:lnTo>
                    <a:lnTo>
                      <a:pt x="150" y="177"/>
                    </a:lnTo>
                    <a:lnTo>
                      <a:pt x="153" y="177"/>
                    </a:lnTo>
                    <a:lnTo>
                      <a:pt x="155" y="163"/>
                    </a:lnTo>
                    <a:lnTo>
                      <a:pt x="158" y="160"/>
                    </a:lnTo>
                    <a:lnTo>
                      <a:pt x="163" y="157"/>
                    </a:lnTo>
                    <a:lnTo>
                      <a:pt x="166" y="157"/>
                    </a:lnTo>
                    <a:lnTo>
                      <a:pt x="174" y="154"/>
                    </a:lnTo>
                    <a:lnTo>
                      <a:pt x="176" y="154"/>
                    </a:lnTo>
                    <a:lnTo>
                      <a:pt x="181" y="157"/>
                    </a:lnTo>
                    <a:lnTo>
                      <a:pt x="184" y="157"/>
                    </a:lnTo>
                    <a:lnTo>
                      <a:pt x="186" y="152"/>
                    </a:lnTo>
                    <a:lnTo>
                      <a:pt x="194" y="135"/>
                    </a:lnTo>
                    <a:lnTo>
                      <a:pt x="197" y="132"/>
                    </a:lnTo>
                    <a:lnTo>
                      <a:pt x="202" y="126"/>
                    </a:lnTo>
                    <a:lnTo>
                      <a:pt x="213" y="126"/>
                    </a:lnTo>
                    <a:lnTo>
                      <a:pt x="215" y="123"/>
                    </a:lnTo>
                    <a:lnTo>
                      <a:pt x="210" y="123"/>
                    </a:lnTo>
                    <a:lnTo>
                      <a:pt x="210" y="115"/>
                    </a:lnTo>
                    <a:lnTo>
                      <a:pt x="213" y="107"/>
                    </a:lnTo>
                    <a:lnTo>
                      <a:pt x="213" y="104"/>
                    </a:lnTo>
                    <a:lnTo>
                      <a:pt x="213" y="93"/>
                    </a:lnTo>
                    <a:lnTo>
                      <a:pt x="241" y="90"/>
                    </a:lnTo>
                    <a:lnTo>
                      <a:pt x="280" y="84"/>
                    </a:lnTo>
                    <a:lnTo>
                      <a:pt x="287" y="84"/>
                    </a:lnTo>
                    <a:lnTo>
                      <a:pt x="308" y="82"/>
                    </a:lnTo>
                    <a:lnTo>
                      <a:pt x="321" y="76"/>
                    </a:lnTo>
                    <a:lnTo>
                      <a:pt x="357" y="73"/>
                    </a:lnTo>
                    <a:lnTo>
                      <a:pt x="386" y="67"/>
                    </a:lnTo>
                    <a:lnTo>
                      <a:pt x="406" y="65"/>
                    </a:lnTo>
                    <a:lnTo>
                      <a:pt x="430" y="56"/>
                    </a:lnTo>
                    <a:lnTo>
                      <a:pt x="435" y="56"/>
                    </a:lnTo>
                    <a:lnTo>
                      <a:pt x="469" y="50"/>
                    </a:lnTo>
                    <a:lnTo>
                      <a:pt x="471" y="50"/>
                    </a:lnTo>
                    <a:lnTo>
                      <a:pt x="497" y="45"/>
                    </a:lnTo>
                    <a:lnTo>
                      <a:pt x="510" y="42"/>
                    </a:lnTo>
                    <a:lnTo>
                      <a:pt x="533" y="39"/>
                    </a:lnTo>
                    <a:lnTo>
                      <a:pt x="546" y="34"/>
                    </a:lnTo>
                    <a:lnTo>
                      <a:pt x="557" y="31"/>
                    </a:lnTo>
                    <a:lnTo>
                      <a:pt x="596" y="23"/>
                    </a:lnTo>
                    <a:lnTo>
                      <a:pt x="608" y="20"/>
                    </a:lnTo>
                    <a:lnTo>
                      <a:pt x="632" y="14"/>
                    </a:lnTo>
                    <a:lnTo>
                      <a:pt x="663" y="9"/>
                    </a:lnTo>
                    <a:lnTo>
                      <a:pt x="668" y="6"/>
                    </a:lnTo>
                    <a:lnTo>
                      <a:pt x="683" y="3"/>
                    </a:lnTo>
                    <a:lnTo>
                      <a:pt x="702" y="0"/>
                    </a:lnTo>
                    <a:lnTo>
                      <a:pt x="709" y="0"/>
                    </a:lnTo>
                    <a:lnTo>
                      <a:pt x="709" y="3"/>
                    </a:lnTo>
                    <a:lnTo>
                      <a:pt x="707" y="6"/>
                    </a:lnTo>
                    <a:lnTo>
                      <a:pt x="720" y="12"/>
                    </a:lnTo>
                    <a:lnTo>
                      <a:pt x="714" y="12"/>
                    </a:lnTo>
                    <a:lnTo>
                      <a:pt x="722" y="20"/>
                    </a:lnTo>
                    <a:lnTo>
                      <a:pt x="722" y="12"/>
                    </a:lnTo>
                    <a:lnTo>
                      <a:pt x="725" y="20"/>
                    </a:lnTo>
                    <a:lnTo>
                      <a:pt x="740" y="45"/>
                    </a:lnTo>
                    <a:lnTo>
                      <a:pt x="743" y="50"/>
                    </a:lnTo>
                    <a:lnTo>
                      <a:pt x="735" y="48"/>
                    </a:lnTo>
                    <a:lnTo>
                      <a:pt x="728" y="31"/>
                    </a:lnTo>
                    <a:lnTo>
                      <a:pt x="725" y="31"/>
                    </a:lnTo>
                    <a:lnTo>
                      <a:pt x="725" y="28"/>
                    </a:lnTo>
                    <a:lnTo>
                      <a:pt x="720" y="25"/>
                    </a:lnTo>
                    <a:lnTo>
                      <a:pt x="725" y="39"/>
                    </a:lnTo>
                    <a:lnTo>
                      <a:pt x="725" y="42"/>
                    </a:lnTo>
                    <a:lnTo>
                      <a:pt x="702" y="28"/>
                    </a:lnTo>
                    <a:lnTo>
                      <a:pt x="702" y="31"/>
                    </a:lnTo>
                    <a:lnTo>
                      <a:pt x="712" y="45"/>
                    </a:lnTo>
                    <a:lnTo>
                      <a:pt x="709" y="48"/>
                    </a:lnTo>
                    <a:lnTo>
                      <a:pt x="702" y="48"/>
                    </a:lnTo>
                    <a:lnTo>
                      <a:pt x="694" y="45"/>
                    </a:lnTo>
                    <a:lnTo>
                      <a:pt x="697" y="53"/>
                    </a:lnTo>
                    <a:lnTo>
                      <a:pt x="681" y="65"/>
                    </a:lnTo>
                    <a:lnTo>
                      <a:pt x="686" y="65"/>
                    </a:lnTo>
                    <a:lnTo>
                      <a:pt x="681" y="73"/>
                    </a:lnTo>
                    <a:lnTo>
                      <a:pt x="673" y="73"/>
                    </a:lnTo>
                    <a:lnTo>
                      <a:pt x="668" y="67"/>
                    </a:lnTo>
                    <a:lnTo>
                      <a:pt x="668" y="70"/>
                    </a:lnTo>
                    <a:lnTo>
                      <a:pt x="663" y="70"/>
                    </a:lnTo>
                    <a:lnTo>
                      <a:pt x="660" y="56"/>
                    </a:lnTo>
                    <a:lnTo>
                      <a:pt x="660" y="42"/>
                    </a:lnTo>
                    <a:lnTo>
                      <a:pt x="650" y="34"/>
                    </a:lnTo>
                    <a:lnTo>
                      <a:pt x="634" y="34"/>
                    </a:lnTo>
                    <a:lnTo>
                      <a:pt x="652" y="42"/>
                    </a:lnTo>
                    <a:lnTo>
                      <a:pt x="655" y="45"/>
                    </a:lnTo>
                    <a:lnTo>
                      <a:pt x="652" y="50"/>
                    </a:lnTo>
                    <a:lnTo>
                      <a:pt x="655" y="62"/>
                    </a:lnTo>
                    <a:lnTo>
                      <a:pt x="665" y="76"/>
                    </a:lnTo>
                    <a:lnTo>
                      <a:pt x="663" y="87"/>
                    </a:lnTo>
                    <a:lnTo>
                      <a:pt x="665" y="84"/>
                    </a:lnTo>
                    <a:lnTo>
                      <a:pt x="689" y="73"/>
                    </a:lnTo>
                    <a:lnTo>
                      <a:pt x="694" y="82"/>
                    </a:lnTo>
                    <a:lnTo>
                      <a:pt x="707" y="70"/>
                    </a:lnTo>
                    <a:lnTo>
                      <a:pt x="720" y="70"/>
                    </a:lnTo>
                    <a:lnTo>
                      <a:pt x="725" y="73"/>
                    </a:lnTo>
                    <a:lnTo>
                      <a:pt x="725" y="93"/>
                    </a:lnTo>
                    <a:lnTo>
                      <a:pt x="730" y="104"/>
                    </a:lnTo>
                    <a:lnTo>
                      <a:pt x="720" y="104"/>
                    </a:lnTo>
                    <a:lnTo>
                      <a:pt x="725" y="107"/>
                    </a:lnTo>
                    <a:lnTo>
                      <a:pt x="730" y="104"/>
                    </a:lnTo>
                    <a:lnTo>
                      <a:pt x="730" y="76"/>
                    </a:lnTo>
                    <a:lnTo>
                      <a:pt x="743" y="67"/>
                    </a:lnTo>
                    <a:lnTo>
                      <a:pt x="751" y="73"/>
                    </a:lnTo>
                    <a:lnTo>
                      <a:pt x="758" y="96"/>
                    </a:lnTo>
                    <a:lnTo>
                      <a:pt x="753" y="109"/>
                    </a:lnTo>
                    <a:lnTo>
                      <a:pt x="743" y="107"/>
                    </a:lnTo>
                    <a:lnTo>
                      <a:pt x="733" y="135"/>
                    </a:lnTo>
                    <a:lnTo>
                      <a:pt x="725" y="146"/>
                    </a:lnTo>
                    <a:lnTo>
                      <a:pt x="694" y="140"/>
                    </a:lnTo>
                    <a:lnTo>
                      <a:pt x="691" y="137"/>
                    </a:lnTo>
                    <a:lnTo>
                      <a:pt x="697" y="132"/>
                    </a:lnTo>
                    <a:lnTo>
                      <a:pt x="697" y="126"/>
                    </a:lnTo>
                    <a:lnTo>
                      <a:pt x="689" y="123"/>
                    </a:lnTo>
                    <a:lnTo>
                      <a:pt x="691" y="129"/>
                    </a:lnTo>
                    <a:lnTo>
                      <a:pt x="681" y="132"/>
                    </a:lnTo>
                    <a:lnTo>
                      <a:pt x="683" y="140"/>
                    </a:lnTo>
                    <a:lnTo>
                      <a:pt x="676" y="149"/>
                    </a:lnTo>
                    <a:lnTo>
                      <a:pt x="637" y="137"/>
                    </a:lnTo>
                    <a:lnTo>
                      <a:pt x="650" y="152"/>
                    </a:lnTo>
                    <a:lnTo>
                      <a:pt x="681" y="154"/>
                    </a:lnTo>
                    <a:lnTo>
                      <a:pt x="689" y="160"/>
                    </a:lnTo>
                    <a:lnTo>
                      <a:pt x="689" y="157"/>
                    </a:lnTo>
                    <a:lnTo>
                      <a:pt x="694" y="157"/>
                    </a:lnTo>
                    <a:lnTo>
                      <a:pt x="697" y="160"/>
                    </a:lnTo>
                    <a:lnTo>
                      <a:pt x="689" y="174"/>
                    </a:lnTo>
                    <a:lnTo>
                      <a:pt x="691" y="177"/>
                    </a:lnTo>
                    <a:lnTo>
                      <a:pt x="691" y="188"/>
                    </a:lnTo>
                    <a:lnTo>
                      <a:pt x="689" y="194"/>
                    </a:lnTo>
                    <a:lnTo>
                      <a:pt x="673" y="199"/>
                    </a:lnTo>
                    <a:lnTo>
                      <a:pt x="665" y="196"/>
                    </a:lnTo>
                    <a:lnTo>
                      <a:pt x="663" y="194"/>
                    </a:lnTo>
                    <a:lnTo>
                      <a:pt x="652" y="194"/>
                    </a:lnTo>
                    <a:lnTo>
                      <a:pt x="647" y="194"/>
                    </a:lnTo>
                    <a:lnTo>
                      <a:pt x="647" y="196"/>
                    </a:lnTo>
                    <a:lnTo>
                      <a:pt x="660" y="196"/>
                    </a:lnTo>
                    <a:lnTo>
                      <a:pt x="668" y="210"/>
                    </a:lnTo>
                    <a:lnTo>
                      <a:pt x="694" y="205"/>
                    </a:lnTo>
                    <a:lnTo>
                      <a:pt x="689" y="199"/>
                    </a:lnTo>
                    <a:lnTo>
                      <a:pt x="704" y="196"/>
                    </a:lnTo>
                    <a:lnTo>
                      <a:pt x="709" y="191"/>
                    </a:lnTo>
                    <a:lnTo>
                      <a:pt x="712" y="196"/>
                    </a:lnTo>
                    <a:lnTo>
                      <a:pt x="720" y="196"/>
                    </a:lnTo>
                    <a:lnTo>
                      <a:pt x="722" y="191"/>
                    </a:lnTo>
                    <a:lnTo>
                      <a:pt x="722" y="194"/>
                    </a:lnTo>
                    <a:lnTo>
                      <a:pt x="712" y="216"/>
                    </a:lnTo>
                    <a:lnTo>
                      <a:pt x="702" y="230"/>
                    </a:lnTo>
                    <a:lnTo>
                      <a:pt x="663" y="239"/>
                    </a:lnTo>
                    <a:lnTo>
                      <a:pt x="650" y="233"/>
                    </a:lnTo>
                    <a:lnTo>
                      <a:pt x="655" y="241"/>
                    </a:lnTo>
                    <a:lnTo>
                      <a:pt x="652" y="244"/>
                    </a:lnTo>
                    <a:lnTo>
                      <a:pt x="624" y="278"/>
                    </a:lnTo>
                    <a:lnTo>
                      <a:pt x="621" y="283"/>
                    </a:lnTo>
                    <a:lnTo>
                      <a:pt x="616" y="280"/>
                    </a:lnTo>
                    <a:lnTo>
                      <a:pt x="616" y="283"/>
                    </a:lnTo>
                    <a:lnTo>
                      <a:pt x="608" y="300"/>
                    </a:lnTo>
                    <a:lnTo>
                      <a:pt x="598" y="317"/>
                    </a:lnTo>
                    <a:lnTo>
                      <a:pt x="598" y="328"/>
                    </a:lnTo>
                    <a:lnTo>
                      <a:pt x="596" y="331"/>
                    </a:lnTo>
                    <a:lnTo>
                      <a:pt x="590" y="317"/>
                    </a:lnTo>
                    <a:lnTo>
                      <a:pt x="596" y="342"/>
                    </a:lnTo>
                    <a:lnTo>
                      <a:pt x="590" y="351"/>
                    </a:lnTo>
                    <a:lnTo>
                      <a:pt x="538" y="364"/>
                    </a:lnTo>
                    <a:lnTo>
                      <a:pt x="533" y="359"/>
                    </a:lnTo>
                    <a:lnTo>
                      <a:pt x="487" y="323"/>
                    </a:lnTo>
                    <a:lnTo>
                      <a:pt x="448" y="294"/>
                    </a:lnTo>
                    <a:lnTo>
                      <a:pt x="448" y="289"/>
                    </a:lnTo>
                    <a:lnTo>
                      <a:pt x="422" y="275"/>
                    </a:lnTo>
                    <a:lnTo>
                      <a:pt x="399" y="278"/>
                    </a:lnTo>
                    <a:lnTo>
                      <a:pt x="362" y="283"/>
                    </a:lnTo>
                    <a:lnTo>
                      <a:pt x="342" y="286"/>
                    </a:lnTo>
                    <a:lnTo>
                      <a:pt x="321" y="294"/>
                    </a:lnTo>
                    <a:lnTo>
                      <a:pt x="319" y="278"/>
                    </a:lnTo>
                    <a:lnTo>
                      <a:pt x="314" y="272"/>
                    </a:lnTo>
                    <a:lnTo>
                      <a:pt x="308" y="264"/>
                    </a:lnTo>
                    <a:lnTo>
                      <a:pt x="303" y="261"/>
                    </a:lnTo>
                    <a:lnTo>
                      <a:pt x="295" y="267"/>
                    </a:lnTo>
                    <a:lnTo>
                      <a:pt x="293" y="267"/>
                    </a:lnTo>
                    <a:lnTo>
                      <a:pt x="295" y="261"/>
                    </a:lnTo>
                    <a:lnTo>
                      <a:pt x="293" y="258"/>
                    </a:lnTo>
                    <a:lnTo>
                      <a:pt x="293" y="255"/>
                    </a:lnTo>
                    <a:lnTo>
                      <a:pt x="269" y="258"/>
                    </a:lnTo>
                    <a:lnTo>
                      <a:pt x="264" y="258"/>
                    </a:lnTo>
                    <a:lnTo>
                      <a:pt x="225" y="261"/>
                    </a:lnTo>
                    <a:lnTo>
                      <a:pt x="218" y="264"/>
                    </a:lnTo>
                    <a:lnTo>
                      <a:pt x="210" y="264"/>
                    </a:lnTo>
                    <a:lnTo>
                      <a:pt x="186" y="267"/>
                    </a:lnTo>
                    <a:lnTo>
                      <a:pt x="181" y="267"/>
                    </a:lnTo>
                    <a:lnTo>
                      <a:pt x="179" y="272"/>
                    </a:lnTo>
                    <a:lnTo>
                      <a:pt x="176" y="272"/>
                    </a:lnTo>
                    <a:lnTo>
                      <a:pt x="174" y="272"/>
                    </a:lnTo>
                    <a:lnTo>
                      <a:pt x="171" y="267"/>
                    </a:lnTo>
                    <a:lnTo>
                      <a:pt x="166" y="275"/>
                    </a:lnTo>
                    <a:lnTo>
                      <a:pt x="163" y="275"/>
                    </a:lnTo>
                    <a:lnTo>
                      <a:pt x="161" y="278"/>
                    </a:lnTo>
                    <a:lnTo>
                      <a:pt x="155" y="278"/>
                    </a:lnTo>
                    <a:lnTo>
                      <a:pt x="150" y="283"/>
                    </a:lnTo>
                    <a:lnTo>
                      <a:pt x="145" y="283"/>
                    </a:lnTo>
                    <a:lnTo>
                      <a:pt x="145" y="286"/>
                    </a:lnTo>
                    <a:lnTo>
                      <a:pt x="138" y="289"/>
                    </a:lnTo>
                    <a:lnTo>
                      <a:pt x="127" y="294"/>
                    </a:lnTo>
                    <a:lnTo>
                      <a:pt x="119" y="300"/>
                    </a:lnTo>
                    <a:lnTo>
                      <a:pt x="112" y="303"/>
                    </a:lnTo>
                    <a:lnTo>
                      <a:pt x="73" y="309"/>
                    </a:lnTo>
                    <a:lnTo>
                      <a:pt x="68" y="309"/>
                    </a:lnTo>
                    <a:lnTo>
                      <a:pt x="37" y="317"/>
                    </a:lnTo>
                    <a:lnTo>
                      <a:pt x="29" y="317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349">
                <a:extLst>
                  <a:ext uri="{FF2B5EF4-FFF2-40B4-BE49-F238E27FC236}">
                    <a16:creationId xmlns:a16="http://schemas.microsoft.com/office/drawing/2014/main" id="{136B10D1-942F-478D-A57E-FB7FF5BF2E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8" y="2145"/>
                <a:ext cx="12" cy="7"/>
              </a:xfrm>
              <a:custGeom>
                <a:avLst/>
                <a:gdLst>
                  <a:gd name="T0" fmla="*/ 0 w 12"/>
                  <a:gd name="T1" fmla="*/ 0 h 7"/>
                  <a:gd name="T2" fmla="*/ 2 w 12"/>
                  <a:gd name="T3" fmla="*/ 0 h 7"/>
                  <a:gd name="T4" fmla="*/ 12 w 12"/>
                  <a:gd name="T5" fmla="*/ 0 h 7"/>
                  <a:gd name="T6" fmla="*/ 12 w 12"/>
                  <a:gd name="T7" fmla="*/ 7 h 7"/>
                  <a:gd name="T8" fmla="*/ 5 w 12"/>
                  <a:gd name="T9" fmla="*/ 7 h 7"/>
                  <a:gd name="T10" fmla="*/ 5 w 12"/>
                  <a:gd name="T11" fmla="*/ 5 h 7"/>
                  <a:gd name="T12" fmla="*/ 0 w 12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7">
                    <a:moveTo>
                      <a:pt x="0" y="0"/>
                    </a:moveTo>
                    <a:lnTo>
                      <a:pt x="2" y="0"/>
                    </a:lnTo>
                    <a:lnTo>
                      <a:pt x="12" y="0"/>
                    </a:lnTo>
                    <a:lnTo>
                      <a:pt x="12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350">
                <a:extLst>
                  <a:ext uri="{FF2B5EF4-FFF2-40B4-BE49-F238E27FC236}">
                    <a16:creationId xmlns:a16="http://schemas.microsoft.com/office/drawing/2014/main" id="{C1056989-404A-4752-93F4-CC4686C36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8" y="2145"/>
                <a:ext cx="12" cy="7"/>
              </a:xfrm>
              <a:custGeom>
                <a:avLst/>
                <a:gdLst>
                  <a:gd name="T0" fmla="*/ 0 w 12"/>
                  <a:gd name="T1" fmla="*/ 0 h 7"/>
                  <a:gd name="T2" fmla="*/ 2 w 12"/>
                  <a:gd name="T3" fmla="*/ 0 h 7"/>
                  <a:gd name="T4" fmla="*/ 12 w 12"/>
                  <a:gd name="T5" fmla="*/ 0 h 7"/>
                  <a:gd name="T6" fmla="*/ 12 w 12"/>
                  <a:gd name="T7" fmla="*/ 7 h 7"/>
                  <a:gd name="T8" fmla="*/ 5 w 12"/>
                  <a:gd name="T9" fmla="*/ 7 h 7"/>
                  <a:gd name="T10" fmla="*/ 5 w 12"/>
                  <a:gd name="T11" fmla="*/ 5 h 7"/>
                  <a:gd name="T12" fmla="*/ 0 w 12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7">
                    <a:moveTo>
                      <a:pt x="0" y="0"/>
                    </a:moveTo>
                    <a:lnTo>
                      <a:pt x="2" y="0"/>
                    </a:lnTo>
                    <a:lnTo>
                      <a:pt x="12" y="0"/>
                    </a:lnTo>
                    <a:lnTo>
                      <a:pt x="12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351">
                <a:extLst>
                  <a:ext uri="{FF2B5EF4-FFF2-40B4-BE49-F238E27FC236}">
                    <a16:creationId xmlns:a16="http://schemas.microsoft.com/office/drawing/2014/main" id="{27420BE2-9BD2-4169-A73A-7691E48893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2" y="2238"/>
                <a:ext cx="758" cy="285"/>
              </a:xfrm>
              <a:custGeom>
                <a:avLst/>
                <a:gdLst>
                  <a:gd name="T0" fmla="*/ 565 w 758"/>
                  <a:gd name="T1" fmla="*/ 189 h 285"/>
                  <a:gd name="T2" fmla="*/ 552 w 758"/>
                  <a:gd name="T3" fmla="*/ 198 h 285"/>
                  <a:gd name="T4" fmla="*/ 519 w 758"/>
                  <a:gd name="T5" fmla="*/ 237 h 285"/>
                  <a:gd name="T6" fmla="*/ 459 w 758"/>
                  <a:gd name="T7" fmla="*/ 243 h 285"/>
                  <a:gd name="T8" fmla="*/ 405 w 758"/>
                  <a:gd name="T9" fmla="*/ 252 h 285"/>
                  <a:gd name="T10" fmla="*/ 284 w 758"/>
                  <a:gd name="T11" fmla="*/ 260 h 285"/>
                  <a:gd name="T12" fmla="*/ 193 w 758"/>
                  <a:gd name="T13" fmla="*/ 271 h 285"/>
                  <a:gd name="T14" fmla="*/ 137 w 758"/>
                  <a:gd name="T15" fmla="*/ 277 h 285"/>
                  <a:gd name="T16" fmla="*/ 59 w 758"/>
                  <a:gd name="T17" fmla="*/ 283 h 285"/>
                  <a:gd name="T18" fmla="*/ 10 w 758"/>
                  <a:gd name="T19" fmla="*/ 280 h 285"/>
                  <a:gd name="T20" fmla="*/ 16 w 758"/>
                  <a:gd name="T21" fmla="*/ 266 h 285"/>
                  <a:gd name="T22" fmla="*/ 21 w 758"/>
                  <a:gd name="T23" fmla="*/ 260 h 285"/>
                  <a:gd name="T24" fmla="*/ 13 w 758"/>
                  <a:gd name="T25" fmla="*/ 252 h 285"/>
                  <a:gd name="T26" fmla="*/ 16 w 758"/>
                  <a:gd name="T27" fmla="*/ 240 h 285"/>
                  <a:gd name="T28" fmla="*/ 13 w 758"/>
                  <a:gd name="T29" fmla="*/ 237 h 285"/>
                  <a:gd name="T30" fmla="*/ 18 w 758"/>
                  <a:gd name="T31" fmla="*/ 223 h 285"/>
                  <a:gd name="T32" fmla="*/ 23 w 758"/>
                  <a:gd name="T33" fmla="*/ 232 h 285"/>
                  <a:gd name="T34" fmla="*/ 26 w 758"/>
                  <a:gd name="T35" fmla="*/ 218 h 285"/>
                  <a:gd name="T36" fmla="*/ 36 w 758"/>
                  <a:gd name="T37" fmla="*/ 206 h 285"/>
                  <a:gd name="T38" fmla="*/ 31 w 758"/>
                  <a:gd name="T39" fmla="*/ 201 h 285"/>
                  <a:gd name="T40" fmla="*/ 39 w 758"/>
                  <a:gd name="T41" fmla="*/ 189 h 285"/>
                  <a:gd name="T42" fmla="*/ 49 w 758"/>
                  <a:gd name="T43" fmla="*/ 184 h 285"/>
                  <a:gd name="T44" fmla="*/ 42 w 758"/>
                  <a:gd name="T45" fmla="*/ 175 h 285"/>
                  <a:gd name="T46" fmla="*/ 54 w 758"/>
                  <a:gd name="T47" fmla="*/ 172 h 285"/>
                  <a:gd name="T48" fmla="*/ 49 w 758"/>
                  <a:gd name="T49" fmla="*/ 158 h 285"/>
                  <a:gd name="T50" fmla="*/ 57 w 758"/>
                  <a:gd name="T51" fmla="*/ 144 h 285"/>
                  <a:gd name="T52" fmla="*/ 49 w 758"/>
                  <a:gd name="T53" fmla="*/ 130 h 285"/>
                  <a:gd name="T54" fmla="*/ 54 w 758"/>
                  <a:gd name="T55" fmla="*/ 121 h 285"/>
                  <a:gd name="T56" fmla="*/ 62 w 758"/>
                  <a:gd name="T57" fmla="*/ 110 h 285"/>
                  <a:gd name="T58" fmla="*/ 64 w 758"/>
                  <a:gd name="T59" fmla="*/ 99 h 285"/>
                  <a:gd name="T60" fmla="*/ 70 w 758"/>
                  <a:gd name="T61" fmla="*/ 99 h 285"/>
                  <a:gd name="T62" fmla="*/ 152 w 758"/>
                  <a:gd name="T63" fmla="*/ 90 h 285"/>
                  <a:gd name="T64" fmla="*/ 188 w 758"/>
                  <a:gd name="T65" fmla="*/ 65 h 285"/>
                  <a:gd name="T66" fmla="*/ 227 w 758"/>
                  <a:gd name="T67" fmla="*/ 65 h 285"/>
                  <a:gd name="T68" fmla="*/ 305 w 758"/>
                  <a:gd name="T69" fmla="*/ 60 h 285"/>
                  <a:gd name="T70" fmla="*/ 374 w 758"/>
                  <a:gd name="T71" fmla="*/ 51 h 285"/>
                  <a:gd name="T72" fmla="*/ 436 w 758"/>
                  <a:gd name="T73" fmla="*/ 45 h 285"/>
                  <a:gd name="T74" fmla="*/ 526 w 758"/>
                  <a:gd name="T75" fmla="*/ 37 h 285"/>
                  <a:gd name="T76" fmla="*/ 580 w 758"/>
                  <a:gd name="T77" fmla="*/ 29 h 285"/>
                  <a:gd name="T78" fmla="*/ 619 w 758"/>
                  <a:gd name="T79" fmla="*/ 23 h 285"/>
                  <a:gd name="T80" fmla="*/ 702 w 758"/>
                  <a:gd name="T81" fmla="*/ 15 h 285"/>
                  <a:gd name="T82" fmla="*/ 735 w 758"/>
                  <a:gd name="T83" fmla="*/ 3 h 285"/>
                  <a:gd name="T84" fmla="*/ 756 w 758"/>
                  <a:gd name="T85" fmla="*/ 15 h 285"/>
                  <a:gd name="T86" fmla="*/ 758 w 758"/>
                  <a:gd name="T87" fmla="*/ 34 h 285"/>
                  <a:gd name="T88" fmla="*/ 738 w 758"/>
                  <a:gd name="T89" fmla="*/ 45 h 285"/>
                  <a:gd name="T90" fmla="*/ 720 w 758"/>
                  <a:gd name="T91" fmla="*/ 65 h 285"/>
                  <a:gd name="T92" fmla="*/ 702 w 758"/>
                  <a:gd name="T93" fmla="*/ 71 h 285"/>
                  <a:gd name="T94" fmla="*/ 686 w 758"/>
                  <a:gd name="T95" fmla="*/ 90 h 285"/>
                  <a:gd name="T96" fmla="*/ 681 w 758"/>
                  <a:gd name="T97" fmla="*/ 82 h 285"/>
                  <a:gd name="T98" fmla="*/ 665 w 758"/>
                  <a:gd name="T99" fmla="*/ 102 h 285"/>
                  <a:gd name="T100" fmla="*/ 658 w 758"/>
                  <a:gd name="T101" fmla="*/ 107 h 285"/>
                  <a:gd name="T102" fmla="*/ 640 w 758"/>
                  <a:gd name="T103" fmla="*/ 124 h 285"/>
                  <a:gd name="T104" fmla="*/ 627 w 758"/>
                  <a:gd name="T105" fmla="*/ 141 h 285"/>
                  <a:gd name="T106" fmla="*/ 609 w 758"/>
                  <a:gd name="T107" fmla="*/ 153 h 285"/>
                  <a:gd name="T108" fmla="*/ 586 w 758"/>
                  <a:gd name="T109" fmla="*/ 155 h 285"/>
                  <a:gd name="T110" fmla="*/ 570 w 758"/>
                  <a:gd name="T111" fmla="*/ 172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58" h="285">
                    <a:moveTo>
                      <a:pt x="570" y="172"/>
                    </a:moveTo>
                    <a:lnTo>
                      <a:pt x="565" y="178"/>
                    </a:lnTo>
                    <a:lnTo>
                      <a:pt x="568" y="184"/>
                    </a:lnTo>
                    <a:lnTo>
                      <a:pt x="565" y="189"/>
                    </a:lnTo>
                    <a:lnTo>
                      <a:pt x="565" y="192"/>
                    </a:lnTo>
                    <a:lnTo>
                      <a:pt x="565" y="195"/>
                    </a:lnTo>
                    <a:lnTo>
                      <a:pt x="560" y="198"/>
                    </a:lnTo>
                    <a:lnTo>
                      <a:pt x="552" y="198"/>
                    </a:lnTo>
                    <a:lnTo>
                      <a:pt x="547" y="198"/>
                    </a:lnTo>
                    <a:lnTo>
                      <a:pt x="544" y="206"/>
                    </a:lnTo>
                    <a:lnTo>
                      <a:pt x="544" y="232"/>
                    </a:lnTo>
                    <a:lnTo>
                      <a:pt x="519" y="237"/>
                    </a:lnTo>
                    <a:lnTo>
                      <a:pt x="503" y="237"/>
                    </a:lnTo>
                    <a:lnTo>
                      <a:pt x="501" y="237"/>
                    </a:lnTo>
                    <a:lnTo>
                      <a:pt x="485" y="240"/>
                    </a:lnTo>
                    <a:lnTo>
                      <a:pt x="459" y="243"/>
                    </a:lnTo>
                    <a:lnTo>
                      <a:pt x="449" y="243"/>
                    </a:lnTo>
                    <a:lnTo>
                      <a:pt x="441" y="243"/>
                    </a:lnTo>
                    <a:lnTo>
                      <a:pt x="429" y="249"/>
                    </a:lnTo>
                    <a:lnTo>
                      <a:pt x="405" y="252"/>
                    </a:lnTo>
                    <a:lnTo>
                      <a:pt x="364" y="254"/>
                    </a:lnTo>
                    <a:lnTo>
                      <a:pt x="322" y="257"/>
                    </a:lnTo>
                    <a:lnTo>
                      <a:pt x="315" y="260"/>
                    </a:lnTo>
                    <a:lnTo>
                      <a:pt x="284" y="260"/>
                    </a:lnTo>
                    <a:lnTo>
                      <a:pt x="279" y="260"/>
                    </a:lnTo>
                    <a:lnTo>
                      <a:pt x="248" y="263"/>
                    </a:lnTo>
                    <a:lnTo>
                      <a:pt x="212" y="266"/>
                    </a:lnTo>
                    <a:lnTo>
                      <a:pt x="193" y="271"/>
                    </a:lnTo>
                    <a:lnTo>
                      <a:pt x="178" y="271"/>
                    </a:lnTo>
                    <a:lnTo>
                      <a:pt x="176" y="274"/>
                    </a:lnTo>
                    <a:lnTo>
                      <a:pt x="139" y="277"/>
                    </a:lnTo>
                    <a:lnTo>
                      <a:pt x="137" y="277"/>
                    </a:lnTo>
                    <a:lnTo>
                      <a:pt x="119" y="277"/>
                    </a:lnTo>
                    <a:lnTo>
                      <a:pt x="101" y="280"/>
                    </a:lnTo>
                    <a:lnTo>
                      <a:pt x="91" y="280"/>
                    </a:lnTo>
                    <a:lnTo>
                      <a:pt x="59" y="283"/>
                    </a:lnTo>
                    <a:lnTo>
                      <a:pt x="54" y="283"/>
                    </a:lnTo>
                    <a:lnTo>
                      <a:pt x="0" y="285"/>
                    </a:lnTo>
                    <a:lnTo>
                      <a:pt x="0" y="280"/>
                    </a:lnTo>
                    <a:lnTo>
                      <a:pt x="10" y="280"/>
                    </a:lnTo>
                    <a:lnTo>
                      <a:pt x="13" y="277"/>
                    </a:lnTo>
                    <a:lnTo>
                      <a:pt x="13" y="274"/>
                    </a:lnTo>
                    <a:lnTo>
                      <a:pt x="13" y="271"/>
                    </a:lnTo>
                    <a:lnTo>
                      <a:pt x="16" y="266"/>
                    </a:lnTo>
                    <a:lnTo>
                      <a:pt x="21" y="271"/>
                    </a:lnTo>
                    <a:lnTo>
                      <a:pt x="21" y="266"/>
                    </a:lnTo>
                    <a:lnTo>
                      <a:pt x="21" y="263"/>
                    </a:lnTo>
                    <a:lnTo>
                      <a:pt x="21" y="260"/>
                    </a:lnTo>
                    <a:lnTo>
                      <a:pt x="21" y="257"/>
                    </a:lnTo>
                    <a:lnTo>
                      <a:pt x="18" y="254"/>
                    </a:lnTo>
                    <a:lnTo>
                      <a:pt x="13" y="254"/>
                    </a:lnTo>
                    <a:lnTo>
                      <a:pt x="13" y="252"/>
                    </a:lnTo>
                    <a:lnTo>
                      <a:pt x="13" y="249"/>
                    </a:lnTo>
                    <a:lnTo>
                      <a:pt x="18" y="249"/>
                    </a:lnTo>
                    <a:lnTo>
                      <a:pt x="18" y="240"/>
                    </a:lnTo>
                    <a:lnTo>
                      <a:pt x="16" y="240"/>
                    </a:lnTo>
                    <a:lnTo>
                      <a:pt x="18" y="237"/>
                    </a:lnTo>
                    <a:lnTo>
                      <a:pt x="18" y="235"/>
                    </a:lnTo>
                    <a:lnTo>
                      <a:pt x="16" y="235"/>
                    </a:lnTo>
                    <a:lnTo>
                      <a:pt x="13" y="237"/>
                    </a:lnTo>
                    <a:lnTo>
                      <a:pt x="10" y="235"/>
                    </a:lnTo>
                    <a:lnTo>
                      <a:pt x="13" y="232"/>
                    </a:lnTo>
                    <a:lnTo>
                      <a:pt x="16" y="229"/>
                    </a:lnTo>
                    <a:lnTo>
                      <a:pt x="18" y="223"/>
                    </a:lnTo>
                    <a:lnTo>
                      <a:pt x="18" y="229"/>
                    </a:lnTo>
                    <a:lnTo>
                      <a:pt x="18" y="232"/>
                    </a:lnTo>
                    <a:lnTo>
                      <a:pt x="21" y="235"/>
                    </a:lnTo>
                    <a:lnTo>
                      <a:pt x="23" y="232"/>
                    </a:lnTo>
                    <a:lnTo>
                      <a:pt x="21" y="220"/>
                    </a:lnTo>
                    <a:lnTo>
                      <a:pt x="21" y="218"/>
                    </a:lnTo>
                    <a:lnTo>
                      <a:pt x="26" y="215"/>
                    </a:lnTo>
                    <a:lnTo>
                      <a:pt x="26" y="218"/>
                    </a:lnTo>
                    <a:lnTo>
                      <a:pt x="31" y="218"/>
                    </a:lnTo>
                    <a:lnTo>
                      <a:pt x="34" y="218"/>
                    </a:lnTo>
                    <a:lnTo>
                      <a:pt x="26" y="212"/>
                    </a:lnTo>
                    <a:lnTo>
                      <a:pt x="36" y="206"/>
                    </a:lnTo>
                    <a:lnTo>
                      <a:pt x="39" y="206"/>
                    </a:lnTo>
                    <a:lnTo>
                      <a:pt x="36" y="201"/>
                    </a:lnTo>
                    <a:lnTo>
                      <a:pt x="34" y="201"/>
                    </a:lnTo>
                    <a:lnTo>
                      <a:pt x="31" y="201"/>
                    </a:lnTo>
                    <a:lnTo>
                      <a:pt x="26" y="195"/>
                    </a:lnTo>
                    <a:lnTo>
                      <a:pt x="31" y="192"/>
                    </a:lnTo>
                    <a:lnTo>
                      <a:pt x="36" y="192"/>
                    </a:lnTo>
                    <a:lnTo>
                      <a:pt x="39" y="189"/>
                    </a:lnTo>
                    <a:lnTo>
                      <a:pt x="42" y="189"/>
                    </a:lnTo>
                    <a:lnTo>
                      <a:pt x="42" y="186"/>
                    </a:lnTo>
                    <a:lnTo>
                      <a:pt x="44" y="184"/>
                    </a:lnTo>
                    <a:lnTo>
                      <a:pt x="49" y="184"/>
                    </a:lnTo>
                    <a:lnTo>
                      <a:pt x="52" y="184"/>
                    </a:lnTo>
                    <a:lnTo>
                      <a:pt x="52" y="178"/>
                    </a:lnTo>
                    <a:lnTo>
                      <a:pt x="44" y="175"/>
                    </a:lnTo>
                    <a:lnTo>
                      <a:pt x="42" y="175"/>
                    </a:lnTo>
                    <a:lnTo>
                      <a:pt x="44" y="172"/>
                    </a:lnTo>
                    <a:lnTo>
                      <a:pt x="44" y="169"/>
                    </a:lnTo>
                    <a:lnTo>
                      <a:pt x="49" y="172"/>
                    </a:lnTo>
                    <a:lnTo>
                      <a:pt x="54" y="172"/>
                    </a:lnTo>
                    <a:lnTo>
                      <a:pt x="54" y="169"/>
                    </a:lnTo>
                    <a:lnTo>
                      <a:pt x="52" y="167"/>
                    </a:lnTo>
                    <a:lnTo>
                      <a:pt x="49" y="164"/>
                    </a:lnTo>
                    <a:lnTo>
                      <a:pt x="49" y="158"/>
                    </a:lnTo>
                    <a:lnTo>
                      <a:pt x="49" y="155"/>
                    </a:lnTo>
                    <a:lnTo>
                      <a:pt x="52" y="150"/>
                    </a:lnTo>
                    <a:lnTo>
                      <a:pt x="52" y="147"/>
                    </a:lnTo>
                    <a:lnTo>
                      <a:pt x="57" y="144"/>
                    </a:lnTo>
                    <a:lnTo>
                      <a:pt x="57" y="141"/>
                    </a:lnTo>
                    <a:lnTo>
                      <a:pt x="54" y="136"/>
                    </a:lnTo>
                    <a:lnTo>
                      <a:pt x="49" y="133"/>
                    </a:lnTo>
                    <a:lnTo>
                      <a:pt x="49" y="130"/>
                    </a:lnTo>
                    <a:lnTo>
                      <a:pt x="54" y="130"/>
                    </a:lnTo>
                    <a:lnTo>
                      <a:pt x="59" y="127"/>
                    </a:lnTo>
                    <a:lnTo>
                      <a:pt x="59" y="124"/>
                    </a:lnTo>
                    <a:lnTo>
                      <a:pt x="54" y="121"/>
                    </a:lnTo>
                    <a:lnTo>
                      <a:pt x="54" y="116"/>
                    </a:lnTo>
                    <a:lnTo>
                      <a:pt x="59" y="116"/>
                    </a:lnTo>
                    <a:lnTo>
                      <a:pt x="62" y="113"/>
                    </a:lnTo>
                    <a:lnTo>
                      <a:pt x="62" y="110"/>
                    </a:lnTo>
                    <a:lnTo>
                      <a:pt x="59" y="105"/>
                    </a:lnTo>
                    <a:lnTo>
                      <a:pt x="62" y="102"/>
                    </a:lnTo>
                    <a:lnTo>
                      <a:pt x="59" y="99"/>
                    </a:lnTo>
                    <a:lnTo>
                      <a:pt x="64" y="99"/>
                    </a:lnTo>
                    <a:lnTo>
                      <a:pt x="62" y="102"/>
                    </a:lnTo>
                    <a:lnTo>
                      <a:pt x="64" y="105"/>
                    </a:lnTo>
                    <a:lnTo>
                      <a:pt x="70" y="105"/>
                    </a:lnTo>
                    <a:lnTo>
                      <a:pt x="70" y="99"/>
                    </a:lnTo>
                    <a:lnTo>
                      <a:pt x="78" y="99"/>
                    </a:lnTo>
                    <a:lnTo>
                      <a:pt x="122" y="93"/>
                    </a:lnTo>
                    <a:lnTo>
                      <a:pt x="124" y="93"/>
                    </a:lnTo>
                    <a:lnTo>
                      <a:pt x="152" y="90"/>
                    </a:lnTo>
                    <a:lnTo>
                      <a:pt x="193" y="88"/>
                    </a:lnTo>
                    <a:lnTo>
                      <a:pt x="193" y="82"/>
                    </a:lnTo>
                    <a:lnTo>
                      <a:pt x="191" y="79"/>
                    </a:lnTo>
                    <a:lnTo>
                      <a:pt x="188" y="65"/>
                    </a:lnTo>
                    <a:lnTo>
                      <a:pt x="207" y="65"/>
                    </a:lnTo>
                    <a:lnTo>
                      <a:pt x="209" y="68"/>
                    </a:lnTo>
                    <a:lnTo>
                      <a:pt x="222" y="65"/>
                    </a:lnTo>
                    <a:lnTo>
                      <a:pt x="227" y="65"/>
                    </a:lnTo>
                    <a:lnTo>
                      <a:pt x="253" y="62"/>
                    </a:lnTo>
                    <a:lnTo>
                      <a:pt x="274" y="62"/>
                    </a:lnTo>
                    <a:lnTo>
                      <a:pt x="276" y="60"/>
                    </a:lnTo>
                    <a:lnTo>
                      <a:pt x="305" y="60"/>
                    </a:lnTo>
                    <a:lnTo>
                      <a:pt x="328" y="57"/>
                    </a:lnTo>
                    <a:lnTo>
                      <a:pt x="336" y="51"/>
                    </a:lnTo>
                    <a:lnTo>
                      <a:pt x="354" y="51"/>
                    </a:lnTo>
                    <a:lnTo>
                      <a:pt x="374" y="51"/>
                    </a:lnTo>
                    <a:lnTo>
                      <a:pt x="392" y="48"/>
                    </a:lnTo>
                    <a:lnTo>
                      <a:pt x="423" y="48"/>
                    </a:lnTo>
                    <a:lnTo>
                      <a:pt x="434" y="45"/>
                    </a:lnTo>
                    <a:lnTo>
                      <a:pt x="436" y="45"/>
                    </a:lnTo>
                    <a:lnTo>
                      <a:pt x="462" y="43"/>
                    </a:lnTo>
                    <a:lnTo>
                      <a:pt x="480" y="43"/>
                    </a:lnTo>
                    <a:lnTo>
                      <a:pt x="483" y="43"/>
                    </a:lnTo>
                    <a:lnTo>
                      <a:pt x="526" y="37"/>
                    </a:lnTo>
                    <a:lnTo>
                      <a:pt x="550" y="34"/>
                    </a:lnTo>
                    <a:lnTo>
                      <a:pt x="557" y="34"/>
                    </a:lnTo>
                    <a:lnTo>
                      <a:pt x="578" y="34"/>
                    </a:lnTo>
                    <a:lnTo>
                      <a:pt x="580" y="29"/>
                    </a:lnTo>
                    <a:lnTo>
                      <a:pt x="599" y="26"/>
                    </a:lnTo>
                    <a:lnTo>
                      <a:pt x="617" y="23"/>
                    </a:lnTo>
                    <a:lnTo>
                      <a:pt x="617" y="26"/>
                    </a:lnTo>
                    <a:lnTo>
                      <a:pt x="619" y="23"/>
                    </a:lnTo>
                    <a:lnTo>
                      <a:pt x="640" y="20"/>
                    </a:lnTo>
                    <a:lnTo>
                      <a:pt x="650" y="20"/>
                    </a:lnTo>
                    <a:lnTo>
                      <a:pt x="671" y="17"/>
                    </a:lnTo>
                    <a:lnTo>
                      <a:pt x="702" y="15"/>
                    </a:lnTo>
                    <a:lnTo>
                      <a:pt x="707" y="9"/>
                    </a:lnTo>
                    <a:lnTo>
                      <a:pt x="715" y="9"/>
                    </a:lnTo>
                    <a:lnTo>
                      <a:pt x="735" y="6"/>
                    </a:lnTo>
                    <a:lnTo>
                      <a:pt x="735" y="3"/>
                    </a:lnTo>
                    <a:lnTo>
                      <a:pt x="740" y="3"/>
                    </a:lnTo>
                    <a:lnTo>
                      <a:pt x="758" y="0"/>
                    </a:lnTo>
                    <a:lnTo>
                      <a:pt x="756" y="3"/>
                    </a:lnTo>
                    <a:lnTo>
                      <a:pt x="756" y="15"/>
                    </a:lnTo>
                    <a:lnTo>
                      <a:pt x="756" y="17"/>
                    </a:lnTo>
                    <a:lnTo>
                      <a:pt x="753" y="26"/>
                    </a:lnTo>
                    <a:lnTo>
                      <a:pt x="753" y="34"/>
                    </a:lnTo>
                    <a:lnTo>
                      <a:pt x="758" y="34"/>
                    </a:lnTo>
                    <a:lnTo>
                      <a:pt x="756" y="37"/>
                    </a:lnTo>
                    <a:lnTo>
                      <a:pt x="746" y="37"/>
                    </a:lnTo>
                    <a:lnTo>
                      <a:pt x="740" y="43"/>
                    </a:lnTo>
                    <a:lnTo>
                      <a:pt x="738" y="45"/>
                    </a:lnTo>
                    <a:lnTo>
                      <a:pt x="730" y="62"/>
                    </a:lnTo>
                    <a:lnTo>
                      <a:pt x="728" y="68"/>
                    </a:lnTo>
                    <a:lnTo>
                      <a:pt x="725" y="68"/>
                    </a:lnTo>
                    <a:lnTo>
                      <a:pt x="720" y="65"/>
                    </a:lnTo>
                    <a:lnTo>
                      <a:pt x="717" y="65"/>
                    </a:lnTo>
                    <a:lnTo>
                      <a:pt x="709" y="68"/>
                    </a:lnTo>
                    <a:lnTo>
                      <a:pt x="707" y="68"/>
                    </a:lnTo>
                    <a:lnTo>
                      <a:pt x="702" y="71"/>
                    </a:lnTo>
                    <a:lnTo>
                      <a:pt x="699" y="74"/>
                    </a:lnTo>
                    <a:lnTo>
                      <a:pt x="697" y="88"/>
                    </a:lnTo>
                    <a:lnTo>
                      <a:pt x="694" y="88"/>
                    </a:lnTo>
                    <a:lnTo>
                      <a:pt x="686" y="90"/>
                    </a:lnTo>
                    <a:lnTo>
                      <a:pt x="684" y="90"/>
                    </a:lnTo>
                    <a:lnTo>
                      <a:pt x="684" y="88"/>
                    </a:lnTo>
                    <a:lnTo>
                      <a:pt x="684" y="85"/>
                    </a:lnTo>
                    <a:lnTo>
                      <a:pt x="681" y="82"/>
                    </a:lnTo>
                    <a:lnTo>
                      <a:pt x="679" y="82"/>
                    </a:lnTo>
                    <a:lnTo>
                      <a:pt x="668" y="90"/>
                    </a:lnTo>
                    <a:lnTo>
                      <a:pt x="668" y="93"/>
                    </a:lnTo>
                    <a:lnTo>
                      <a:pt x="665" y="102"/>
                    </a:lnTo>
                    <a:lnTo>
                      <a:pt x="660" y="99"/>
                    </a:lnTo>
                    <a:lnTo>
                      <a:pt x="658" y="99"/>
                    </a:lnTo>
                    <a:lnTo>
                      <a:pt x="658" y="102"/>
                    </a:lnTo>
                    <a:lnTo>
                      <a:pt x="658" y="107"/>
                    </a:lnTo>
                    <a:lnTo>
                      <a:pt x="655" y="116"/>
                    </a:lnTo>
                    <a:lnTo>
                      <a:pt x="650" y="121"/>
                    </a:lnTo>
                    <a:lnTo>
                      <a:pt x="645" y="121"/>
                    </a:lnTo>
                    <a:lnTo>
                      <a:pt x="640" y="124"/>
                    </a:lnTo>
                    <a:lnTo>
                      <a:pt x="637" y="127"/>
                    </a:lnTo>
                    <a:lnTo>
                      <a:pt x="629" y="130"/>
                    </a:lnTo>
                    <a:lnTo>
                      <a:pt x="629" y="133"/>
                    </a:lnTo>
                    <a:lnTo>
                      <a:pt x="627" y="141"/>
                    </a:lnTo>
                    <a:lnTo>
                      <a:pt x="622" y="141"/>
                    </a:lnTo>
                    <a:lnTo>
                      <a:pt x="619" y="144"/>
                    </a:lnTo>
                    <a:lnTo>
                      <a:pt x="611" y="147"/>
                    </a:lnTo>
                    <a:lnTo>
                      <a:pt x="609" y="153"/>
                    </a:lnTo>
                    <a:lnTo>
                      <a:pt x="604" y="153"/>
                    </a:lnTo>
                    <a:lnTo>
                      <a:pt x="599" y="153"/>
                    </a:lnTo>
                    <a:lnTo>
                      <a:pt x="594" y="153"/>
                    </a:lnTo>
                    <a:lnTo>
                      <a:pt x="586" y="155"/>
                    </a:lnTo>
                    <a:lnTo>
                      <a:pt x="580" y="164"/>
                    </a:lnTo>
                    <a:lnTo>
                      <a:pt x="578" y="164"/>
                    </a:lnTo>
                    <a:lnTo>
                      <a:pt x="573" y="169"/>
                    </a:lnTo>
                    <a:lnTo>
                      <a:pt x="570" y="172"/>
                    </a:lnTo>
                    <a:close/>
                  </a:path>
                </a:pathLst>
              </a:custGeom>
              <a:solidFill>
                <a:srgbClr val="D0DB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352">
                <a:extLst>
                  <a:ext uri="{FF2B5EF4-FFF2-40B4-BE49-F238E27FC236}">
                    <a16:creationId xmlns:a16="http://schemas.microsoft.com/office/drawing/2014/main" id="{D6B97241-767D-4BD8-B3EB-F6CCE875C3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2" y="2238"/>
                <a:ext cx="758" cy="285"/>
              </a:xfrm>
              <a:custGeom>
                <a:avLst/>
                <a:gdLst>
                  <a:gd name="T0" fmla="*/ 565 w 758"/>
                  <a:gd name="T1" fmla="*/ 189 h 285"/>
                  <a:gd name="T2" fmla="*/ 552 w 758"/>
                  <a:gd name="T3" fmla="*/ 198 h 285"/>
                  <a:gd name="T4" fmla="*/ 519 w 758"/>
                  <a:gd name="T5" fmla="*/ 237 h 285"/>
                  <a:gd name="T6" fmla="*/ 459 w 758"/>
                  <a:gd name="T7" fmla="*/ 243 h 285"/>
                  <a:gd name="T8" fmla="*/ 405 w 758"/>
                  <a:gd name="T9" fmla="*/ 252 h 285"/>
                  <a:gd name="T10" fmla="*/ 284 w 758"/>
                  <a:gd name="T11" fmla="*/ 260 h 285"/>
                  <a:gd name="T12" fmla="*/ 193 w 758"/>
                  <a:gd name="T13" fmla="*/ 271 h 285"/>
                  <a:gd name="T14" fmla="*/ 137 w 758"/>
                  <a:gd name="T15" fmla="*/ 277 h 285"/>
                  <a:gd name="T16" fmla="*/ 59 w 758"/>
                  <a:gd name="T17" fmla="*/ 283 h 285"/>
                  <a:gd name="T18" fmla="*/ 10 w 758"/>
                  <a:gd name="T19" fmla="*/ 280 h 285"/>
                  <a:gd name="T20" fmla="*/ 16 w 758"/>
                  <a:gd name="T21" fmla="*/ 266 h 285"/>
                  <a:gd name="T22" fmla="*/ 21 w 758"/>
                  <a:gd name="T23" fmla="*/ 260 h 285"/>
                  <a:gd name="T24" fmla="*/ 13 w 758"/>
                  <a:gd name="T25" fmla="*/ 252 h 285"/>
                  <a:gd name="T26" fmla="*/ 16 w 758"/>
                  <a:gd name="T27" fmla="*/ 240 h 285"/>
                  <a:gd name="T28" fmla="*/ 13 w 758"/>
                  <a:gd name="T29" fmla="*/ 237 h 285"/>
                  <a:gd name="T30" fmla="*/ 18 w 758"/>
                  <a:gd name="T31" fmla="*/ 223 h 285"/>
                  <a:gd name="T32" fmla="*/ 23 w 758"/>
                  <a:gd name="T33" fmla="*/ 232 h 285"/>
                  <a:gd name="T34" fmla="*/ 26 w 758"/>
                  <a:gd name="T35" fmla="*/ 218 h 285"/>
                  <a:gd name="T36" fmla="*/ 36 w 758"/>
                  <a:gd name="T37" fmla="*/ 206 h 285"/>
                  <a:gd name="T38" fmla="*/ 31 w 758"/>
                  <a:gd name="T39" fmla="*/ 201 h 285"/>
                  <a:gd name="T40" fmla="*/ 39 w 758"/>
                  <a:gd name="T41" fmla="*/ 189 h 285"/>
                  <a:gd name="T42" fmla="*/ 49 w 758"/>
                  <a:gd name="T43" fmla="*/ 184 h 285"/>
                  <a:gd name="T44" fmla="*/ 42 w 758"/>
                  <a:gd name="T45" fmla="*/ 175 h 285"/>
                  <a:gd name="T46" fmla="*/ 54 w 758"/>
                  <a:gd name="T47" fmla="*/ 172 h 285"/>
                  <a:gd name="T48" fmla="*/ 49 w 758"/>
                  <a:gd name="T49" fmla="*/ 158 h 285"/>
                  <a:gd name="T50" fmla="*/ 57 w 758"/>
                  <a:gd name="T51" fmla="*/ 144 h 285"/>
                  <a:gd name="T52" fmla="*/ 49 w 758"/>
                  <a:gd name="T53" fmla="*/ 130 h 285"/>
                  <a:gd name="T54" fmla="*/ 54 w 758"/>
                  <a:gd name="T55" fmla="*/ 121 h 285"/>
                  <a:gd name="T56" fmla="*/ 62 w 758"/>
                  <a:gd name="T57" fmla="*/ 110 h 285"/>
                  <a:gd name="T58" fmla="*/ 64 w 758"/>
                  <a:gd name="T59" fmla="*/ 99 h 285"/>
                  <a:gd name="T60" fmla="*/ 70 w 758"/>
                  <a:gd name="T61" fmla="*/ 99 h 285"/>
                  <a:gd name="T62" fmla="*/ 152 w 758"/>
                  <a:gd name="T63" fmla="*/ 90 h 285"/>
                  <a:gd name="T64" fmla="*/ 188 w 758"/>
                  <a:gd name="T65" fmla="*/ 65 h 285"/>
                  <a:gd name="T66" fmla="*/ 227 w 758"/>
                  <a:gd name="T67" fmla="*/ 65 h 285"/>
                  <a:gd name="T68" fmla="*/ 305 w 758"/>
                  <a:gd name="T69" fmla="*/ 60 h 285"/>
                  <a:gd name="T70" fmla="*/ 374 w 758"/>
                  <a:gd name="T71" fmla="*/ 51 h 285"/>
                  <a:gd name="T72" fmla="*/ 436 w 758"/>
                  <a:gd name="T73" fmla="*/ 45 h 285"/>
                  <a:gd name="T74" fmla="*/ 526 w 758"/>
                  <a:gd name="T75" fmla="*/ 37 h 285"/>
                  <a:gd name="T76" fmla="*/ 580 w 758"/>
                  <a:gd name="T77" fmla="*/ 29 h 285"/>
                  <a:gd name="T78" fmla="*/ 619 w 758"/>
                  <a:gd name="T79" fmla="*/ 23 h 285"/>
                  <a:gd name="T80" fmla="*/ 702 w 758"/>
                  <a:gd name="T81" fmla="*/ 15 h 285"/>
                  <a:gd name="T82" fmla="*/ 735 w 758"/>
                  <a:gd name="T83" fmla="*/ 3 h 285"/>
                  <a:gd name="T84" fmla="*/ 756 w 758"/>
                  <a:gd name="T85" fmla="*/ 15 h 285"/>
                  <a:gd name="T86" fmla="*/ 758 w 758"/>
                  <a:gd name="T87" fmla="*/ 34 h 285"/>
                  <a:gd name="T88" fmla="*/ 738 w 758"/>
                  <a:gd name="T89" fmla="*/ 45 h 285"/>
                  <a:gd name="T90" fmla="*/ 720 w 758"/>
                  <a:gd name="T91" fmla="*/ 65 h 285"/>
                  <a:gd name="T92" fmla="*/ 702 w 758"/>
                  <a:gd name="T93" fmla="*/ 71 h 285"/>
                  <a:gd name="T94" fmla="*/ 686 w 758"/>
                  <a:gd name="T95" fmla="*/ 90 h 285"/>
                  <a:gd name="T96" fmla="*/ 681 w 758"/>
                  <a:gd name="T97" fmla="*/ 82 h 285"/>
                  <a:gd name="T98" fmla="*/ 665 w 758"/>
                  <a:gd name="T99" fmla="*/ 102 h 285"/>
                  <a:gd name="T100" fmla="*/ 658 w 758"/>
                  <a:gd name="T101" fmla="*/ 107 h 285"/>
                  <a:gd name="T102" fmla="*/ 640 w 758"/>
                  <a:gd name="T103" fmla="*/ 124 h 285"/>
                  <a:gd name="T104" fmla="*/ 627 w 758"/>
                  <a:gd name="T105" fmla="*/ 141 h 285"/>
                  <a:gd name="T106" fmla="*/ 609 w 758"/>
                  <a:gd name="T107" fmla="*/ 153 h 285"/>
                  <a:gd name="T108" fmla="*/ 586 w 758"/>
                  <a:gd name="T109" fmla="*/ 155 h 285"/>
                  <a:gd name="T110" fmla="*/ 570 w 758"/>
                  <a:gd name="T111" fmla="*/ 172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58" h="285">
                    <a:moveTo>
                      <a:pt x="570" y="172"/>
                    </a:moveTo>
                    <a:lnTo>
                      <a:pt x="565" y="178"/>
                    </a:lnTo>
                    <a:lnTo>
                      <a:pt x="568" y="184"/>
                    </a:lnTo>
                    <a:lnTo>
                      <a:pt x="565" y="189"/>
                    </a:lnTo>
                    <a:lnTo>
                      <a:pt x="565" y="192"/>
                    </a:lnTo>
                    <a:lnTo>
                      <a:pt x="565" y="195"/>
                    </a:lnTo>
                    <a:lnTo>
                      <a:pt x="560" y="198"/>
                    </a:lnTo>
                    <a:lnTo>
                      <a:pt x="552" y="198"/>
                    </a:lnTo>
                    <a:lnTo>
                      <a:pt x="547" y="198"/>
                    </a:lnTo>
                    <a:lnTo>
                      <a:pt x="544" y="206"/>
                    </a:lnTo>
                    <a:lnTo>
                      <a:pt x="544" y="232"/>
                    </a:lnTo>
                    <a:lnTo>
                      <a:pt x="519" y="237"/>
                    </a:lnTo>
                    <a:lnTo>
                      <a:pt x="503" y="237"/>
                    </a:lnTo>
                    <a:lnTo>
                      <a:pt x="501" y="237"/>
                    </a:lnTo>
                    <a:lnTo>
                      <a:pt x="485" y="240"/>
                    </a:lnTo>
                    <a:lnTo>
                      <a:pt x="459" y="243"/>
                    </a:lnTo>
                    <a:lnTo>
                      <a:pt x="449" y="243"/>
                    </a:lnTo>
                    <a:lnTo>
                      <a:pt x="441" y="243"/>
                    </a:lnTo>
                    <a:lnTo>
                      <a:pt x="429" y="249"/>
                    </a:lnTo>
                    <a:lnTo>
                      <a:pt x="405" y="252"/>
                    </a:lnTo>
                    <a:lnTo>
                      <a:pt x="364" y="254"/>
                    </a:lnTo>
                    <a:lnTo>
                      <a:pt x="322" y="257"/>
                    </a:lnTo>
                    <a:lnTo>
                      <a:pt x="315" y="260"/>
                    </a:lnTo>
                    <a:lnTo>
                      <a:pt x="284" y="260"/>
                    </a:lnTo>
                    <a:lnTo>
                      <a:pt x="279" y="260"/>
                    </a:lnTo>
                    <a:lnTo>
                      <a:pt x="248" y="263"/>
                    </a:lnTo>
                    <a:lnTo>
                      <a:pt x="212" y="266"/>
                    </a:lnTo>
                    <a:lnTo>
                      <a:pt x="193" y="271"/>
                    </a:lnTo>
                    <a:lnTo>
                      <a:pt x="178" y="271"/>
                    </a:lnTo>
                    <a:lnTo>
                      <a:pt x="176" y="274"/>
                    </a:lnTo>
                    <a:lnTo>
                      <a:pt x="139" y="277"/>
                    </a:lnTo>
                    <a:lnTo>
                      <a:pt x="137" y="277"/>
                    </a:lnTo>
                    <a:lnTo>
                      <a:pt x="119" y="277"/>
                    </a:lnTo>
                    <a:lnTo>
                      <a:pt x="101" y="280"/>
                    </a:lnTo>
                    <a:lnTo>
                      <a:pt x="91" y="280"/>
                    </a:lnTo>
                    <a:lnTo>
                      <a:pt x="59" y="283"/>
                    </a:lnTo>
                    <a:lnTo>
                      <a:pt x="54" y="283"/>
                    </a:lnTo>
                    <a:lnTo>
                      <a:pt x="0" y="285"/>
                    </a:lnTo>
                    <a:lnTo>
                      <a:pt x="0" y="280"/>
                    </a:lnTo>
                    <a:lnTo>
                      <a:pt x="10" y="280"/>
                    </a:lnTo>
                    <a:lnTo>
                      <a:pt x="13" y="277"/>
                    </a:lnTo>
                    <a:lnTo>
                      <a:pt x="13" y="274"/>
                    </a:lnTo>
                    <a:lnTo>
                      <a:pt x="13" y="271"/>
                    </a:lnTo>
                    <a:lnTo>
                      <a:pt x="16" y="266"/>
                    </a:lnTo>
                    <a:lnTo>
                      <a:pt x="21" y="271"/>
                    </a:lnTo>
                    <a:lnTo>
                      <a:pt x="21" y="266"/>
                    </a:lnTo>
                    <a:lnTo>
                      <a:pt x="21" y="263"/>
                    </a:lnTo>
                    <a:lnTo>
                      <a:pt x="21" y="260"/>
                    </a:lnTo>
                    <a:lnTo>
                      <a:pt x="21" y="257"/>
                    </a:lnTo>
                    <a:lnTo>
                      <a:pt x="18" y="254"/>
                    </a:lnTo>
                    <a:lnTo>
                      <a:pt x="13" y="254"/>
                    </a:lnTo>
                    <a:lnTo>
                      <a:pt x="13" y="252"/>
                    </a:lnTo>
                    <a:lnTo>
                      <a:pt x="13" y="249"/>
                    </a:lnTo>
                    <a:lnTo>
                      <a:pt x="18" y="249"/>
                    </a:lnTo>
                    <a:lnTo>
                      <a:pt x="18" y="240"/>
                    </a:lnTo>
                    <a:lnTo>
                      <a:pt x="16" y="240"/>
                    </a:lnTo>
                    <a:lnTo>
                      <a:pt x="18" y="237"/>
                    </a:lnTo>
                    <a:lnTo>
                      <a:pt x="18" y="235"/>
                    </a:lnTo>
                    <a:lnTo>
                      <a:pt x="16" y="235"/>
                    </a:lnTo>
                    <a:lnTo>
                      <a:pt x="13" y="237"/>
                    </a:lnTo>
                    <a:lnTo>
                      <a:pt x="10" y="235"/>
                    </a:lnTo>
                    <a:lnTo>
                      <a:pt x="13" y="232"/>
                    </a:lnTo>
                    <a:lnTo>
                      <a:pt x="16" y="229"/>
                    </a:lnTo>
                    <a:lnTo>
                      <a:pt x="18" y="223"/>
                    </a:lnTo>
                    <a:lnTo>
                      <a:pt x="18" y="229"/>
                    </a:lnTo>
                    <a:lnTo>
                      <a:pt x="18" y="232"/>
                    </a:lnTo>
                    <a:lnTo>
                      <a:pt x="21" y="235"/>
                    </a:lnTo>
                    <a:lnTo>
                      <a:pt x="23" y="232"/>
                    </a:lnTo>
                    <a:lnTo>
                      <a:pt x="21" y="220"/>
                    </a:lnTo>
                    <a:lnTo>
                      <a:pt x="21" y="218"/>
                    </a:lnTo>
                    <a:lnTo>
                      <a:pt x="26" y="215"/>
                    </a:lnTo>
                    <a:lnTo>
                      <a:pt x="26" y="218"/>
                    </a:lnTo>
                    <a:lnTo>
                      <a:pt x="31" y="218"/>
                    </a:lnTo>
                    <a:lnTo>
                      <a:pt x="34" y="218"/>
                    </a:lnTo>
                    <a:lnTo>
                      <a:pt x="26" y="212"/>
                    </a:lnTo>
                    <a:lnTo>
                      <a:pt x="36" y="206"/>
                    </a:lnTo>
                    <a:lnTo>
                      <a:pt x="39" y="206"/>
                    </a:lnTo>
                    <a:lnTo>
                      <a:pt x="36" y="201"/>
                    </a:lnTo>
                    <a:lnTo>
                      <a:pt x="34" y="201"/>
                    </a:lnTo>
                    <a:lnTo>
                      <a:pt x="31" y="201"/>
                    </a:lnTo>
                    <a:lnTo>
                      <a:pt x="26" y="195"/>
                    </a:lnTo>
                    <a:lnTo>
                      <a:pt x="31" y="192"/>
                    </a:lnTo>
                    <a:lnTo>
                      <a:pt x="36" y="192"/>
                    </a:lnTo>
                    <a:lnTo>
                      <a:pt x="39" y="189"/>
                    </a:lnTo>
                    <a:lnTo>
                      <a:pt x="42" y="189"/>
                    </a:lnTo>
                    <a:lnTo>
                      <a:pt x="42" y="186"/>
                    </a:lnTo>
                    <a:lnTo>
                      <a:pt x="44" y="184"/>
                    </a:lnTo>
                    <a:lnTo>
                      <a:pt x="49" y="184"/>
                    </a:lnTo>
                    <a:lnTo>
                      <a:pt x="52" y="184"/>
                    </a:lnTo>
                    <a:lnTo>
                      <a:pt x="52" y="178"/>
                    </a:lnTo>
                    <a:lnTo>
                      <a:pt x="44" y="175"/>
                    </a:lnTo>
                    <a:lnTo>
                      <a:pt x="42" y="175"/>
                    </a:lnTo>
                    <a:lnTo>
                      <a:pt x="44" y="172"/>
                    </a:lnTo>
                    <a:lnTo>
                      <a:pt x="44" y="169"/>
                    </a:lnTo>
                    <a:lnTo>
                      <a:pt x="49" y="172"/>
                    </a:lnTo>
                    <a:lnTo>
                      <a:pt x="54" y="172"/>
                    </a:lnTo>
                    <a:lnTo>
                      <a:pt x="54" y="169"/>
                    </a:lnTo>
                    <a:lnTo>
                      <a:pt x="52" y="167"/>
                    </a:lnTo>
                    <a:lnTo>
                      <a:pt x="49" y="164"/>
                    </a:lnTo>
                    <a:lnTo>
                      <a:pt x="49" y="158"/>
                    </a:lnTo>
                    <a:lnTo>
                      <a:pt x="49" y="155"/>
                    </a:lnTo>
                    <a:lnTo>
                      <a:pt x="52" y="150"/>
                    </a:lnTo>
                    <a:lnTo>
                      <a:pt x="52" y="147"/>
                    </a:lnTo>
                    <a:lnTo>
                      <a:pt x="57" y="144"/>
                    </a:lnTo>
                    <a:lnTo>
                      <a:pt x="57" y="141"/>
                    </a:lnTo>
                    <a:lnTo>
                      <a:pt x="54" y="136"/>
                    </a:lnTo>
                    <a:lnTo>
                      <a:pt x="49" y="133"/>
                    </a:lnTo>
                    <a:lnTo>
                      <a:pt x="49" y="130"/>
                    </a:lnTo>
                    <a:lnTo>
                      <a:pt x="54" y="130"/>
                    </a:lnTo>
                    <a:lnTo>
                      <a:pt x="59" y="127"/>
                    </a:lnTo>
                    <a:lnTo>
                      <a:pt x="59" y="124"/>
                    </a:lnTo>
                    <a:lnTo>
                      <a:pt x="54" y="121"/>
                    </a:lnTo>
                    <a:lnTo>
                      <a:pt x="54" y="116"/>
                    </a:lnTo>
                    <a:lnTo>
                      <a:pt x="59" y="116"/>
                    </a:lnTo>
                    <a:lnTo>
                      <a:pt x="62" y="113"/>
                    </a:lnTo>
                    <a:lnTo>
                      <a:pt x="62" y="110"/>
                    </a:lnTo>
                    <a:lnTo>
                      <a:pt x="59" y="105"/>
                    </a:lnTo>
                    <a:lnTo>
                      <a:pt x="62" y="102"/>
                    </a:lnTo>
                    <a:lnTo>
                      <a:pt x="59" y="99"/>
                    </a:lnTo>
                    <a:lnTo>
                      <a:pt x="64" y="99"/>
                    </a:lnTo>
                    <a:lnTo>
                      <a:pt x="62" y="102"/>
                    </a:lnTo>
                    <a:lnTo>
                      <a:pt x="64" y="105"/>
                    </a:lnTo>
                    <a:lnTo>
                      <a:pt x="70" y="105"/>
                    </a:lnTo>
                    <a:lnTo>
                      <a:pt x="70" y="99"/>
                    </a:lnTo>
                    <a:lnTo>
                      <a:pt x="78" y="99"/>
                    </a:lnTo>
                    <a:lnTo>
                      <a:pt x="122" y="93"/>
                    </a:lnTo>
                    <a:lnTo>
                      <a:pt x="124" y="93"/>
                    </a:lnTo>
                    <a:lnTo>
                      <a:pt x="152" y="90"/>
                    </a:lnTo>
                    <a:lnTo>
                      <a:pt x="193" y="88"/>
                    </a:lnTo>
                    <a:lnTo>
                      <a:pt x="193" y="82"/>
                    </a:lnTo>
                    <a:lnTo>
                      <a:pt x="191" y="79"/>
                    </a:lnTo>
                    <a:lnTo>
                      <a:pt x="188" y="65"/>
                    </a:lnTo>
                    <a:lnTo>
                      <a:pt x="207" y="65"/>
                    </a:lnTo>
                    <a:lnTo>
                      <a:pt x="209" y="68"/>
                    </a:lnTo>
                    <a:lnTo>
                      <a:pt x="222" y="65"/>
                    </a:lnTo>
                    <a:lnTo>
                      <a:pt x="227" y="65"/>
                    </a:lnTo>
                    <a:lnTo>
                      <a:pt x="253" y="62"/>
                    </a:lnTo>
                    <a:lnTo>
                      <a:pt x="274" y="62"/>
                    </a:lnTo>
                    <a:lnTo>
                      <a:pt x="276" y="60"/>
                    </a:lnTo>
                    <a:lnTo>
                      <a:pt x="305" y="60"/>
                    </a:lnTo>
                    <a:lnTo>
                      <a:pt x="328" y="57"/>
                    </a:lnTo>
                    <a:lnTo>
                      <a:pt x="336" y="51"/>
                    </a:lnTo>
                    <a:lnTo>
                      <a:pt x="354" y="51"/>
                    </a:lnTo>
                    <a:lnTo>
                      <a:pt x="374" y="51"/>
                    </a:lnTo>
                    <a:lnTo>
                      <a:pt x="392" y="48"/>
                    </a:lnTo>
                    <a:lnTo>
                      <a:pt x="423" y="48"/>
                    </a:lnTo>
                    <a:lnTo>
                      <a:pt x="434" y="45"/>
                    </a:lnTo>
                    <a:lnTo>
                      <a:pt x="436" y="45"/>
                    </a:lnTo>
                    <a:lnTo>
                      <a:pt x="462" y="43"/>
                    </a:lnTo>
                    <a:lnTo>
                      <a:pt x="480" y="43"/>
                    </a:lnTo>
                    <a:lnTo>
                      <a:pt x="483" y="43"/>
                    </a:lnTo>
                    <a:lnTo>
                      <a:pt x="526" y="37"/>
                    </a:lnTo>
                    <a:lnTo>
                      <a:pt x="550" y="34"/>
                    </a:lnTo>
                    <a:lnTo>
                      <a:pt x="557" y="34"/>
                    </a:lnTo>
                    <a:lnTo>
                      <a:pt x="578" y="34"/>
                    </a:lnTo>
                    <a:lnTo>
                      <a:pt x="580" y="29"/>
                    </a:lnTo>
                    <a:lnTo>
                      <a:pt x="599" y="26"/>
                    </a:lnTo>
                    <a:lnTo>
                      <a:pt x="617" y="23"/>
                    </a:lnTo>
                    <a:lnTo>
                      <a:pt x="617" y="26"/>
                    </a:lnTo>
                    <a:lnTo>
                      <a:pt x="619" y="23"/>
                    </a:lnTo>
                    <a:lnTo>
                      <a:pt x="640" y="20"/>
                    </a:lnTo>
                    <a:lnTo>
                      <a:pt x="650" y="20"/>
                    </a:lnTo>
                    <a:lnTo>
                      <a:pt x="671" y="17"/>
                    </a:lnTo>
                    <a:lnTo>
                      <a:pt x="702" y="15"/>
                    </a:lnTo>
                    <a:lnTo>
                      <a:pt x="707" y="9"/>
                    </a:lnTo>
                    <a:lnTo>
                      <a:pt x="715" y="9"/>
                    </a:lnTo>
                    <a:lnTo>
                      <a:pt x="735" y="6"/>
                    </a:lnTo>
                    <a:lnTo>
                      <a:pt x="735" y="3"/>
                    </a:lnTo>
                    <a:lnTo>
                      <a:pt x="740" y="3"/>
                    </a:lnTo>
                    <a:lnTo>
                      <a:pt x="758" y="0"/>
                    </a:lnTo>
                    <a:lnTo>
                      <a:pt x="756" y="3"/>
                    </a:lnTo>
                    <a:lnTo>
                      <a:pt x="756" y="15"/>
                    </a:lnTo>
                    <a:lnTo>
                      <a:pt x="756" y="17"/>
                    </a:lnTo>
                    <a:lnTo>
                      <a:pt x="753" y="26"/>
                    </a:lnTo>
                    <a:lnTo>
                      <a:pt x="753" y="34"/>
                    </a:lnTo>
                    <a:lnTo>
                      <a:pt x="758" y="34"/>
                    </a:lnTo>
                    <a:lnTo>
                      <a:pt x="756" y="37"/>
                    </a:lnTo>
                    <a:lnTo>
                      <a:pt x="746" y="37"/>
                    </a:lnTo>
                    <a:lnTo>
                      <a:pt x="740" y="43"/>
                    </a:lnTo>
                    <a:lnTo>
                      <a:pt x="738" y="45"/>
                    </a:lnTo>
                    <a:lnTo>
                      <a:pt x="730" y="62"/>
                    </a:lnTo>
                    <a:lnTo>
                      <a:pt x="728" y="68"/>
                    </a:lnTo>
                    <a:lnTo>
                      <a:pt x="725" y="68"/>
                    </a:lnTo>
                    <a:lnTo>
                      <a:pt x="720" y="65"/>
                    </a:lnTo>
                    <a:lnTo>
                      <a:pt x="717" y="65"/>
                    </a:lnTo>
                    <a:lnTo>
                      <a:pt x="709" y="68"/>
                    </a:lnTo>
                    <a:lnTo>
                      <a:pt x="707" y="68"/>
                    </a:lnTo>
                    <a:lnTo>
                      <a:pt x="702" y="71"/>
                    </a:lnTo>
                    <a:lnTo>
                      <a:pt x="699" y="74"/>
                    </a:lnTo>
                    <a:lnTo>
                      <a:pt x="697" y="88"/>
                    </a:lnTo>
                    <a:lnTo>
                      <a:pt x="694" y="88"/>
                    </a:lnTo>
                    <a:lnTo>
                      <a:pt x="686" y="90"/>
                    </a:lnTo>
                    <a:lnTo>
                      <a:pt x="684" y="90"/>
                    </a:lnTo>
                    <a:lnTo>
                      <a:pt x="684" y="88"/>
                    </a:lnTo>
                    <a:lnTo>
                      <a:pt x="684" y="85"/>
                    </a:lnTo>
                    <a:lnTo>
                      <a:pt x="681" y="82"/>
                    </a:lnTo>
                    <a:lnTo>
                      <a:pt x="679" y="82"/>
                    </a:lnTo>
                    <a:lnTo>
                      <a:pt x="668" y="90"/>
                    </a:lnTo>
                    <a:lnTo>
                      <a:pt x="668" y="93"/>
                    </a:lnTo>
                    <a:lnTo>
                      <a:pt x="665" y="102"/>
                    </a:lnTo>
                    <a:lnTo>
                      <a:pt x="660" y="99"/>
                    </a:lnTo>
                    <a:lnTo>
                      <a:pt x="658" y="99"/>
                    </a:lnTo>
                    <a:lnTo>
                      <a:pt x="658" y="102"/>
                    </a:lnTo>
                    <a:lnTo>
                      <a:pt x="658" y="107"/>
                    </a:lnTo>
                    <a:lnTo>
                      <a:pt x="655" y="116"/>
                    </a:lnTo>
                    <a:lnTo>
                      <a:pt x="650" y="121"/>
                    </a:lnTo>
                    <a:lnTo>
                      <a:pt x="645" y="121"/>
                    </a:lnTo>
                    <a:lnTo>
                      <a:pt x="640" y="124"/>
                    </a:lnTo>
                    <a:lnTo>
                      <a:pt x="637" y="127"/>
                    </a:lnTo>
                    <a:lnTo>
                      <a:pt x="629" y="130"/>
                    </a:lnTo>
                    <a:lnTo>
                      <a:pt x="629" y="133"/>
                    </a:lnTo>
                    <a:lnTo>
                      <a:pt x="627" y="141"/>
                    </a:lnTo>
                    <a:lnTo>
                      <a:pt x="622" y="141"/>
                    </a:lnTo>
                    <a:lnTo>
                      <a:pt x="619" y="144"/>
                    </a:lnTo>
                    <a:lnTo>
                      <a:pt x="611" y="147"/>
                    </a:lnTo>
                    <a:lnTo>
                      <a:pt x="609" y="153"/>
                    </a:lnTo>
                    <a:lnTo>
                      <a:pt x="604" y="153"/>
                    </a:lnTo>
                    <a:lnTo>
                      <a:pt x="599" y="153"/>
                    </a:lnTo>
                    <a:lnTo>
                      <a:pt x="594" y="153"/>
                    </a:lnTo>
                    <a:lnTo>
                      <a:pt x="586" y="155"/>
                    </a:lnTo>
                    <a:lnTo>
                      <a:pt x="580" y="164"/>
                    </a:lnTo>
                    <a:lnTo>
                      <a:pt x="578" y="164"/>
                    </a:lnTo>
                    <a:lnTo>
                      <a:pt x="573" y="169"/>
                    </a:lnTo>
                    <a:lnTo>
                      <a:pt x="570" y="172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353">
                <a:extLst>
                  <a:ext uri="{FF2B5EF4-FFF2-40B4-BE49-F238E27FC236}">
                    <a16:creationId xmlns:a16="http://schemas.microsoft.com/office/drawing/2014/main" id="{71730832-7D25-458D-93FD-3A1C85D59F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9" y="2331"/>
                <a:ext cx="1243" cy="1312"/>
              </a:xfrm>
              <a:custGeom>
                <a:avLst/>
                <a:gdLst>
                  <a:gd name="T0" fmla="*/ 26 w 1243"/>
                  <a:gd name="T1" fmla="*/ 515 h 1312"/>
                  <a:gd name="T2" fmla="*/ 353 w 1243"/>
                  <a:gd name="T3" fmla="*/ 378 h 1312"/>
                  <a:gd name="T4" fmla="*/ 459 w 1243"/>
                  <a:gd name="T5" fmla="*/ 9 h 1312"/>
                  <a:gd name="T6" fmla="*/ 644 w 1243"/>
                  <a:gd name="T7" fmla="*/ 179 h 1312"/>
                  <a:gd name="T8" fmla="*/ 677 w 1243"/>
                  <a:gd name="T9" fmla="*/ 274 h 1312"/>
                  <a:gd name="T10" fmla="*/ 713 w 1243"/>
                  <a:gd name="T11" fmla="*/ 285 h 1312"/>
                  <a:gd name="T12" fmla="*/ 757 w 1243"/>
                  <a:gd name="T13" fmla="*/ 310 h 1312"/>
                  <a:gd name="T14" fmla="*/ 793 w 1243"/>
                  <a:gd name="T15" fmla="*/ 310 h 1312"/>
                  <a:gd name="T16" fmla="*/ 824 w 1243"/>
                  <a:gd name="T17" fmla="*/ 333 h 1312"/>
                  <a:gd name="T18" fmla="*/ 852 w 1243"/>
                  <a:gd name="T19" fmla="*/ 330 h 1312"/>
                  <a:gd name="T20" fmla="*/ 888 w 1243"/>
                  <a:gd name="T21" fmla="*/ 344 h 1312"/>
                  <a:gd name="T22" fmla="*/ 901 w 1243"/>
                  <a:gd name="T23" fmla="*/ 361 h 1312"/>
                  <a:gd name="T24" fmla="*/ 922 w 1243"/>
                  <a:gd name="T25" fmla="*/ 333 h 1312"/>
                  <a:gd name="T26" fmla="*/ 950 w 1243"/>
                  <a:gd name="T27" fmla="*/ 350 h 1312"/>
                  <a:gd name="T28" fmla="*/ 986 w 1243"/>
                  <a:gd name="T29" fmla="*/ 358 h 1312"/>
                  <a:gd name="T30" fmla="*/ 1002 w 1243"/>
                  <a:gd name="T31" fmla="*/ 350 h 1312"/>
                  <a:gd name="T32" fmla="*/ 1037 w 1243"/>
                  <a:gd name="T33" fmla="*/ 339 h 1312"/>
                  <a:gd name="T34" fmla="*/ 1068 w 1243"/>
                  <a:gd name="T35" fmla="*/ 344 h 1312"/>
                  <a:gd name="T36" fmla="*/ 1089 w 1243"/>
                  <a:gd name="T37" fmla="*/ 339 h 1312"/>
                  <a:gd name="T38" fmla="*/ 1110 w 1243"/>
                  <a:gd name="T39" fmla="*/ 358 h 1312"/>
                  <a:gd name="T40" fmla="*/ 1133 w 1243"/>
                  <a:gd name="T41" fmla="*/ 369 h 1312"/>
                  <a:gd name="T42" fmla="*/ 1151 w 1243"/>
                  <a:gd name="T43" fmla="*/ 375 h 1312"/>
                  <a:gd name="T44" fmla="*/ 1166 w 1243"/>
                  <a:gd name="T45" fmla="*/ 380 h 1312"/>
                  <a:gd name="T46" fmla="*/ 1187 w 1243"/>
                  <a:gd name="T47" fmla="*/ 445 h 1312"/>
                  <a:gd name="T48" fmla="*/ 1205 w 1243"/>
                  <a:gd name="T49" fmla="*/ 585 h 1312"/>
                  <a:gd name="T50" fmla="*/ 1210 w 1243"/>
                  <a:gd name="T51" fmla="*/ 616 h 1312"/>
                  <a:gd name="T52" fmla="*/ 1223 w 1243"/>
                  <a:gd name="T53" fmla="*/ 635 h 1312"/>
                  <a:gd name="T54" fmla="*/ 1233 w 1243"/>
                  <a:gd name="T55" fmla="*/ 663 h 1312"/>
                  <a:gd name="T56" fmla="*/ 1241 w 1243"/>
                  <a:gd name="T57" fmla="*/ 680 h 1312"/>
                  <a:gd name="T58" fmla="*/ 1241 w 1243"/>
                  <a:gd name="T59" fmla="*/ 705 h 1312"/>
                  <a:gd name="T60" fmla="*/ 1225 w 1243"/>
                  <a:gd name="T61" fmla="*/ 733 h 1312"/>
                  <a:gd name="T62" fmla="*/ 1228 w 1243"/>
                  <a:gd name="T63" fmla="*/ 755 h 1312"/>
                  <a:gd name="T64" fmla="*/ 1228 w 1243"/>
                  <a:gd name="T65" fmla="*/ 795 h 1312"/>
                  <a:gd name="T66" fmla="*/ 1133 w 1243"/>
                  <a:gd name="T67" fmla="*/ 881 h 1312"/>
                  <a:gd name="T68" fmla="*/ 1128 w 1243"/>
                  <a:gd name="T69" fmla="*/ 836 h 1312"/>
                  <a:gd name="T70" fmla="*/ 1110 w 1243"/>
                  <a:gd name="T71" fmla="*/ 881 h 1312"/>
                  <a:gd name="T72" fmla="*/ 1051 w 1243"/>
                  <a:gd name="T73" fmla="*/ 959 h 1312"/>
                  <a:gd name="T74" fmla="*/ 981 w 1243"/>
                  <a:gd name="T75" fmla="*/ 976 h 1312"/>
                  <a:gd name="T76" fmla="*/ 966 w 1243"/>
                  <a:gd name="T77" fmla="*/ 968 h 1312"/>
                  <a:gd name="T78" fmla="*/ 950 w 1243"/>
                  <a:gd name="T79" fmla="*/ 971 h 1312"/>
                  <a:gd name="T80" fmla="*/ 940 w 1243"/>
                  <a:gd name="T81" fmla="*/ 1015 h 1312"/>
                  <a:gd name="T82" fmla="*/ 927 w 1243"/>
                  <a:gd name="T83" fmla="*/ 1024 h 1312"/>
                  <a:gd name="T84" fmla="*/ 891 w 1243"/>
                  <a:gd name="T85" fmla="*/ 1035 h 1312"/>
                  <a:gd name="T86" fmla="*/ 883 w 1243"/>
                  <a:gd name="T87" fmla="*/ 1074 h 1312"/>
                  <a:gd name="T88" fmla="*/ 870 w 1243"/>
                  <a:gd name="T89" fmla="*/ 1088 h 1312"/>
                  <a:gd name="T90" fmla="*/ 845 w 1243"/>
                  <a:gd name="T91" fmla="*/ 1139 h 1312"/>
                  <a:gd name="T92" fmla="*/ 860 w 1243"/>
                  <a:gd name="T93" fmla="*/ 1231 h 1312"/>
                  <a:gd name="T94" fmla="*/ 863 w 1243"/>
                  <a:gd name="T95" fmla="*/ 1312 h 1312"/>
                  <a:gd name="T96" fmla="*/ 775 w 1243"/>
                  <a:gd name="T97" fmla="*/ 1281 h 1312"/>
                  <a:gd name="T98" fmla="*/ 693 w 1243"/>
                  <a:gd name="T99" fmla="*/ 1239 h 1312"/>
                  <a:gd name="T100" fmla="*/ 654 w 1243"/>
                  <a:gd name="T101" fmla="*/ 1108 h 1312"/>
                  <a:gd name="T102" fmla="*/ 577 w 1243"/>
                  <a:gd name="T103" fmla="*/ 996 h 1312"/>
                  <a:gd name="T104" fmla="*/ 510 w 1243"/>
                  <a:gd name="T105" fmla="*/ 862 h 1312"/>
                  <a:gd name="T106" fmla="*/ 464 w 1243"/>
                  <a:gd name="T107" fmla="*/ 822 h 1312"/>
                  <a:gd name="T108" fmla="*/ 368 w 1243"/>
                  <a:gd name="T109" fmla="*/ 820 h 1312"/>
                  <a:gd name="T110" fmla="*/ 291 w 1243"/>
                  <a:gd name="T111" fmla="*/ 906 h 1312"/>
                  <a:gd name="T112" fmla="*/ 209 w 1243"/>
                  <a:gd name="T113" fmla="*/ 839 h 1312"/>
                  <a:gd name="T114" fmla="*/ 142 w 1243"/>
                  <a:gd name="T115" fmla="*/ 691 h 1312"/>
                  <a:gd name="T116" fmla="*/ 57 w 1243"/>
                  <a:gd name="T117" fmla="*/ 590 h 1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43" h="1312">
                    <a:moveTo>
                      <a:pt x="57" y="590"/>
                    </a:moveTo>
                    <a:lnTo>
                      <a:pt x="36" y="579"/>
                    </a:lnTo>
                    <a:lnTo>
                      <a:pt x="23" y="546"/>
                    </a:lnTo>
                    <a:lnTo>
                      <a:pt x="11" y="537"/>
                    </a:lnTo>
                    <a:lnTo>
                      <a:pt x="3" y="532"/>
                    </a:lnTo>
                    <a:lnTo>
                      <a:pt x="3" y="529"/>
                    </a:lnTo>
                    <a:lnTo>
                      <a:pt x="0" y="523"/>
                    </a:lnTo>
                    <a:lnTo>
                      <a:pt x="0" y="520"/>
                    </a:lnTo>
                    <a:lnTo>
                      <a:pt x="3" y="515"/>
                    </a:lnTo>
                    <a:lnTo>
                      <a:pt x="0" y="509"/>
                    </a:lnTo>
                    <a:lnTo>
                      <a:pt x="3" y="509"/>
                    </a:lnTo>
                    <a:lnTo>
                      <a:pt x="26" y="515"/>
                    </a:lnTo>
                    <a:lnTo>
                      <a:pt x="62" y="518"/>
                    </a:lnTo>
                    <a:lnTo>
                      <a:pt x="163" y="526"/>
                    </a:lnTo>
                    <a:lnTo>
                      <a:pt x="170" y="526"/>
                    </a:lnTo>
                    <a:lnTo>
                      <a:pt x="250" y="537"/>
                    </a:lnTo>
                    <a:lnTo>
                      <a:pt x="253" y="537"/>
                    </a:lnTo>
                    <a:lnTo>
                      <a:pt x="276" y="537"/>
                    </a:lnTo>
                    <a:lnTo>
                      <a:pt x="312" y="543"/>
                    </a:lnTo>
                    <a:lnTo>
                      <a:pt x="337" y="543"/>
                    </a:lnTo>
                    <a:lnTo>
                      <a:pt x="343" y="532"/>
                    </a:lnTo>
                    <a:lnTo>
                      <a:pt x="345" y="481"/>
                    </a:lnTo>
                    <a:lnTo>
                      <a:pt x="348" y="431"/>
                    </a:lnTo>
                    <a:lnTo>
                      <a:pt x="353" y="378"/>
                    </a:lnTo>
                    <a:lnTo>
                      <a:pt x="353" y="355"/>
                    </a:lnTo>
                    <a:lnTo>
                      <a:pt x="356" y="325"/>
                    </a:lnTo>
                    <a:lnTo>
                      <a:pt x="363" y="266"/>
                    </a:lnTo>
                    <a:lnTo>
                      <a:pt x="366" y="213"/>
                    </a:lnTo>
                    <a:lnTo>
                      <a:pt x="368" y="185"/>
                    </a:lnTo>
                    <a:lnTo>
                      <a:pt x="368" y="159"/>
                    </a:lnTo>
                    <a:lnTo>
                      <a:pt x="371" y="106"/>
                    </a:lnTo>
                    <a:lnTo>
                      <a:pt x="373" y="92"/>
                    </a:lnTo>
                    <a:lnTo>
                      <a:pt x="376" y="56"/>
                    </a:lnTo>
                    <a:lnTo>
                      <a:pt x="381" y="0"/>
                    </a:lnTo>
                    <a:lnTo>
                      <a:pt x="384" y="0"/>
                    </a:lnTo>
                    <a:lnTo>
                      <a:pt x="459" y="9"/>
                    </a:lnTo>
                    <a:lnTo>
                      <a:pt x="466" y="9"/>
                    </a:lnTo>
                    <a:lnTo>
                      <a:pt x="505" y="11"/>
                    </a:lnTo>
                    <a:lnTo>
                      <a:pt x="551" y="14"/>
                    </a:lnTo>
                    <a:lnTo>
                      <a:pt x="564" y="14"/>
                    </a:lnTo>
                    <a:lnTo>
                      <a:pt x="600" y="17"/>
                    </a:lnTo>
                    <a:lnTo>
                      <a:pt x="646" y="17"/>
                    </a:lnTo>
                    <a:lnTo>
                      <a:pt x="649" y="17"/>
                    </a:lnTo>
                    <a:lnTo>
                      <a:pt x="646" y="73"/>
                    </a:lnTo>
                    <a:lnTo>
                      <a:pt x="646" y="92"/>
                    </a:lnTo>
                    <a:lnTo>
                      <a:pt x="644" y="123"/>
                    </a:lnTo>
                    <a:lnTo>
                      <a:pt x="644" y="148"/>
                    </a:lnTo>
                    <a:lnTo>
                      <a:pt x="644" y="179"/>
                    </a:lnTo>
                    <a:lnTo>
                      <a:pt x="641" y="196"/>
                    </a:lnTo>
                    <a:lnTo>
                      <a:pt x="641" y="229"/>
                    </a:lnTo>
                    <a:lnTo>
                      <a:pt x="641" y="252"/>
                    </a:lnTo>
                    <a:lnTo>
                      <a:pt x="644" y="249"/>
                    </a:lnTo>
                    <a:lnTo>
                      <a:pt x="646" y="249"/>
                    </a:lnTo>
                    <a:lnTo>
                      <a:pt x="649" y="255"/>
                    </a:lnTo>
                    <a:lnTo>
                      <a:pt x="654" y="260"/>
                    </a:lnTo>
                    <a:lnTo>
                      <a:pt x="657" y="260"/>
                    </a:lnTo>
                    <a:lnTo>
                      <a:pt x="659" y="269"/>
                    </a:lnTo>
                    <a:lnTo>
                      <a:pt x="667" y="274"/>
                    </a:lnTo>
                    <a:lnTo>
                      <a:pt x="675" y="277"/>
                    </a:lnTo>
                    <a:lnTo>
                      <a:pt x="677" y="274"/>
                    </a:lnTo>
                    <a:lnTo>
                      <a:pt x="677" y="272"/>
                    </a:lnTo>
                    <a:lnTo>
                      <a:pt x="680" y="272"/>
                    </a:lnTo>
                    <a:lnTo>
                      <a:pt x="685" y="272"/>
                    </a:lnTo>
                    <a:lnTo>
                      <a:pt x="685" y="274"/>
                    </a:lnTo>
                    <a:lnTo>
                      <a:pt x="693" y="277"/>
                    </a:lnTo>
                    <a:lnTo>
                      <a:pt x="695" y="274"/>
                    </a:lnTo>
                    <a:lnTo>
                      <a:pt x="695" y="272"/>
                    </a:lnTo>
                    <a:lnTo>
                      <a:pt x="698" y="269"/>
                    </a:lnTo>
                    <a:lnTo>
                      <a:pt x="701" y="272"/>
                    </a:lnTo>
                    <a:lnTo>
                      <a:pt x="706" y="274"/>
                    </a:lnTo>
                    <a:lnTo>
                      <a:pt x="706" y="277"/>
                    </a:lnTo>
                    <a:lnTo>
                      <a:pt x="713" y="285"/>
                    </a:lnTo>
                    <a:lnTo>
                      <a:pt x="713" y="288"/>
                    </a:lnTo>
                    <a:lnTo>
                      <a:pt x="713" y="291"/>
                    </a:lnTo>
                    <a:lnTo>
                      <a:pt x="713" y="296"/>
                    </a:lnTo>
                    <a:lnTo>
                      <a:pt x="718" y="302"/>
                    </a:lnTo>
                    <a:lnTo>
                      <a:pt x="721" y="296"/>
                    </a:lnTo>
                    <a:lnTo>
                      <a:pt x="726" y="302"/>
                    </a:lnTo>
                    <a:lnTo>
                      <a:pt x="731" y="296"/>
                    </a:lnTo>
                    <a:lnTo>
                      <a:pt x="734" y="302"/>
                    </a:lnTo>
                    <a:lnTo>
                      <a:pt x="739" y="305"/>
                    </a:lnTo>
                    <a:lnTo>
                      <a:pt x="747" y="308"/>
                    </a:lnTo>
                    <a:lnTo>
                      <a:pt x="752" y="308"/>
                    </a:lnTo>
                    <a:lnTo>
                      <a:pt x="757" y="310"/>
                    </a:lnTo>
                    <a:lnTo>
                      <a:pt x="760" y="308"/>
                    </a:lnTo>
                    <a:lnTo>
                      <a:pt x="762" y="308"/>
                    </a:lnTo>
                    <a:lnTo>
                      <a:pt x="765" y="308"/>
                    </a:lnTo>
                    <a:lnTo>
                      <a:pt x="767" y="308"/>
                    </a:lnTo>
                    <a:lnTo>
                      <a:pt x="767" y="313"/>
                    </a:lnTo>
                    <a:lnTo>
                      <a:pt x="775" y="316"/>
                    </a:lnTo>
                    <a:lnTo>
                      <a:pt x="780" y="319"/>
                    </a:lnTo>
                    <a:lnTo>
                      <a:pt x="783" y="316"/>
                    </a:lnTo>
                    <a:lnTo>
                      <a:pt x="785" y="313"/>
                    </a:lnTo>
                    <a:lnTo>
                      <a:pt x="785" y="310"/>
                    </a:lnTo>
                    <a:lnTo>
                      <a:pt x="790" y="308"/>
                    </a:lnTo>
                    <a:lnTo>
                      <a:pt x="793" y="310"/>
                    </a:lnTo>
                    <a:lnTo>
                      <a:pt x="796" y="310"/>
                    </a:lnTo>
                    <a:lnTo>
                      <a:pt x="804" y="313"/>
                    </a:lnTo>
                    <a:lnTo>
                      <a:pt x="811" y="310"/>
                    </a:lnTo>
                    <a:lnTo>
                      <a:pt x="811" y="308"/>
                    </a:lnTo>
                    <a:lnTo>
                      <a:pt x="814" y="310"/>
                    </a:lnTo>
                    <a:lnTo>
                      <a:pt x="811" y="316"/>
                    </a:lnTo>
                    <a:lnTo>
                      <a:pt x="814" y="327"/>
                    </a:lnTo>
                    <a:lnTo>
                      <a:pt x="816" y="327"/>
                    </a:lnTo>
                    <a:lnTo>
                      <a:pt x="819" y="327"/>
                    </a:lnTo>
                    <a:lnTo>
                      <a:pt x="821" y="327"/>
                    </a:lnTo>
                    <a:lnTo>
                      <a:pt x="824" y="330"/>
                    </a:lnTo>
                    <a:lnTo>
                      <a:pt x="824" y="333"/>
                    </a:lnTo>
                    <a:lnTo>
                      <a:pt x="824" y="336"/>
                    </a:lnTo>
                    <a:lnTo>
                      <a:pt x="821" y="336"/>
                    </a:lnTo>
                    <a:lnTo>
                      <a:pt x="821" y="339"/>
                    </a:lnTo>
                    <a:lnTo>
                      <a:pt x="824" y="339"/>
                    </a:lnTo>
                    <a:lnTo>
                      <a:pt x="829" y="344"/>
                    </a:lnTo>
                    <a:lnTo>
                      <a:pt x="834" y="347"/>
                    </a:lnTo>
                    <a:lnTo>
                      <a:pt x="834" y="344"/>
                    </a:lnTo>
                    <a:lnTo>
                      <a:pt x="839" y="339"/>
                    </a:lnTo>
                    <a:lnTo>
                      <a:pt x="842" y="336"/>
                    </a:lnTo>
                    <a:lnTo>
                      <a:pt x="845" y="333"/>
                    </a:lnTo>
                    <a:lnTo>
                      <a:pt x="850" y="330"/>
                    </a:lnTo>
                    <a:lnTo>
                      <a:pt x="852" y="330"/>
                    </a:lnTo>
                    <a:lnTo>
                      <a:pt x="858" y="330"/>
                    </a:lnTo>
                    <a:lnTo>
                      <a:pt x="858" y="336"/>
                    </a:lnTo>
                    <a:lnTo>
                      <a:pt x="860" y="339"/>
                    </a:lnTo>
                    <a:lnTo>
                      <a:pt x="868" y="336"/>
                    </a:lnTo>
                    <a:lnTo>
                      <a:pt x="870" y="339"/>
                    </a:lnTo>
                    <a:lnTo>
                      <a:pt x="873" y="347"/>
                    </a:lnTo>
                    <a:lnTo>
                      <a:pt x="875" y="350"/>
                    </a:lnTo>
                    <a:lnTo>
                      <a:pt x="878" y="350"/>
                    </a:lnTo>
                    <a:lnTo>
                      <a:pt x="880" y="347"/>
                    </a:lnTo>
                    <a:lnTo>
                      <a:pt x="883" y="344"/>
                    </a:lnTo>
                    <a:lnTo>
                      <a:pt x="883" y="339"/>
                    </a:lnTo>
                    <a:lnTo>
                      <a:pt x="888" y="344"/>
                    </a:lnTo>
                    <a:lnTo>
                      <a:pt x="888" y="347"/>
                    </a:lnTo>
                    <a:lnTo>
                      <a:pt x="891" y="344"/>
                    </a:lnTo>
                    <a:lnTo>
                      <a:pt x="891" y="339"/>
                    </a:lnTo>
                    <a:lnTo>
                      <a:pt x="893" y="339"/>
                    </a:lnTo>
                    <a:lnTo>
                      <a:pt x="896" y="339"/>
                    </a:lnTo>
                    <a:lnTo>
                      <a:pt x="899" y="347"/>
                    </a:lnTo>
                    <a:lnTo>
                      <a:pt x="896" y="347"/>
                    </a:lnTo>
                    <a:lnTo>
                      <a:pt x="896" y="350"/>
                    </a:lnTo>
                    <a:lnTo>
                      <a:pt x="893" y="350"/>
                    </a:lnTo>
                    <a:lnTo>
                      <a:pt x="896" y="358"/>
                    </a:lnTo>
                    <a:lnTo>
                      <a:pt x="899" y="361"/>
                    </a:lnTo>
                    <a:lnTo>
                      <a:pt x="901" y="361"/>
                    </a:lnTo>
                    <a:lnTo>
                      <a:pt x="904" y="361"/>
                    </a:lnTo>
                    <a:lnTo>
                      <a:pt x="904" y="358"/>
                    </a:lnTo>
                    <a:lnTo>
                      <a:pt x="904" y="353"/>
                    </a:lnTo>
                    <a:lnTo>
                      <a:pt x="909" y="350"/>
                    </a:lnTo>
                    <a:lnTo>
                      <a:pt x="904" y="350"/>
                    </a:lnTo>
                    <a:lnTo>
                      <a:pt x="904" y="347"/>
                    </a:lnTo>
                    <a:lnTo>
                      <a:pt x="912" y="347"/>
                    </a:lnTo>
                    <a:lnTo>
                      <a:pt x="914" y="344"/>
                    </a:lnTo>
                    <a:lnTo>
                      <a:pt x="914" y="336"/>
                    </a:lnTo>
                    <a:lnTo>
                      <a:pt x="917" y="336"/>
                    </a:lnTo>
                    <a:lnTo>
                      <a:pt x="919" y="333"/>
                    </a:lnTo>
                    <a:lnTo>
                      <a:pt x="922" y="333"/>
                    </a:lnTo>
                    <a:lnTo>
                      <a:pt x="922" y="336"/>
                    </a:lnTo>
                    <a:lnTo>
                      <a:pt x="922" y="344"/>
                    </a:lnTo>
                    <a:lnTo>
                      <a:pt x="927" y="347"/>
                    </a:lnTo>
                    <a:lnTo>
                      <a:pt x="929" y="344"/>
                    </a:lnTo>
                    <a:lnTo>
                      <a:pt x="932" y="344"/>
                    </a:lnTo>
                    <a:lnTo>
                      <a:pt x="934" y="350"/>
                    </a:lnTo>
                    <a:lnTo>
                      <a:pt x="940" y="350"/>
                    </a:lnTo>
                    <a:lnTo>
                      <a:pt x="940" y="347"/>
                    </a:lnTo>
                    <a:lnTo>
                      <a:pt x="942" y="339"/>
                    </a:lnTo>
                    <a:lnTo>
                      <a:pt x="953" y="344"/>
                    </a:lnTo>
                    <a:lnTo>
                      <a:pt x="950" y="347"/>
                    </a:lnTo>
                    <a:lnTo>
                      <a:pt x="950" y="350"/>
                    </a:lnTo>
                    <a:lnTo>
                      <a:pt x="953" y="350"/>
                    </a:lnTo>
                    <a:lnTo>
                      <a:pt x="958" y="353"/>
                    </a:lnTo>
                    <a:lnTo>
                      <a:pt x="958" y="355"/>
                    </a:lnTo>
                    <a:lnTo>
                      <a:pt x="960" y="355"/>
                    </a:lnTo>
                    <a:lnTo>
                      <a:pt x="968" y="355"/>
                    </a:lnTo>
                    <a:lnTo>
                      <a:pt x="971" y="358"/>
                    </a:lnTo>
                    <a:lnTo>
                      <a:pt x="973" y="366"/>
                    </a:lnTo>
                    <a:lnTo>
                      <a:pt x="976" y="366"/>
                    </a:lnTo>
                    <a:lnTo>
                      <a:pt x="976" y="361"/>
                    </a:lnTo>
                    <a:lnTo>
                      <a:pt x="978" y="358"/>
                    </a:lnTo>
                    <a:lnTo>
                      <a:pt x="978" y="355"/>
                    </a:lnTo>
                    <a:lnTo>
                      <a:pt x="986" y="358"/>
                    </a:lnTo>
                    <a:lnTo>
                      <a:pt x="989" y="358"/>
                    </a:lnTo>
                    <a:lnTo>
                      <a:pt x="989" y="355"/>
                    </a:lnTo>
                    <a:lnTo>
                      <a:pt x="991" y="353"/>
                    </a:lnTo>
                    <a:lnTo>
                      <a:pt x="991" y="350"/>
                    </a:lnTo>
                    <a:lnTo>
                      <a:pt x="989" y="353"/>
                    </a:lnTo>
                    <a:lnTo>
                      <a:pt x="989" y="350"/>
                    </a:lnTo>
                    <a:lnTo>
                      <a:pt x="991" y="350"/>
                    </a:lnTo>
                    <a:lnTo>
                      <a:pt x="994" y="350"/>
                    </a:lnTo>
                    <a:lnTo>
                      <a:pt x="996" y="350"/>
                    </a:lnTo>
                    <a:lnTo>
                      <a:pt x="999" y="350"/>
                    </a:lnTo>
                    <a:lnTo>
                      <a:pt x="1002" y="347"/>
                    </a:lnTo>
                    <a:lnTo>
                      <a:pt x="1002" y="350"/>
                    </a:lnTo>
                    <a:lnTo>
                      <a:pt x="1007" y="347"/>
                    </a:lnTo>
                    <a:lnTo>
                      <a:pt x="1007" y="344"/>
                    </a:lnTo>
                    <a:lnTo>
                      <a:pt x="1007" y="347"/>
                    </a:lnTo>
                    <a:lnTo>
                      <a:pt x="1009" y="347"/>
                    </a:lnTo>
                    <a:lnTo>
                      <a:pt x="1012" y="344"/>
                    </a:lnTo>
                    <a:lnTo>
                      <a:pt x="1020" y="350"/>
                    </a:lnTo>
                    <a:lnTo>
                      <a:pt x="1025" y="347"/>
                    </a:lnTo>
                    <a:lnTo>
                      <a:pt x="1027" y="347"/>
                    </a:lnTo>
                    <a:lnTo>
                      <a:pt x="1027" y="344"/>
                    </a:lnTo>
                    <a:lnTo>
                      <a:pt x="1030" y="339"/>
                    </a:lnTo>
                    <a:lnTo>
                      <a:pt x="1032" y="344"/>
                    </a:lnTo>
                    <a:lnTo>
                      <a:pt x="1037" y="339"/>
                    </a:lnTo>
                    <a:lnTo>
                      <a:pt x="1040" y="339"/>
                    </a:lnTo>
                    <a:lnTo>
                      <a:pt x="1040" y="336"/>
                    </a:lnTo>
                    <a:lnTo>
                      <a:pt x="1045" y="336"/>
                    </a:lnTo>
                    <a:lnTo>
                      <a:pt x="1048" y="339"/>
                    </a:lnTo>
                    <a:lnTo>
                      <a:pt x="1051" y="339"/>
                    </a:lnTo>
                    <a:lnTo>
                      <a:pt x="1048" y="339"/>
                    </a:lnTo>
                    <a:lnTo>
                      <a:pt x="1048" y="344"/>
                    </a:lnTo>
                    <a:lnTo>
                      <a:pt x="1051" y="339"/>
                    </a:lnTo>
                    <a:lnTo>
                      <a:pt x="1051" y="344"/>
                    </a:lnTo>
                    <a:lnTo>
                      <a:pt x="1053" y="344"/>
                    </a:lnTo>
                    <a:lnTo>
                      <a:pt x="1056" y="347"/>
                    </a:lnTo>
                    <a:lnTo>
                      <a:pt x="1068" y="344"/>
                    </a:lnTo>
                    <a:lnTo>
                      <a:pt x="1066" y="339"/>
                    </a:lnTo>
                    <a:lnTo>
                      <a:pt x="1068" y="344"/>
                    </a:lnTo>
                    <a:lnTo>
                      <a:pt x="1071" y="344"/>
                    </a:lnTo>
                    <a:lnTo>
                      <a:pt x="1071" y="339"/>
                    </a:lnTo>
                    <a:lnTo>
                      <a:pt x="1074" y="339"/>
                    </a:lnTo>
                    <a:lnTo>
                      <a:pt x="1074" y="336"/>
                    </a:lnTo>
                    <a:lnTo>
                      <a:pt x="1076" y="333"/>
                    </a:lnTo>
                    <a:lnTo>
                      <a:pt x="1084" y="336"/>
                    </a:lnTo>
                    <a:lnTo>
                      <a:pt x="1086" y="336"/>
                    </a:lnTo>
                    <a:lnTo>
                      <a:pt x="1086" y="339"/>
                    </a:lnTo>
                    <a:lnTo>
                      <a:pt x="1089" y="336"/>
                    </a:lnTo>
                    <a:lnTo>
                      <a:pt x="1089" y="339"/>
                    </a:lnTo>
                    <a:lnTo>
                      <a:pt x="1089" y="344"/>
                    </a:lnTo>
                    <a:lnTo>
                      <a:pt x="1092" y="339"/>
                    </a:lnTo>
                    <a:lnTo>
                      <a:pt x="1094" y="344"/>
                    </a:lnTo>
                    <a:lnTo>
                      <a:pt x="1094" y="347"/>
                    </a:lnTo>
                    <a:lnTo>
                      <a:pt x="1094" y="344"/>
                    </a:lnTo>
                    <a:lnTo>
                      <a:pt x="1097" y="347"/>
                    </a:lnTo>
                    <a:lnTo>
                      <a:pt x="1102" y="347"/>
                    </a:lnTo>
                    <a:lnTo>
                      <a:pt x="1105" y="347"/>
                    </a:lnTo>
                    <a:lnTo>
                      <a:pt x="1105" y="350"/>
                    </a:lnTo>
                    <a:lnTo>
                      <a:pt x="1107" y="353"/>
                    </a:lnTo>
                    <a:lnTo>
                      <a:pt x="1110" y="355"/>
                    </a:lnTo>
                    <a:lnTo>
                      <a:pt x="1110" y="358"/>
                    </a:lnTo>
                    <a:lnTo>
                      <a:pt x="1115" y="358"/>
                    </a:lnTo>
                    <a:lnTo>
                      <a:pt x="1117" y="358"/>
                    </a:lnTo>
                    <a:lnTo>
                      <a:pt x="1122" y="358"/>
                    </a:lnTo>
                    <a:lnTo>
                      <a:pt x="1117" y="361"/>
                    </a:lnTo>
                    <a:lnTo>
                      <a:pt x="1122" y="361"/>
                    </a:lnTo>
                    <a:lnTo>
                      <a:pt x="1122" y="366"/>
                    </a:lnTo>
                    <a:lnTo>
                      <a:pt x="1128" y="366"/>
                    </a:lnTo>
                    <a:lnTo>
                      <a:pt x="1130" y="366"/>
                    </a:lnTo>
                    <a:lnTo>
                      <a:pt x="1128" y="369"/>
                    </a:lnTo>
                    <a:lnTo>
                      <a:pt x="1130" y="369"/>
                    </a:lnTo>
                    <a:lnTo>
                      <a:pt x="1130" y="366"/>
                    </a:lnTo>
                    <a:lnTo>
                      <a:pt x="1133" y="369"/>
                    </a:lnTo>
                    <a:lnTo>
                      <a:pt x="1135" y="366"/>
                    </a:lnTo>
                    <a:lnTo>
                      <a:pt x="1135" y="369"/>
                    </a:lnTo>
                    <a:lnTo>
                      <a:pt x="1138" y="369"/>
                    </a:lnTo>
                    <a:lnTo>
                      <a:pt x="1135" y="369"/>
                    </a:lnTo>
                    <a:lnTo>
                      <a:pt x="1138" y="369"/>
                    </a:lnTo>
                    <a:lnTo>
                      <a:pt x="1138" y="372"/>
                    </a:lnTo>
                    <a:lnTo>
                      <a:pt x="1143" y="372"/>
                    </a:lnTo>
                    <a:lnTo>
                      <a:pt x="1143" y="375"/>
                    </a:lnTo>
                    <a:lnTo>
                      <a:pt x="1143" y="372"/>
                    </a:lnTo>
                    <a:lnTo>
                      <a:pt x="1146" y="372"/>
                    </a:lnTo>
                    <a:lnTo>
                      <a:pt x="1151" y="372"/>
                    </a:lnTo>
                    <a:lnTo>
                      <a:pt x="1151" y="375"/>
                    </a:lnTo>
                    <a:lnTo>
                      <a:pt x="1148" y="375"/>
                    </a:lnTo>
                    <a:lnTo>
                      <a:pt x="1151" y="375"/>
                    </a:lnTo>
                    <a:lnTo>
                      <a:pt x="1151" y="378"/>
                    </a:lnTo>
                    <a:lnTo>
                      <a:pt x="1154" y="378"/>
                    </a:lnTo>
                    <a:lnTo>
                      <a:pt x="1156" y="378"/>
                    </a:lnTo>
                    <a:lnTo>
                      <a:pt x="1154" y="380"/>
                    </a:lnTo>
                    <a:lnTo>
                      <a:pt x="1156" y="380"/>
                    </a:lnTo>
                    <a:lnTo>
                      <a:pt x="1161" y="378"/>
                    </a:lnTo>
                    <a:lnTo>
                      <a:pt x="1164" y="380"/>
                    </a:lnTo>
                    <a:lnTo>
                      <a:pt x="1164" y="378"/>
                    </a:lnTo>
                    <a:lnTo>
                      <a:pt x="1166" y="378"/>
                    </a:lnTo>
                    <a:lnTo>
                      <a:pt x="1166" y="380"/>
                    </a:lnTo>
                    <a:lnTo>
                      <a:pt x="1169" y="375"/>
                    </a:lnTo>
                    <a:lnTo>
                      <a:pt x="1169" y="378"/>
                    </a:lnTo>
                    <a:lnTo>
                      <a:pt x="1169" y="380"/>
                    </a:lnTo>
                    <a:lnTo>
                      <a:pt x="1171" y="380"/>
                    </a:lnTo>
                    <a:lnTo>
                      <a:pt x="1171" y="378"/>
                    </a:lnTo>
                    <a:lnTo>
                      <a:pt x="1174" y="375"/>
                    </a:lnTo>
                    <a:lnTo>
                      <a:pt x="1174" y="378"/>
                    </a:lnTo>
                    <a:lnTo>
                      <a:pt x="1182" y="378"/>
                    </a:lnTo>
                    <a:lnTo>
                      <a:pt x="1184" y="378"/>
                    </a:lnTo>
                    <a:lnTo>
                      <a:pt x="1187" y="380"/>
                    </a:lnTo>
                    <a:lnTo>
                      <a:pt x="1187" y="414"/>
                    </a:lnTo>
                    <a:lnTo>
                      <a:pt x="1187" y="445"/>
                    </a:lnTo>
                    <a:lnTo>
                      <a:pt x="1187" y="462"/>
                    </a:lnTo>
                    <a:lnTo>
                      <a:pt x="1189" y="484"/>
                    </a:lnTo>
                    <a:lnTo>
                      <a:pt x="1189" y="523"/>
                    </a:lnTo>
                    <a:lnTo>
                      <a:pt x="1189" y="546"/>
                    </a:lnTo>
                    <a:lnTo>
                      <a:pt x="1189" y="568"/>
                    </a:lnTo>
                    <a:lnTo>
                      <a:pt x="1192" y="571"/>
                    </a:lnTo>
                    <a:lnTo>
                      <a:pt x="1195" y="573"/>
                    </a:lnTo>
                    <a:lnTo>
                      <a:pt x="1195" y="579"/>
                    </a:lnTo>
                    <a:lnTo>
                      <a:pt x="1202" y="579"/>
                    </a:lnTo>
                    <a:lnTo>
                      <a:pt x="1202" y="582"/>
                    </a:lnTo>
                    <a:lnTo>
                      <a:pt x="1205" y="582"/>
                    </a:lnTo>
                    <a:lnTo>
                      <a:pt x="1205" y="585"/>
                    </a:lnTo>
                    <a:lnTo>
                      <a:pt x="1205" y="588"/>
                    </a:lnTo>
                    <a:lnTo>
                      <a:pt x="1208" y="590"/>
                    </a:lnTo>
                    <a:lnTo>
                      <a:pt x="1210" y="590"/>
                    </a:lnTo>
                    <a:lnTo>
                      <a:pt x="1210" y="593"/>
                    </a:lnTo>
                    <a:lnTo>
                      <a:pt x="1210" y="599"/>
                    </a:lnTo>
                    <a:lnTo>
                      <a:pt x="1213" y="602"/>
                    </a:lnTo>
                    <a:lnTo>
                      <a:pt x="1213" y="605"/>
                    </a:lnTo>
                    <a:lnTo>
                      <a:pt x="1213" y="607"/>
                    </a:lnTo>
                    <a:lnTo>
                      <a:pt x="1213" y="610"/>
                    </a:lnTo>
                    <a:lnTo>
                      <a:pt x="1213" y="613"/>
                    </a:lnTo>
                    <a:lnTo>
                      <a:pt x="1210" y="613"/>
                    </a:lnTo>
                    <a:lnTo>
                      <a:pt x="1210" y="616"/>
                    </a:lnTo>
                    <a:lnTo>
                      <a:pt x="1213" y="621"/>
                    </a:lnTo>
                    <a:lnTo>
                      <a:pt x="1213" y="624"/>
                    </a:lnTo>
                    <a:lnTo>
                      <a:pt x="1215" y="624"/>
                    </a:lnTo>
                    <a:lnTo>
                      <a:pt x="1215" y="627"/>
                    </a:lnTo>
                    <a:lnTo>
                      <a:pt x="1220" y="624"/>
                    </a:lnTo>
                    <a:lnTo>
                      <a:pt x="1220" y="627"/>
                    </a:lnTo>
                    <a:lnTo>
                      <a:pt x="1223" y="627"/>
                    </a:lnTo>
                    <a:lnTo>
                      <a:pt x="1223" y="629"/>
                    </a:lnTo>
                    <a:lnTo>
                      <a:pt x="1220" y="629"/>
                    </a:lnTo>
                    <a:lnTo>
                      <a:pt x="1223" y="632"/>
                    </a:lnTo>
                    <a:lnTo>
                      <a:pt x="1225" y="632"/>
                    </a:lnTo>
                    <a:lnTo>
                      <a:pt x="1223" y="635"/>
                    </a:lnTo>
                    <a:lnTo>
                      <a:pt x="1225" y="635"/>
                    </a:lnTo>
                    <a:lnTo>
                      <a:pt x="1225" y="638"/>
                    </a:lnTo>
                    <a:lnTo>
                      <a:pt x="1228" y="638"/>
                    </a:lnTo>
                    <a:lnTo>
                      <a:pt x="1228" y="643"/>
                    </a:lnTo>
                    <a:lnTo>
                      <a:pt x="1230" y="643"/>
                    </a:lnTo>
                    <a:lnTo>
                      <a:pt x="1225" y="649"/>
                    </a:lnTo>
                    <a:lnTo>
                      <a:pt x="1225" y="652"/>
                    </a:lnTo>
                    <a:lnTo>
                      <a:pt x="1228" y="655"/>
                    </a:lnTo>
                    <a:lnTo>
                      <a:pt x="1228" y="652"/>
                    </a:lnTo>
                    <a:lnTo>
                      <a:pt x="1230" y="655"/>
                    </a:lnTo>
                    <a:lnTo>
                      <a:pt x="1233" y="658"/>
                    </a:lnTo>
                    <a:lnTo>
                      <a:pt x="1233" y="663"/>
                    </a:lnTo>
                    <a:lnTo>
                      <a:pt x="1233" y="666"/>
                    </a:lnTo>
                    <a:lnTo>
                      <a:pt x="1233" y="669"/>
                    </a:lnTo>
                    <a:lnTo>
                      <a:pt x="1238" y="669"/>
                    </a:lnTo>
                    <a:lnTo>
                      <a:pt x="1241" y="666"/>
                    </a:lnTo>
                    <a:lnTo>
                      <a:pt x="1241" y="669"/>
                    </a:lnTo>
                    <a:lnTo>
                      <a:pt x="1241" y="672"/>
                    </a:lnTo>
                    <a:lnTo>
                      <a:pt x="1241" y="674"/>
                    </a:lnTo>
                    <a:lnTo>
                      <a:pt x="1238" y="674"/>
                    </a:lnTo>
                    <a:lnTo>
                      <a:pt x="1238" y="677"/>
                    </a:lnTo>
                    <a:lnTo>
                      <a:pt x="1241" y="677"/>
                    </a:lnTo>
                    <a:lnTo>
                      <a:pt x="1243" y="677"/>
                    </a:lnTo>
                    <a:lnTo>
                      <a:pt x="1241" y="680"/>
                    </a:lnTo>
                    <a:lnTo>
                      <a:pt x="1243" y="685"/>
                    </a:lnTo>
                    <a:lnTo>
                      <a:pt x="1241" y="688"/>
                    </a:lnTo>
                    <a:lnTo>
                      <a:pt x="1238" y="688"/>
                    </a:lnTo>
                    <a:lnTo>
                      <a:pt x="1238" y="691"/>
                    </a:lnTo>
                    <a:lnTo>
                      <a:pt x="1241" y="691"/>
                    </a:lnTo>
                    <a:lnTo>
                      <a:pt x="1241" y="694"/>
                    </a:lnTo>
                    <a:lnTo>
                      <a:pt x="1243" y="696"/>
                    </a:lnTo>
                    <a:lnTo>
                      <a:pt x="1241" y="696"/>
                    </a:lnTo>
                    <a:lnTo>
                      <a:pt x="1241" y="699"/>
                    </a:lnTo>
                    <a:lnTo>
                      <a:pt x="1238" y="699"/>
                    </a:lnTo>
                    <a:lnTo>
                      <a:pt x="1238" y="705"/>
                    </a:lnTo>
                    <a:lnTo>
                      <a:pt x="1241" y="705"/>
                    </a:lnTo>
                    <a:lnTo>
                      <a:pt x="1241" y="708"/>
                    </a:lnTo>
                    <a:lnTo>
                      <a:pt x="1238" y="708"/>
                    </a:lnTo>
                    <a:lnTo>
                      <a:pt x="1241" y="708"/>
                    </a:lnTo>
                    <a:lnTo>
                      <a:pt x="1241" y="711"/>
                    </a:lnTo>
                    <a:lnTo>
                      <a:pt x="1238" y="713"/>
                    </a:lnTo>
                    <a:lnTo>
                      <a:pt x="1238" y="716"/>
                    </a:lnTo>
                    <a:lnTo>
                      <a:pt x="1233" y="719"/>
                    </a:lnTo>
                    <a:lnTo>
                      <a:pt x="1233" y="722"/>
                    </a:lnTo>
                    <a:lnTo>
                      <a:pt x="1233" y="728"/>
                    </a:lnTo>
                    <a:lnTo>
                      <a:pt x="1228" y="730"/>
                    </a:lnTo>
                    <a:lnTo>
                      <a:pt x="1228" y="733"/>
                    </a:lnTo>
                    <a:lnTo>
                      <a:pt x="1225" y="733"/>
                    </a:lnTo>
                    <a:lnTo>
                      <a:pt x="1228" y="736"/>
                    </a:lnTo>
                    <a:lnTo>
                      <a:pt x="1225" y="736"/>
                    </a:lnTo>
                    <a:lnTo>
                      <a:pt x="1228" y="736"/>
                    </a:lnTo>
                    <a:lnTo>
                      <a:pt x="1225" y="736"/>
                    </a:lnTo>
                    <a:lnTo>
                      <a:pt x="1225" y="739"/>
                    </a:lnTo>
                    <a:lnTo>
                      <a:pt x="1225" y="741"/>
                    </a:lnTo>
                    <a:lnTo>
                      <a:pt x="1223" y="747"/>
                    </a:lnTo>
                    <a:lnTo>
                      <a:pt x="1225" y="747"/>
                    </a:lnTo>
                    <a:lnTo>
                      <a:pt x="1225" y="750"/>
                    </a:lnTo>
                    <a:lnTo>
                      <a:pt x="1225" y="753"/>
                    </a:lnTo>
                    <a:lnTo>
                      <a:pt x="1225" y="755"/>
                    </a:lnTo>
                    <a:lnTo>
                      <a:pt x="1228" y="755"/>
                    </a:lnTo>
                    <a:lnTo>
                      <a:pt x="1225" y="758"/>
                    </a:lnTo>
                    <a:lnTo>
                      <a:pt x="1223" y="761"/>
                    </a:lnTo>
                    <a:lnTo>
                      <a:pt x="1223" y="764"/>
                    </a:lnTo>
                    <a:lnTo>
                      <a:pt x="1223" y="769"/>
                    </a:lnTo>
                    <a:lnTo>
                      <a:pt x="1225" y="775"/>
                    </a:lnTo>
                    <a:lnTo>
                      <a:pt x="1228" y="775"/>
                    </a:lnTo>
                    <a:lnTo>
                      <a:pt x="1225" y="781"/>
                    </a:lnTo>
                    <a:lnTo>
                      <a:pt x="1225" y="783"/>
                    </a:lnTo>
                    <a:lnTo>
                      <a:pt x="1225" y="786"/>
                    </a:lnTo>
                    <a:lnTo>
                      <a:pt x="1228" y="786"/>
                    </a:lnTo>
                    <a:lnTo>
                      <a:pt x="1228" y="792"/>
                    </a:lnTo>
                    <a:lnTo>
                      <a:pt x="1228" y="795"/>
                    </a:lnTo>
                    <a:lnTo>
                      <a:pt x="1228" y="798"/>
                    </a:lnTo>
                    <a:lnTo>
                      <a:pt x="1225" y="798"/>
                    </a:lnTo>
                    <a:lnTo>
                      <a:pt x="1225" y="803"/>
                    </a:lnTo>
                    <a:lnTo>
                      <a:pt x="1223" y="811"/>
                    </a:lnTo>
                    <a:lnTo>
                      <a:pt x="1213" y="811"/>
                    </a:lnTo>
                    <a:lnTo>
                      <a:pt x="1213" y="814"/>
                    </a:lnTo>
                    <a:lnTo>
                      <a:pt x="1205" y="834"/>
                    </a:lnTo>
                    <a:lnTo>
                      <a:pt x="1215" y="848"/>
                    </a:lnTo>
                    <a:lnTo>
                      <a:pt x="1192" y="848"/>
                    </a:lnTo>
                    <a:lnTo>
                      <a:pt x="1166" y="865"/>
                    </a:lnTo>
                    <a:lnTo>
                      <a:pt x="1164" y="865"/>
                    </a:lnTo>
                    <a:lnTo>
                      <a:pt x="1133" y="881"/>
                    </a:lnTo>
                    <a:lnTo>
                      <a:pt x="1125" y="887"/>
                    </a:lnTo>
                    <a:lnTo>
                      <a:pt x="1133" y="876"/>
                    </a:lnTo>
                    <a:lnTo>
                      <a:pt x="1146" y="867"/>
                    </a:lnTo>
                    <a:lnTo>
                      <a:pt x="1151" y="870"/>
                    </a:lnTo>
                    <a:lnTo>
                      <a:pt x="1154" y="865"/>
                    </a:lnTo>
                    <a:lnTo>
                      <a:pt x="1151" y="867"/>
                    </a:lnTo>
                    <a:lnTo>
                      <a:pt x="1148" y="865"/>
                    </a:lnTo>
                    <a:lnTo>
                      <a:pt x="1146" y="862"/>
                    </a:lnTo>
                    <a:lnTo>
                      <a:pt x="1125" y="867"/>
                    </a:lnTo>
                    <a:lnTo>
                      <a:pt x="1130" y="853"/>
                    </a:lnTo>
                    <a:lnTo>
                      <a:pt x="1130" y="842"/>
                    </a:lnTo>
                    <a:lnTo>
                      <a:pt x="1128" y="836"/>
                    </a:lnTo>
                    <a:lnTo>
                      <a:pt x="1117" y="842"/>
                    </a:lnTo>
                    <a:lnTo>
                      <a:pt x="1112" y="853"/>
                    </a:lnTo>
                    <a:lnTo>
                      <a:pt x="1110" y="853"/>
                    </a:lnTo>
                    <a:lnTo>
                      <a:pt x="1094" y="836"/>
                    </a:lnTo>
                    <a:lnTo>
                      <a:pt x="1097" y="848"/>
                    </a:lnTo>
                    <a:lnTo>
                      <a:pt x="1105" y="853"/>
                    </a:lnTo>
                    <a:lnTo>
                      <a:pt x="1102" y="865"/>
                    </a:lnTo>
                    <a:lnTo>
                      <a:pt x="1110" y="870"/>
                    </a:lnTo>
                    <a:lnTo>
                      <a:pt x="1105" y="878"/>
                    </a:lnTo>
                    <a:lnTo>
                      <a:pt x="1107" y="878"/>
                    </a:lnTo>
                    <a:lnTo>
                      <a:pt x="1107" y="881"/>
                    </a:lnTo>
                    <a:lnTo>
                      <a:pt x="1110" y="881"/>
                    </a:lnTo>
                    <a:lnTo>
                      <a:pt x="1110" y="878"/>
                    </a:lnTo>
                    <a:lnTo>
                      <a:pt x="1112" y="884"/>
                    </a:lnTo>
                    <a:lnTo>
                      <a:pt x="1122" y="887"/>
                    </a:lnTo>
                    <a:lnTo>
                      <a:pt x="1112" y="884"/>
                    </a:lnTo>
                    <a:lnTo>
                      <a:pt x="1112" y="898"/>
                    </a:lnTo>
                    <a:lnTo>
                      <a:pt x="1107" y="895"/>
                    </a:lnTo>
                    <a:lnTo>
                      <a:pt x="1097" y="909"/>
                    </a:lnTo>
                    <a:lnTo>
                      <a:pt x="1086" y="909"/>
                    </a:lnTo>
                    <a:lnTo>
                      <a:pt x="1086" y="921"/>
                    </a:lnTo>
                    <a:lnTo>
                      <a:pt x="1084" y="921"/>
                    </a:lnTo>
                    <a:lnTo>
                      <a:pt x="1079" y="935"/>
                    </a:lnTo>
                    <a:lnTo>
                      <a:pt x="1051" y="959"/>
                    </a:lnTo>
                    <a:lnTo>
                      <a:pt x="1035" y="968"/>
                    </a:lnTo>
                    <a:lnTo>
                      <a:pt x="1037" y="965"/>
                    </a:lnTo>
                    <a:lnTo>
                      <a:pt x="1027" y="965"/>
                    </a:lnTo>
                    <a:lnTo>
                      <a:pt x="1012" y="971"/>
                    </a:lnTo>
                    <a:lnTo>
                      <a:pt x="1009" y="982"/>
                    </a:lnTo>
                    <a:lnTo>
                      <a:pt x="1035" y="968"/>
                    </a:lnTo>
                    <a:lnTo>
                      <a:pt x="986" y="996"/>
                    </a:lnTo>
                    <a:lnTo>
                      <a:pt x="1007" y="985"/>
                    </a:lnTo>
                    <a:lnTo>
                      <a:pt x="1007" y="974"/>
                    </a:lnTo>
                    <a:lnTo>
                      <a:pt x="981" y="985"/>
                    </a:lnTo>
                    <a:lnTo>
                      <a:pt x="991" y="982"/>
                    </a:lnTo>
                    <a:lnTo>
                      <a:pt x="981" y="976"/>
                    </a:lnTo>
                    <a:lnTo>
                      <a:pt x="991" y="962"/>
                    </a:lnTo>
                    <a:lnTo>
                      <a:pt x="986" y="971"/>
                    </a:lnTo>
                    <a:lnTo>
                      <a:pt x="976" y="974"/>
                    </a:lnTo>
                    <a:lnTo>
                      <a:pt x="978" y="968"/>
                    </a:lnTo>
                    <a:lnTo>
                      <a:pt x="973" y="976"/>
                    </a:lnTo>
                    <a:lnTo>
                      <a:pt x="971" y="982"/>
                    </a:lnTo>
                    <a:lnTo>
                      <a:pt x="968" y="974"/>
                    </a:lnTo>
                    <a:lnTo>
                      <a:pt x="968" y="968"/>
                    </a:lnTo>
                    <a:lnTo>
                      <a:pt x="966" y="968"/>
                    </a:lnTo>
                    <a:lnTo>
                      <a:pt x="960" y="965"/>
                    </a:lnTo>
                    <a:lnTo>
                      <a:pt x="960" y="971"/>
                    </a:lnTo>
                    <a:lnTo>
                      <a:pt x="966" y="968"/>
                    </a:lnTo>
                    <a:lnTo>
                      <a:pt x="966" y="976"/>
                    </a:lnTo>
                    <a:lnTo>
                      <a:pt x="968" y="982"/>
                    </a:lnTo>
                    <a:lnTo>
                      <a:pt x="955" y="988"/>
                    </a:lnTo>
                    <a:lnTo>
                      <a:pt x="960" y="982"/>
                    </a:lnTo>
                    <a:lnTo>
                      <a:pt x="960" y="974"/>
                    </a:lnTo>
                    <a:lnTo>
                      <a:pt x="958" y="982"/>
                    </a:lnTo>
                    <a:lnTo>
                      <a:pt x="955" y="982"/>
                    </a:lnTo>
                    <a:lnTo>
                      <a:pt x="955" y="976"/>
                    </a:lnTo>
                    <a:lnTo>
                      <a:pt x="950" y="976"/>
                    </a:lnTo>
                    <a:lnTo>
                      <a:pt x="950" y="971"/>
                    </a:lnTo>
                    <a:lnTo>
                      <a:pt x="950" y="959"/>
                    </a:lnTo>
                    <a:lnTo>
                      <a:pt x="950" y="971"/>
                    </a:lnTo>
                    <a:lnTo>
                      <a:pt x="948" y="968"/>
                    </a:lnTo>
                    <a:lnTo>
                      <a:pt x="940" y="968"/>
                    </a:lnTo>
                    <a:lnTo>
                      <a:pt x="940" y="971"/>
                    </a:lnTo>
                    <a:lnTo>
                      <a:pt x="948" y="976"/>
                    </a:lnTo>
                    <a:lnTo>
                      <a:pt x="942" y="988"/>
                    </a:lnTo>
                    <a:lnTo>
                      <a:pt x="950" y="985"/>
                    </a:lnTo>
                    <a:lnTo>
                      <a:pt x="958" y="993"/>
                    </a:lnTo>
                    <a:lnTo>
                      <a:pt x="950" y="996"/>
                    </a:lnTo>
                    <a:lnTo>
                      <a:pt x="953" y="1002"/>
                    </a:lnTo>
                    <a:lnTo>
                      <a:pt x="958" y="993"/>
                    </a:lnTo>
                    <a:lnTo>
                      <a:pt x="968" y="1004"/>
                    </a:lnTo>
                    <a:lnTo>
                      <a:pt x="940" y="1015"/>
                    </a:lnTo>
                    <a:lnTo>
                      <a:pt x="934" y="1013"/>
                    </a:lnTo>
                    <a:lnTo>
                      <a:pt x="934" y="1007"/>
                    </a:lnTo>
                    <a:lnTo>
                      <a:pt x="932" y="1007"/>
                    </a:lnTo>
                    <a:lnTo>
                      <a:pt x="929" y="996"/>
                    </a:lnTo>
                    <a:lnTo>
                      <a:pt x="922" y="1002"/>
                    </a:lnTo>
                    <a:lnTo>
                      <a:pt x="929" y="1002"/>
                    </a:lnTo>
                    <a:lnTo>
                      <a:pt x="929" y="1004"/>
                    </a:lnTo>
                    <a:lnTo>
                      <a:pt x="929" y="1007"/>
                    </a:lnTo>
                    <a:lnTo>
                      <a:pt x="919" y="1007"/>
                    </a:lnTo>
                    <a:lnTo>
                      <a:pt x="927" y="1013"/>
                    </a:lnTo>
                    <a:lnTo>
                      <a:pt x="929" y="1015"/>
                    </a:lnTo>
                    <a:lnTo>
                      <a:pt x="927" y="1024"/>
                    </a:lnTo>
                    <a:lnTo>
                      <a:pt x="929" y="1027"/>
                    </a:lnTo>
                    <a:lnTo>
                      <a:pt x="927" y="1029"/>
                    </a:lnTo>
                    <a:lnTo>
                      <a:pt x="912" y="1038"/>
                    </a:lnTo>
                    <a:lnTo>
                      <a:pt x="914" y="1024"/>
                    </a:lnTo>
                    <a:lnTo>
                      <a:pt x="909" y="1029"/>
                    </a:lnTo>
                    <a:lnTo>
                      <a:pt x="912" y="1032"/>
                    </a:lnTo>
                    <a:lnTo>
                      <a:pt x="909" y="1038"/>
                    </a:lnTo>
                    <a:lnTo>
                      <a:pt x="901" y="1038"/>
                    </a:lnTo>
                    <a:lnTo>
                      <a:pt x="904" y="1029"/>
                    </a:lnTo>
                    <a:lnTo>
                      <a:pt x="893" y="1038"/>
                    </a:lnTo>
                    <a:lnTo>
                      <a:pt x="893" y="1035"/>
                    </a:lnTo>
                    <a:lnTo>
                      <a:pt x="891" y="1035"/>
                    </a:lnTo>
                    <a:lnTo>
                      <a:pt x="891" y="1038"/>
                    </a:lnTo>
                    <a:lnTo>
                      <a:pt x="880" y="1046"/>
                    </a:lnTo>
                    <a:lnTo>
                      <a:pt x="880" y="1049"/>
                    </a:lnTo>
                    <a:lnTo>
                      <a:pt x="878" y="1052"/>
                    </a:lnTo>
                    <a:lnTo>
                      <a:pt x="880" y="1049"/>
                    </a:lnTo>
                    <a:lnTo>
                      <a:pt x="893" y="1049"/>
                    </a:lnTo>
                    <a:lnTo>
                      <a:pt x="901" y="1041"/>
                    </a:lnTo>
                    <a:lnTo>
                      <a:pt x="904" y="1052"/>
                    </a:lnTo>
                    <a:lnTo>
                      <a:pt x="893" y="1066"/>
                    </a:lnTo>
                    <a:lnTo>
                      <a:pt x="888" y="1077"/>
                    </a:lnTo>
                    <a:lnTo>
                      <a:pt x="880" y="1074"/>
                    </a:lnTo>
                    <a:lnTo>
                      <a:pt x="883" y="1074"/>
                    </a:lnTo>
                    <a:lnTo>
                      <a:pt x="878" y="1069"/>
                    </a:lnTo>
                    <a:lnTo>
                      <a:pt x="870" y="1074"/>
                    </a:lnTo>
                    <a:lnTo>
                      <a:pt x="873" y="1069"/>
                    </a:lnTo>
                    <a:lnTo>
                      <a:pt x="858" y="1072"/>
                    </a:lnTo>
                    <a:lnTo>
                      <a:pt x="858" y="1069"/>
                    </a:lnTo>
                    <a:lnTo>
                      <a:pt x="855" y="1072"/>
                    </a:lnTo>
                    <a:lnTo>
                      <a:pt x="858" y="1072"/>
                    </a:lnTo>
                    <a:lnTo>
                      <a:pt x="858" y="1074"/>
                    </a:lnTo>
                    <a:lnTo>
                      <a:pt x="868" y="1074"/>
                    </a:lnTo>
                    <a:lnTo>
                      <a:pt x="868" y="1080"/>
                    </a:lnTo>
                    <a:lnTo>
                      <a:pt x="875" y="1088"/>
                    </a:lnTo>
                    <a:lnTo>
                      <a:pt x="870" y="1088"/>
                    </a:lnTo>
                    <a:lnTo>
                      <a:pt x="873" y="1091"/>
                    </a:lnTo>
                    <a:lnTo>
                      <a:pt x="870" y="1097"/>
                    </a:lnTo>
                    <a:lnTo>
                      <a:pt x="868" y="1097"/>
                    </a:lnTo>
                    <a:lnTo>
                      <a:pt x="870" y="1097"/>
                    </a:lnTo>
                    <a:lnTo>
                      <a:pt x="875" y="1091"/>
                    </a:lnTo>
                    <a:lnTo>
                      <a:pt x="880" y="1091"/>
                    </a:lnTo>
                    <a:lnTo>
                      <a:pt x="873" y="1108"/>
                    </a:lnTo>
                    <a:lnTo>
                      <a:pt x="863" y="1136"/>
                    </a:lnTo>
                    <a:lnTo>
                      <a:pt x="855" y="1136"/>
                    </a:lnTo>
                    <a:lnTo>
                      <a:pt x="855" y="1122"/>
                    </a:lnTo>
                    <a:lnTo>
                      <a:pt x="852" y="1133"/>
                    </a:lnTo>
                    <a:lnTo>
                      <a:pt x="845" y="1139"/>
                    </a:lnTo>
                    <a:lnTo>
                      <a:pt x="831" y="1122"/>
                    </a:lnTo>
                    <a:lnTo>
                      <a:pt x="837" y="1139"/>
                    </a:lnTo>
                    <a:lnTo>
                      <a:pt x="829" y="1139"/>
                    </a:lnTo>
                    <a:lnTo>
                      <a:pt x="852" y="1144"/>
                    </a:lnTo>
                    <a:lnTo>
                      <a:pt x="863" y="1141"/>
                    </a:lnTo>
                    <a:lnTo>
                      <a:pt x="855" y="1164"/>
                    </a:lnTo>
                    <a:lnTo>
                      <a:pt x="858" y="1175"/>
                    </a:lnTo>
                    <a:lnTo>
                      <a:pt x="850" y="1178"/>
                    </a:lnTo>
                    <a:lnTo>
                      <a:pt x="850" y="1195"/>
                    </a:lnTo>
                    <a:lnTo>
                      <a:pt x="855" y="1200"/>
                    </a:lnTo>
                    <a:lnTo>
                      <a:pt x="858" y="1222"/>
                    </a:lnTo>
                    <a:lnTo>
                      <a:pt x="860" y="1231"/>
                    </a:lnTo>
                    <a:lnTo>
                      <a:pt x="858" y="1239"/>
                    </a:lnTo>
                    <a:lnTo>
                      <a:pt x="860" y="1248"/>
                    </a:lnTo>
                    <a:lnTo>
                      <a:pt x="868" y="1251"/>
                    </a:lnTo>
                    <a:lnTo>
                      <a:pt x="870" y="1273"/>
                    </a:lnTo>
                    <a:lnTo>
                      <a:pt x="878" y="1287"/>
                    </a:lnTo>
                    <a:lnTo>
                      <a:pt x="875" y="1298"/>
                    </a:lnTo>
                    <a:lnTo>
                      <a:pt x="880" y="1292"/>
                    </a:lnTo>
                    <a:lnTo>
                      <a:pt x="888" y="1301"/>
                    </a:lnTo>
                    <a:lnTo>
                      <a:pt x="873" y="1301"/>
                    </a:lnTo>
                    <a:lnTo>
                      <a:pt x="873" y="1304"/>
                    </a:lnTo>
                    <a:lnTo>
                      <a:pt x="863" y="1307"/>
                    </a:lnTo>
                    <a:lnTo>
                      <a:pt x="863" y="1312"/>
                    </a:lnTo>
                    <a:lnTo>
                      <a:pt x="860" y="1312"/>
                    </a:lnTo>
                    <a:lnTo>
                      <a:pt x="842" y="1304"/>
                    </a:lnTo>
                    <a:lnTo>
                      <a:pt x="845" y="1301"/>
                    </a:lnTo>
                    <a:lnTo>
                      <a:pt x="842" y="1301"/>
                    </a:lnTo>
                    <a:lnTo>
                      <a:pt x="837" y="1292"/>
                    </a:lnTo>
                    <a:lnTo>
                      <a:pt x="816" y="1287"/>
                    </a:lnTo>
                    <a:lnTo>
                      <a:pt x="798" y="1287"/>
                    </a:lnTo>
                    <a:lnTo>
                      <a:pt x="796" y="1290"/>
                    </a:lnTo>
                    <a:lnTo>
                      <a:pt x="793" y="1287"/>
                    </a:lnTo>
                    <a:lnTo>
                      <a:pt x="780" y="1287"/>
                    </a:lnTo>
                    <a:lnTo>
                      <a:pt x="772" y="1281"/>
                    </a:lnTo>
                    <a:lnTo>
                      <a:pt x="775" y="1281"/>
                    </a:lnTo>
                    <a:lnTo>
                      <a:pt x="772" y="1278"/>
                    </a:lnTo>
                    <a:lnTo>
                      <a:pt x="767" y="1281"/>
                    </a:lnTo>
                    <a:lnTo>
                      <a:pt x="767" y="1273"/>
                    </a:lnTo>
                    <a:lnTo>
                      <a:pt x="762" y="1273"/>
                    </a:lnTo>
                    <a:lnTo>
                      <a:pt x="757" y="1267"/>
                    </a:lnTo>
                    <a:lnTo>
                      <a:pt x="755" y="1267"/>
                    </a:lnTo>
                    <a:lnTo>
                      <a:pt x="742" y="1262"/>
                    </a:lnTo>
                    <a:lnTo>
                      <a:pt x="734" y="1265"/>
                    </a:lnTo>
                    <a:lnTo>
                      <a:pt x="721" y="1245"/>
                    </a:lnTo>
                    <a:lnTo>
                      <a:pt x="713" y="1248"/>
                    </a:lnTo>
                    <a:lnTo>
                      <a:pt x="708" y="1245"/>
                    </a:lnTo>
                    <a:lnTo>
                      <a:pt x="693" y="1239"/>
                    </a:lnTo>
                    <a:lnTo>
                      <a:pt x="693" y="1231"/>
                    </a:lnTo>
                    <a:lnTo>
                      <a:pt x="685" y="1225"/>
                    </a:lnTo>
                    <a:lnTo>
                      <a:pt x="685" y="1220"/>
                    </a:lnTo>
                    <a:lnTo>
                      <a:pt x="675" y="1186"/>
                    </a:lnTo>
                    <a:lnTo>
                      <a:pt x="664" y="1175"/>
                    </a:lnTo>
                    <a:lnTo>
                      <a:pt x="664" y="1172"/>
                    </a:lnTo>
                    <a:lnTo>
                      <a:pt x="659" y="1164"/>
                    </a:lnTo>
                    <a:lnTo>
                      <a:pt x="662" y="1144"/>
                    </a:lnTo>
                    <a:lnTo>
                      <a:pt x="659" y="1136"/>
                    </a:lnTo>
                    <a:lnTo>
                      <a:pt x="649" y="1130"/>
                    </a:lnTo>
                    <a:lnTo>
                      <a:pt x="657" y="1111"/>
                    </a:lnTo>
                    <a:lnTo>
                      <a:pt x="654" y="1108"/>
                    </a:lnTo>
                    <a:lnTo>
                      <a:pt x="654" y="1094"/>
                    </a:lnTo>
                    <a:lnTo>
                      <a:pt x="636" y="1088"/>
                    </a:lnTo>
                    <a:lnTo>
                      <a:pt x="626" y="1074"/>
                    </a:lnTo>
                    <a:lnTo>
                      <a:pt x="621" y="1072"/>
                    </a:lnTo>
                    <a:lnTo>
                      <a:pt x="615" y="1049"/>
                    </a:lnTo>
                    <a:lnTo>
                      <a:pt x="608" y="1046"/>
                    </a:lnTo>
                    <a:lnTo>
                      <a:pt x="600" y="1027"/>
                    </a:lnTo>
                    <a:lnTo>
                      <a:pt x="587" y="1018"/>
                    </a:lnTo>
                    <a:lnTo>
                      <a:pt x="587" y="1015"/>
                    </a:lnTo>
                    <a:lnTo>
                      <a:pt x="582" y="1010"/>
                    </a:lnTo>
                    <a:lnTo>
                      <a:pt x="582" y="1007"/>
                    </a:lnTo>
                    <a:lnTo>
                      <a:pt x="577" y="996"/>
                    </a:lnTo>
                    <a:lnTo>
                      <a:pt x="572" y="988"/>
                    </a:lnTo>
                    <a:lnTo>
                      <a:pt x="577" y="985"/>
                    </a:lnTo>
                    <a:lnTo>
                      <a:pt x="569" y="976"/>
                    </a:lnTo>
                    <a:lnTo>
                      <a:pt x="572" y="971"/>
                    </a:lnTo>
                    <a:lnTo>
                      <a:pt x="564" y="965"/>
                    </a:lnTo>
                    <a:lnTo>
                      <a:pt x="556" y="935"/>
                    </a:lnTo>
                    <a:lnTo>
                      <a:pt x="549" y="932"/>
                    </a:lnTo>
                    <a:lnTo>
                      <a:pt x="549" y="912"/>
                    </a:lnTo>
                    <a:lnTo>
                      <a:pt x="541" y="901"/>
                    </a:lnTo>
                    <a:lnTo>
                      <a:pt x="538" y="889"/>
                    </a:lnTo>
                    <a:lnTo>
                      <a:pt x="518" y="876"/>
                    </a:lnTo>
                    <a:lnTo>
                      <a:pt x="510" y="862"/>
                    </a:lnTo>
                    <a:lnTo>
                      <a:pt x="492" y="856"/>
                    </a:lnTo>
                    <a:lnTo>
                      <a:pt x="497" y="842"/>
                    </a:lnTo>
                    <a:lnTo>
                      <a:pt x="489" y="848"/>
                    </a:lnTo>
                    <a:lnTo>
                      <a:pt x="489" y="839"/>
                    </a:lnTo>
                    <a:lnTo>
                      <a:pt x="484" y="839"/>
                    </a:lnTo>
                    <a:lnTo>
                      <a:pt x="481" y="825"/>
                    </a:lnTo>
                    <a:lnTo>
                      <a:pt x="481" y="822"/>
                    </a:lnTo>
                    <a:lnTo>
                      <a:pt x="474" y="825"/>
                    </a:lnTo>
                    <a:lnTo>
                      <a:pt x="474" y="822"/>
                    </a:lnTo>
                    <a:lnTo>
                      <a:pt x="469" y="822"/>
                    </a:lnTo>
                    <a:lnTo>
                      <a:pt x="466" y="820"/>
                    </a:lnTo>
                    <a:lnTo>
                      <a:pt x="464" y="822"/>
                    </a:lnTo>
                    <a:lnTo>
                      <a:pt x="459" y="822"/>
                    </a:lnTo>
                    <a:lnTo>
                      <a:pt x="446" y="820"/>
                    </a:lnTo>
                    <a:lnTo>
                      <a:pt x="443" y="820"/>
                    </a:lnTo>
                    <a:lnTo>
                      <a:pt x="440" y="817"/>
                    </a:lnTo>
                    <a:lnTo>
                      <a:pt x="430" y="820"/>
                    </a:lnTo>
                    <a:lnTo>
                      <a:pt x="425" y="814"/>
                    </a:lnTo>
                    <a:lnTo>
                      <a:pt x="415" y="820"/>
                    </a:lnTo>
                    <a:lnTo>
                      <a:pt x="392" y="803"/>
                    </a:lnTo>
                    <a:lnTo>
                      <a:pt x="389" y="811"/>
                    </a:lnTo>
                    <a:lnTo>
                      <a:pt x="386" y="820"/>
                    </a:lnTo>
                    <a:lnTo>
                      <a:pt x="373" y="817"/>
                    </a:lnTo>
                    <a:lnTo>
                      <a:pt x="368" y="820"/>
                    </a:lnTo>
                    <a:lnTo>
                      <a:pt x="368" y="817"/>
                    </a:lnTo>
                    <a:lnTo>
                      <a:pt x="363" y="820"/>
                    </a:lnTo>
                    <a:lnTo>
                      <a:pt x="356" y="820"/>
                    </a:lnTo>
                    <a:lnTo>
                      <a:pt x="345" y="842"/>
                    </a:lnTo>
                    <a:lnTo>
                      <a:pt x="343" y="859"/>
                    </a:lnTo>
                    <a:lnTo>
                      <a:pt x="335" y="865"/>
                    </a:lnTo>
                    <a:lnTo>
                      <a:pt x="330" y="876"/>
                    </a:lnTo>
                    <a:lnTo>
                      <a:pt x="335" y="881"/>
                    </a:lnTo>
                    <a:lnTo>
                      <a:pt x="325" y="884"/>
                    </a:lnTo>
                    <a:lnTo>
                      <a:pt x="307" y="906"/>
                    </a:lnTo>
                    <a:lnTo>
                      <a:pt x="294" y="904"/>
                    </a:lnTo>
                    <a:lnTo>
                      <a:pt x="291" y="906"/>
                    </a:lnTo>
                    <a:lnTo>
                      <a:pt x="288" y="898"/>
                    </a:lnTo>
                    <a:lnTo>
                      <a:pt x="283" y="901"/>
                    </a:lnTo>
                    <a:lnTo>
                      <a:pt x="273" y="895"/>
                    </a:lnTo>
                    <a:lnTo>
                      <a:pt x="271" y="884"/>
                    </a:lnTo>
                    <a:lnTo>
                      <a:pt x="253" y="878"/>
                    </a:lnTo>
                    <a:lnTo>
                      <a:pt x="250" y="870"/>
                    </a:lnTo>
                    <a:lnTo>
                      <a:pt x="247" y="870"/>
                    </a:lnTo>
                    <a:lnTo>
                      <a:pt x="247" y="865"/>
                    </a:lnTo>
                    <a:lnTo>
                      <a:pt x="247" y="867"/>
                    </a:lnTo>
                    <a:lnTo>
                      <a:pt x="219" y="859"/>
                    </a:lnTo>
                    <a:lnTo>
                      <a:pt x="211" y="848"/>
                    </a:lnTo>
                    <a:lnTo>
                      <a:pt x="209" y="839"/>
                    </a:lnTo>
                    <a:lnTo>
                      <a:pt x="191" y="828"/>
                    </a:lnTo>
                    <a:lnTo>
                      <a:pt x="175" y="811"/>
                    </a:lnTo>
                    <a:lnTo>
                      <a:pt x="173" y="795"/>
                    </a:lnTo>
                    <a:lnTo>
                      <a:pt x="168" y="781"/>
                    </a:lnTo>
                    <a:lnTo>
                      <a:pt x="163" y="764"/>
                    </a:lnTo>
                    <a:lnTo>
                      <a:pt x="170" y="753"/>
                    </a:lnTo>
                    <a:lnTo>
                      <a:pt x="168" y="741"/>
                    </a:lnTo>
                    <a:lnTo>
                      <a:pt x="157" y="728"/>
                    </a:lnTo>
                    <a:lnTo>
                      <a:pt x="157" y="722"/>
                    </a:lnTo>
                    <a:lnTo>
                      <a:pt x="155" y="722"/>
                    </a:lnTo>
                    <a:lnTo>
                      <a:pt x="152" y="699"/>
                    </a:lnTo>
                    <a:lnTo>
                      <a:pt x="142" y="691"/>
                    </a:lnTo>
                    <a:lnTo>
                      <a:pt x="142" y="685"/>
                    </a:lnTo>
                    <a:lnTo>
                      <a:pt x="137" y="685"/>
                    </a:lnTo>
                    <a:lnTo>
                      <a:pt x="121" y="669"/>
                    </a:lnTo>
                    <a:lnTo>
                      <a:pt x="119" y="669"/>
                    </a:lnTo>
                    <a:lnTo>
                      <a:pt x="116" y="666"/>
                    </a:lnTo>
                    <a:lnTo>
                      <a:pt x="114" y="666"/>
                    </a:lnTo>
                    <a:lnTo>
                      <a:pt x="109" y="663"/>
                    </a:lnTo>
                    <a:lnTo>
                      <a:pt x="109" y="655"/>
                    </a:lnTo>
                    <a:lnTo>
                      <a:pt x="93" y="643"/>
                    </a:lnTo>
                    <a:lnTo>
                      <a:pt x="90" y="629"/>
                    </a:lnTo>
                    <a:lnTo>
                      <a:pt x="75" y="621"/>
                    </a:lnTo>
                    <a:lnTo>
                      <a:pt x="57" y="590"/>
                    </a:lnTo>
                    <a:close/>
                  </a:path>
                </a:pathLst>
              </a:custGeom>
              <a:solidFill>
                <a:srgbClr val="C6D4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354">
                <a:extLst>
                  <a:ext uri="{FF2B5EF4-FFF2-40B4-BE49-F238E27FC236}">
                    <a16:creationId xmlns:a16="http://schemas.microsoft.com/office/drawing/2014/main" id="{1D054005-3583-4379-8491-1FE907DA26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9" y="2331"/>
                <a:ext cx="1243" cy="1312"/>
              </a:xfrm>
              <a:custGeom>
                <a:avLst/>
                <a:gdLst>
                  <a:gd name="T0" fmla="*/ 26 w 1243"/>
                  <a:gd name="T1" fmla="*/ 515 h 1312"/>
                  <a:gd name="T2" fmla="*/ 353 w 1243"/>
                  <a:gd name="T3" fmla="*/ 378 h 1312"/>
                  <a:gd name="T4" fmla="*/ 459 w 1243"/>
                  <a:gd name="T5" fmla="*/ 9 h 1312"/>
                  <a:gd name="T6" fmla="*/ 644 w 1243"/>
                  <a:gd name="T7" fmla="*/ 179 h 1312"/>
                  <a:gd name="T8" fmla="*/ 677 w 1243"/>
                  <a:gd name="T9" fmla="*/ 274 h 1312"/>
                  <a:gd name="T10" fmla="*/ 713 w 1243"/>
                  <a:gd name="T11" fmla="*/ 285 h 1312"/>
                  <a:gd name="T12" fmla="*/ 757 w 1243"/>
                  <a:gd name="T13" fmla="*/ 310 h 1312"/>
                  <a:gd name="T14" fmla="*/ 793 w 1243"/>
                  <a:gd name="T15" fmla="*/ 310 h 1312"/>
                  <a:gd name="T16" fmla="*/ 824 w 1243"/>
                  <a:gd name="T17" fmla="*/ 333 h 1312"/>
                  <a:gd name="T18" fmla="*/ 852 w 1243"/>
                  <a:gd name="T19" fmla="*/ 330 h 1312"/>
                  <a:gd name="T20" fmla="*/ 888 w 1243"/>
                  <a:gd name="T21" fmla="*/ 344 h 1312"/>
                  <a:gd name="T22" fmla="*/ 901 w 1243"/>
                  <a:gd name="T23" fmla="*/ 361 h 1312"/>
                  <a:gd name="T24" fmla="*/ 922 w 1243"/>
                  <a:gd name="T25" fmla="*/ 333 h 1312"/>
                  <a:gd name="T26" fmla="*/ 950 w 1243"/>
                  <a:gd name="T27" fmla="*/ 350 h 1312"/>
                  <a:gd name="T28" fmla="*/ 986 w 1243"/>
                  <a:gd name="T29" fmla="*/ 358 h 1312"/>
                  <a:gd name="T30" fmla="*/ 1002 w 1243"/>
                  <a:gd name="T31" fmla="*/ 350 h 1312"/>
                  <a:gd name="T32" fmla="*/ 1037 w 1243"/>
                  <a:gd name="T33" fmla="*/ 339 h 1312"/>
                  <a:gd name="T34" fmla="*/ 1068 w 1243"/>
                  <a:gd name="T35" fmla="*/ 344 h 1312"/>
                  <a:gd name="T36" fmla="*/ 1089 w 1243"/>
                  <a:gd name="T37" fmla="*/ 339 h 1312"/>
                  <a:gd name="T38" fmla="*/ 1110 w 1243"/>
                  <a:gd name="T39" fmla="*/ 358 h 1312"/>
                  <a:gd name="T40" fmla="*/ 1133 w 1243"/>
                  <a:gd name="T41" fmla="*/ 369 h 1312"/>
                  <a:gd name="T42" fmla="*/ 1151 w 1243"/>
                  <a:gd name="T43" fmla="*/ 375 h 1312"/>
                  <a:gd name="T44" fmla="*/ 1166 w 1243"/>
                  <a:gd name="T45" fmla="*/ 380 h 1312"/>
                  <a:gd name="T46" fmla="*/ 1187 w 1243"/>
                  <a:gd name="T47" fmla="*/ 445 h 1312"/>
                  <a:gd name="T48" fmla="*/ 1205 w 1243"/>
                  <a:gd name="T49" fmla="*/ 585 h 1312"/>
                  <a:gd name="T50" fmla="*/ 1210 w 1243"/>
                  <a:gd name="T51" fmla="*/ 616 h 1312"/>
                  <a:gd name="T52" fmla="*/ 1223 w 1243"/>
                  <a:gd name="T53" fmla="*/ 635 h 1312"/>
                  <a:gd name="T54" fmla="*/ 1233 w 1243"/>
                  <a:gd name="T55" fmla="*/ 663 h 1312"/>
                  <a:gd name="T56" fmla="*/ 1241 w 1243"/>
                  <a:gd name="T57" fmla="*/ 680 h 1312"/>
                  <a:gd name="T58" fmla="*/ 1241 w 1243"/>
                  <a:gd name="T59" fmla="*/ 705 h 1312"/>
                  <a:gd name="T60" fmla="*/ 1225 w 1243"/>
                  <a:gd name="T61" fmla="*/ 733 h 1312"/>
                  <a:gd name="T62" fmla="*/ 1228 w 1243"/>
                  <a:gd name="T63" fmla="*/ 755 h 1312"/>
                  <a:gd name="T64" fmla="*/ 1228 w 1243"/>
                  <a:gd name="T65" fmla="*/ 795 h 1312"/>
                  <a:gd name="T66" fmla="*/ 1133 w 1243"/>
                  <a:gd name="T67" fmla="*/ 881 h 1312"/>
                  <a:gd name="T68" fmla="*/ 1128 w 1243"/>
                  <a:gd name="T69" fmla="*/ 836 h 1312"/>
                  <a:gd name="T70" fmla="*/ 1110 w 1243"/>
                  <a:gd name="T71" fmla="*/ 881 h 1312"/>
                  <a:gd name="T72" fmla="*/ 1051 w 1243"/>
                  <a:gd name="T73" fmla="*/ 959 h 1312"/>
                  <a:gd name="T74" fmla="*/ 981 w 1243"/>
                  <a:gd name="T75" fmla="*/ 976 h 1312"/>
                  <a:gd name="T76" fmla="*/ 966 w 1243"/>
                  <a:gd name="T77" fmla="*/ 968 h 1312"/>
                  <a:gd name="T78" fmla="*/ 950 w 1243"/>
                  <a:gd name="T79" fmla="*/ 971 h 1312"/>
                  <a:gd name="T80" fmla="*/ 940 w 1243"/>
                  <a:gd name="T81" fmla="*/ 1015 h 1312"/>
                  <a:gd name="T82" fmla="*/ 927 w 1243"/>
                  <a:gd name="T83" fmla="*/ 1024 h 1312"/>
                  <a:gd name="T84" fmla="*/ 891 w 1243"/>
                  <a:gd name="T85" fmla="*/ 1035 h 1312"/>
                  <a:gd name="T86" fmla="*/ 883 w 1243"/>
                  <a:gd name="T87" fmla="*/ 1074 h 1312"/>
                  <a:gd name="T88" fmla="*/ 870 w 1243"/>
                  <a:gd name="T89" fmla="*/ 1088 h 1312"/>
                  <a:gd name="T90" fmla="*/ 845 w 1243"/>
                  <a:gd name="T91" fmla="*/ 1139 h 1312"/>
                  <a:gd name="T92" fmla="*/ 860 w 1243"/>
                  <a:gd name="T93" fmla="*/ 1231 h 1312"/>
                  <a:gd name="T94" fmla="*/ 863 w 1243"/>
                  <a:gd name="T95" fmla="*/ 1312 h 1312"/>
                  <a:gd name="T96" fmla="*/ 775 w 1243"/>
                  <a:gd name="T97" fmla="*/ 1281 h 1312"/>
                  <a:gd name="T98" fmla="*/ 693 w 1243"/>
                  <a:gd name="T99" fmla="*/ 1239 h 1312"/>
                  <a:gd name="T100" fmla="*/ 654 w 1243"/>
                  <a:gd name="T101" fmla="*/ 1108 h 1312"/>
                  <a:gd name="T102" fmla="*/ 577 w 1243"/>
                  <a:gd name="T103" fmla="*/ 996 h 1312"/>
                  <a:gd name="T104" fmla="*/ 510 w 1243"/>
                  <a:gd name="T105" fmla="*/ 862 h 1312"/>
                  <a:gd name="T106" fmla="*/ 464 w 1243"/>
                  <a:gd name="T107" fmla="*/ 822 h 1312"/>
                  <a:gd name="T108" fmla="*/ 368 w 1243"/>
                  <a:gd name="T109" fmla="*/ 820 h 1312"/>
                  <a:gd name="T110" fmla="*/ 291 w 1243"/>
                  <a:gd name="T111" fmla="*/ 906 h 1312"/>
                  <a:gd name="T112" fmla="*/ 209 w 1243"/>
                  <a:gd name="T113" fmla="*/ 839 h 1312"/>
                  <a:gd name="T114" fmla="*/ 142 w 1243"/>
                  <a:gd name="T115" fmla="*/ 691 h 1312"/>
                  <a:gd name="T116" fmla="*/ 57 w 1243"/>
                  <a:gd name="T117" fmla="*/ 590 h 1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43" h="1312">
                    <a:moveTo>
                      <a:pt x="57" y="590"/>
                    </a:moveTo>
                    <a:lnTo>
                      <a:pt x="36" y="579"/>
                    </a:lnTo>
                    <a:lnTo>
                      <a:pt x="23" y="546"/>
                    </a:lnTo>
                    <a:lnTo>
                      <a:pt x="11" y="537"/>
                    </a:lnTo>
                    <a:lnTo>
                      <a:pt x="3" y="532"/>
                    </a:lnTo>
                    <a:lnTo>
                      <a:pt x="3" y="529"/>
                    </a:lnTo>
                    <a:lnTo>
                      <a:pt x="0" y="523"/>
                    </a:lnTo>
                    <a:lnTo>
                      <a:pt x="0" y="520"/>
                    </a:lnTo>
                    <a:lnTo>
                      <a:pt x="3" y="515"/>
                    </a:lnTo>
                    <a:lnTo>
                      <a:pt x="0" y="509"/>
                    </a:lnTo>
                    <a:lnTo>
                      <a:pt x="3" y="509"/>
                    </a:lnTo>
                    <a:lnTo>
                      <a:pt x="26" y="515"/>
                    </a:lnTo>
                    <a:lnTo>
                      <a:pt x="62" y="518"/>
                    </a:lnTo>
                    <a:lnTo>
                      <a:pt x="163" y="526"/>
                    </a:lnTo>
                    <a:lnTo>
                      <a:pt x="170" y="526"/>
                    </a:lnTo>
                    <a:lnTo>
                      <a:pt x="250" y="537"/>
                    </a:lnTo>
                    <a:lnTo>
                      <a:pt x="253" y="537"/>
                    </a:lnTo>
                    <a:lnTo>
                      <a:pt x="276" y="537"/>
                    </a:lnTo>
                    <a:lnTo>
                      <a:pt x="312" y="543"/>
                    </a:lnTo>
                    <a:lnTo>
                      <a:pt x="337" y="543"/>
                    </a:lnTo>
                    <a:lnTo>
                      <a:pt x="343" y="532"/>
                    </a:lnTo>
                    <a:lnTo>
                      <a:pt x="345" y="481"/>
                    </a:lnTo>
                    <a:lnTo>
                      <a:pt x="348" y="431"/>
                    </a:lnTo>
                    <a:lnTo>
                      <a:pt x="353" y="378"/>
                    </a:lnTo>
                    <a:lnTo>
                      <a:pt x="353" y="355"/>
                    </a:lnTo>
                    <a:lnTo>
                      <a:pt x="356" y="325"/>
                    </a:lnTo>
                    <a:lnTo>
                      <a:pt x="363" y="266"/>
                    </a:lnTo>
                    <a:lnTo>
                      <a:pt x="366" y="213"/>
                    </a:lnTo>
                    <a:lnTo>
                      <a:pt x="368" y="185"/>
                    </a:lnTo>
                    <a:lnTo>
                      <a:pt x="368" y="159"/>
                    </a:lnTo>
                    <a:lnTo>
                      <a:pt x="371" y="106"/>
                    </a:lnTo>
                    <a:lnTo>
                      <a:pt x="373" y="92"/>
                    </a:lnTo>
                    <a:lnTo>
                      <a:pt x="376" y="56"/>
                    </a:lnTo>
                    <a:lnTo>
                      <a:pt x="381" y="0"/>
                    </a:lnTo>
                    <a:lnTo>
                      <a:pt x="384" y="0"/>
                    </a:lnTo>
                    <a:lnTo>
                      <a:pt x="459" y="9"/>
                    </a:lnTo>
                    <a:lnTo>
                      <a:pt x="466" y="9"/>
                    </a:lnTo>
                    <a:lnTo>
                      <a:pt x="505" y="11"/>
                    </a:lnTo>
                    <a:lnTo>
                      <a:pt x="551" y="14"/>
                    </a:lnTo>
                    <a:lnTo>
                      <a:pt x="564" y="14"/>
                    </a:lnTo>
                    <a:lnTo>
                      <a:pt x="600" y="17"/>
                    </a:lnTo>
                    <a:lnTo>
                      <a:pt x="646" y="17"/>
                    </a:lnTo>
                    <a:lnTo>
                      <a:pt x="649" y="17"/>
                    </a:lnTo>
                    <a:lnTo>
                      <a:pt x="646" y="73"/>
                    </a:lnTo>
                    <a:lnTo>
                      <a:pt x="646" y="92"/>
                    </a:lnTo>
                    <a:lnTo>
                      <a:pt x="644" y="123"/>
                    </a:lnTo>
                    <a:lnTo>
                      <a:pt x="644" y="148"/>
                    </a:lnTo>
                    <a:lnTo>
                      <a:pt x="644" y="179"/>
                    </a:lnTo>
                    <a:lnTo>
                      <a:pt x="641" y="196"/>
                    </a:lnTo>
                    <a:lnTo>
                      <a:pt x="641" y="229"/>
                    </a:lnTo>
                    <a:lnTo>
                      <a:pt x="641" y="252"/>
                    </a:lnTo>
                    <a:lnTo>
                      <a:pt x="644" y="249"/>
                    </a:lnTo>
                    <a:lnTo>
                      <a:pt x="646" y="249"/>
                    </a:lnTo>
                    <a:lnTo>
                      <a:pt x="649" y="255"/>
                    </a:lnTo>
                    <a:lnTo>
                      <a:pt x="654" y="260"/>
                    </a:lnTo>
                    <a:lnTo>
                      <a:pt x="657" y="260"/>
                    </a:lnTo>
                    <a:lnTo>
                      <a:pt x="659" y="269"/>
                    </a:lnTo>
                    <a:lnTo>
                      <a:pt x="667" y="274"/>
                    </a:lnTo>
                    <a:lnTo>
                      <a:pt x="675" y="277"/>
                    </a:lnTo>
                    <a:lnTo>
                      <a:pt x="677" y="274"/>
                    </a:lnTo>
                    <a:lnTo>
                      <a:pt x="677" y="272"/>
                    </a:lnTo>
                    <a:lnTo>
                      <a:pt x="680" y="272"/>
                    </a:lnTo>
                    <a:lnTo>
                      <a:pt x="685" y="272"/>
                    </a:lnTo>
                    <a:lnTo>
                      <a:pt x="685" y="274"/>
                    </a:lnTo>
                    <a:lnTo>
                      <a:pt x="693" y="277"/>
                    </a:lnTo>
                    <a:lnTo>
                      <a:pt x="695" y="274"/>
                    </a:lnTo>
                    <a:lnTo>
                      <a:pt x="695" y="272"/>
                    </a:lnTo>
                    <a:lnTo>
                      <a:pt x="698" y="269"/>
                    </a:lnTo>
                    <a:lnTo>
                      <a:pt x="701" y="272"/>
                    </a:lnTo>
                    <a:lnTo>
                      <a:pt x="706" y="274"/>
                    </a:lnTo>
                    <a:lnTo>
                      <a:pt x="706" y="277"/>
                    </a:lnTo>
                    <a:lnTo>
                      <a:pt x="713" y="285"/>
                    </a:lnTo>
                    <a:lnTo>
                      <a:pt x="713" y="288"/>
                    </a:lnTo>
                    <a:lnTo>
                      <a:pt x="713" y="291"/>
                    </a:lnTo>
                    <a:lnTo>
                      <a:pt x="713" y="296"/>
                    </a:lnTo>
                    <a:lnTo>
                      <a:pt x="718" y="302"/>
                    </a:lnTo>
                    <a:lnTo>
                      <a:pt x="721" y="296"/>
                    </a:lnTo>
                    <a:lnTo>
                      <a:pt x="726" y="302"/>
                    </a:lnTo>
                    <a:lnTo>
                      <a:pt x="731" y="296"/>
                    </a:lnTo>
                    <a:lnTo>
                      <a:pt x="734" y="302"/>
                    </a:lnTo>
                    <a:lnTo>
                      <a:pt x="739" y="305"/>
                    </a:lnTo>
                    <a:lnTo>
                      <a:pt x="747" y="308"/>
                    </a:lnTo>
                    <a:lnTo>
                      <a:pt x="752" y="308"/>
                    </a:lnTo>
                    <a:lnTo>
                      <a:pt x="757" y="310"/>
                    </a:lnTo>
                    <a:lnTo>
                      <a:pt x="760" y="308"/>
                    </a:lnTo>
                    <a:lnTo>
                      <a:pt x="762" y="308"/>
                    </a:lnTo>
                    <a:lnTo>
                      <a:pt x="765" y="308"/>
                    </a:lnTo>
                    <a:lnTo>
                      <a:pt x="767" y="308"/>
                    </a:lnTo>
                    <a:lnTo>
                      <a:pt x="767" y="313"/>
                    </a:lnTo>
                    <a:lnTo>
                      <a:pt x="775" y="316"/>
                    </a:lnTo>
                    <a:lnTo>
                      <a:pt x="780" y="319"/>
                    </a:lnTo>
                    <a:lnTo>
                      <a:pt x="783" y="316"/>
                    </a:lnTo>
                    <a:lnTo>
                      <a:pt x="785" y="313"/>
                    </a:lnTo>
                    <a:lnTo>
                      <a:pt x="785" y="310"/>
                    </a:lnTo>
                    <a:lnTo>
                      <a:pt x="790" y="308"/>
                    </a:lnTo>
                    <a:lnTo>
                      <a:pt x="793" y="310"/>
                    </a:lnTo>
                    <a:lnTo>
                      <a:pt x="796" y="310"/>
                    </a:lnTo>
                    <a:lnTo>
                      <a:pt x="804" y="313"/>
                    </a:lnTo>
                    <a:lnTo>
                      <a:pt x="811" y="310"/>
                    </a:lnTo>
                    <a:lnTo>
                      <a:pt x="811" y="308"/>
                    </a:lnTo>
                    <a:lnTo>
                      <a:pt x="814" y="310"/>
                    </a:lnTo>
                    <a:lnTo>
                      <a:pt x="811" y="316"/>
                    </a:lnTo>
                    <a:lnTo>
                      <a:pt x="814" y="327"/>
                    </a:lnTo>
                    <a:lnTo>
                      <a:pt x="816" y="327"/>
                    </a:lnTo>
                    <a:lnTo>
                      <a:pt x="819" y="327"/>
                    </a:lnTo>
                    <a:lnTo>
                      <a:pt x="821" y="327"/>
                    </a:lnTo>
                    <a:lnTo>
                      <a:pt x="824" y="330"/>
                    </a:lnTo>
                    <a:lnTo>
                      <a:pt x="824" y="333"/>
                    </a:lnTo>
                    <a:lnTo>
                      <a:pt x="824" y="336"/>
                    </a:lnTo>
                    <a:lnTo>
                      <a:pt x="821" y="336"/>
                    </a:lnTo>
                    <a:lnTo>
                      <a:pt x="821" y="339"/>
                    </a:lnTo>
                    <a:lnTo>
                      <a:pt x="824" y="339"/>
                    </a:lnTo>
                    <a:lnTo>
                      <a:pt x="829" y="344"/>
                    </a:lnTo>
                    <a:lnTo>
                      <a:pt x="834" y="347"/>
                    </a:lnTo>
                    <a:lnTo>
                      <a:pt x="834" y="344"/>
                    </a:lnTo>
                    <a:lnTo>
                      <a:pt x="839" y="339"/>
                    </a:lnTo>
                    <a:lnTo>
                      <a:pt x="842" y="336"/>
                    </a:lnTo>
                    <a:lnTo>
                      <a:pt x="845" y="333"/>
                    </a:lnTo>
                    <a:lnTo>
                      <a:pt x="850" y="330"/>
                    </a:lnTo>
                    <a:lnTo>
                      <a:pt x="852" y="330"/>
                    </a:lnTo>
                    <a:lnTo>
                      <a:pt x="858" y="330"/>
                    </a:lnTo>
                    <a:lnTo>
                      <a:pt x="858" y="336"/>
                    </a:lnTo>
                    <a:lnTo>
                      <a:pt x="860" y="339"/>
                    </a:lnTo>
                    <a:lnTo>
                      <a:pt x="868" y="336"/>
                    </a:lnTo>
                    <a:lnTo>
                      <a:pt x="870" y="339"/>
                    </a:lnTo>
                    <a:lnTo>
                      <a:pt x="873" y="347"/>
                    </a:lnTo>
                    <a:lnTo>
                      <a:pt x="875" y="350"/>
                    </a:lnTo>
                    <a:lnTo>
                      <a:pt x="878" y="350"/>
                    </a:lnTo>
                    <a:lnTo>
                      <a:pt x="880" y="347"/>
                    </a:lnTo>
                    <a:lnTo>
                      <a:pt x="883" y="344"/>
                    </a:lnTo>
                    <a:lnTo>
                      <a:pt x="883" y="339"/>
                    </a:lnTo>
                    <a:lnTo>
                      <a:pt x="888" y="344"/>
                    </a:lnTo>
                    <a:lnTo>
                      <a:pt x="888" y="347"/>
                    </a:lnTo>
                    <a:lnTo>
                      <a:pt x="891" y="344"/>
                    </a:lnTo>
                    <a:lnTo>
                      <a:pt x="891" y="339"/>
                    </a:lnTo>
                    <a:lnTo>
                      <a:pt x="893" y="339"/>
                    </a:lnTo>
                    <a:lnTo>
                      <a:pt x="896" y="339"/>
                    </a:lnTo>
                    <a:lnTo>
                      <a:pt x="899" y="347"/>
                    </a:lnTo>
                    <a:lnTo>
                      <a:pt x="896" y="347"/>
                    </a:lnTo>
                    <a:lnTo>
                      <a:pt x="896" y="350"/>
                    </a:lnTo>
                    <a:lnTo>
                      <a:pt x="893" y="350"/>
                    </a:lnTo>
                    <a:lnTo>
                      <a:pt x="896" y="358"/>
                    </a:lnTo>
                    <a:lnTo>
                      <a:pt x="899" y="361"/>
                    </a:lnTo>
                    <a:lnTo>
                      <a:pt x="901" y="361"/>
                    </a:lnTo>
                    <a:lnTo>
                      <a:pt x="904" y="361"/>
                    </a:lnTo>
                    <a:lnTo>
                      <a:pt x="904" y="358"/>
                    </a:lnTo>
                    <a:lnTo>
                      <a:pt x="904" y="353"/>
                    </a:lnTo>
                    <a:lnTo>
                      <a:pt x="909" y="350"/>
                    </a:lnTo>
                    <a:lnTo>
                      <a:pt x="904" y="350"/>
                    </a:lnTo>
                    <a:lnTo>
                      <a:pt x="904" y="347"/>
                    </a:lnTo>
                    <a:lnTo>
                      <a:pt x="912" y="347"/>
                    </a:lnTo>
                    <a:lnTo>
                      <a:pt x="914" y="344"/>
                    </a:lnTo>
                    <a:lnTo>
                      <a:pt x="914" y="336"/>
                    </a:lnTo>
                    <a:lnTo>
                      <a:pt x="917" y="336"/>
                    </a:lnTo>
                    <a:lnTo>
                      <a:pt x="919" y="333"/>
                    </a:lnTo>
                    <a:lnTo>
                      <a:pt x="922" y="333"/>
                    </a:lnTo>
                    <a:lnTo>
                      <a:pt x="922" y="336"/>
                    </a:lnTo>
                    <a:lnTo>
                      <a:pt x="922" y="344"/>
                    </a:lnTo>
                    <a:lnTo>
                      <a:pt x="927" y="347"/>
                    </a:lnTo>
                    <a:lnTo>
                      <a:pt x="929" y="344"/>
                    </a:lnTo>
                    <a:lnTo>
                      <a:pt x="932" y="344"/>
                    </a:lnTo>
                    <a:lnTo>
                      <a:pt x="934" y="350"/>
                    </a:lnTo>
                    <a:lnTo>
                      <a:pt x="940" y="350"/>
                    </a:lnTo>
                    <a:lnTo>
                      <a:pt x="940" y="347"/>
                    </a:lnTo>
                    <a:lnTo>
                      <a:pt x="942" y="339"/>
                    </a:lnTo>
                    <a:lnTo>
                      <a:pt x="953" y="344"/>
                    </a:lnTo>
                    <a:lnTo>
                      <a:pt x="950" y="347"/>
                    </a:lnTo>
                    <a:lnTo>
                      <a:pt x="950" y="350"/>
                    </a:lnTo>
                    <a:lnTo>
                      <a:pt x="953" y="350"/>
                    </a:lnTo>
                    <a:lnTo>
                      <a:pt x="958" y="353"/>
                    </a:lnTo>
                    <a:lnTo>
                      <a:pt x="958" y="355"/>
                    </a:lnTo>
                    <a:lnTo>
                      <a:pt x="960" y="355"/>
                    </a:lnTo>
                    <a:lnTo>
                      <a:pt x="968" y="355"/>
                    </a:lnTo>
                    <a:lnTo>
                      <a:pt x="971" y="358"/>
                    </a:lnTo>
                    <a:lnTo>
                      <a:pt x="973" y="366"/>
                    </a:lnTo>
                    <a:lnTo>
                      <a:pt x="976" y="366"/>
                    </a:lnTo>
                    <a:lnTo>
                      <a:pt x="976" y="361"/>
                    </a:lnTo>
                    <a:lnTo>
                      <a:pt x="978" y="358"/>
                    </a:lnTo>
                    <a:lnTo>
                      <a:pt x="978" y="355"/>
                    </a:lnTo>
                    <a:lnTo>
                      <a:pt x="986" y="358"/>
                    </a:lnTo>
                    <a:lnTo>
                      <a:pt x="989" y="358"/>
                    </a:lnTo>
                    <a:lnTo>
                      <a:pt x="989" y="355"/>
                    </a:lnTo>
                    <a:lnTo>
                      <a:pt x="991" y="353"/>
                    </a:lnTo>
                    <a:lnTo>
                      <a:pt x="991" y="350"/>
                    </a:lnTo>
                    <a:lnTo>
                      <a:pt x="989" y="353"/>
                    </a:lnTo>
                    <a:lnTo>
                      <a:pt x="989" y="350"/>
                    </a:lnTo>
                    <a:lnTo>
                      <a:pt x="991" y="350"/>
                    </a:lnTo>
                    <a:lnTo>
                      <a:pt x="994" y="350"/>
                    </a:lnTo>
                    <a:lnTo>
                      <a:pt x="996" y="350"/>
                    </a:lnTo>
                    <a:lnTo>
                      <a:pt x="999" y="350"/>
                    </a:lnTo>
                    <a:lnTo>
                      <a:pt x="1002" y="347"/>
                    </a:lnTo>
                    <a:lnTo>
                      <a:pt x="1002" y="350"/>
                    </a:lnTo>
                    <a:lnTo>
                      <a:pt x="1007" y="347"/>
                    </a:lnTo>
                    <a:lnTo>
                      <a:pt x="1007" y="344"/>
                    </a:lnTo>
                    <a:lnTo>
                      <a:pt x="1007" y="347"/>
                    </a:lnTo>
                    <a:lnTo>
                      <a:pt x="1009" y="347"/>
                    </a:lnTo>
                    <a:lnTo>
                      <a:pt x="1012" y="344"/>
                    </a:lnTo>
                    <a:lnTo>
                      <a:pt x="1020" y="350"/>
                    </a:lnTo>
                    <a:lnTo>
                      <a:pt x="1025" y="347"/>
                    </a:lnTo>
                    <a:lnTo>
                      <a:pt x="1027" y="347"/>
                    </a:lnTo>
                    <a:lnTo>
                      <a:pt x="1027" y="344"/>
                    </a:lnTo>
                    <a:lnTo>
                      <a:pt x="1030" y="339"/>
                    </a:lnTo>
                    <a:lnTo>
                      <a:pt x="1032" y="344"/>
                    </a:lnTo>
                    <a:lnTo>
                      <a:pt x="1037" y="339"/>
                    </a:lnTo>
                    <a:lnTo>
                      <a:pt x="1040" y="339"/>
                    </a:lnTo>
                    <a:lnTo>
                      <a:pt x="1040" y="336"/>
                    </a:lnTo>
                    <a:lnTo>
                      <a:pt x="1045" y="336"/>
                    </a:lnTo>
                    <a:lnTo>
                      <a:pt x="1048" y="339"/>
                    </a:lnTo>
                    <a:lnTo>
                      <a:pt x="1051" y="339"/>
                    </a:lnTo>
                    <a:lnTo>
                      <a:pt x="1048" y="339"/>
                    </a:lnTo>
                    <a:lnTo>
                      <a:pt x="1048" y="344"/>
                    </a:lnTo>
                    <a:lnTo>
                      <a:pt x="1051" y="339"/>
                    </a:lnTo>
                    <a:lnTo>
                      <a:pt x="1051" y="344"/>
                    </a:lnTo>
                    <a:lnTo>
                      <a:pt x="1053" y="344"/>
                    </a:lnTo>
                    <a:lnTo>
                      <a:pt x="1056" y="347"/>
                    </a:lnTo>
                    <a:lnTo>
                      <a:pt x="1068" y="344"/>
                    </a:lnTo>
                    <a:lnTo>
                      <a:pt x="1066" y="339"/>
                    </a:lnTo>
                    <a:lnTo>
                      <a:pt x="1068" y="344"/>
                    </a:lnTo>
                    <a:lnTo>
                      <a:pt x="1071" y="344"/>
                    </a:lnTo>
                    <a:lnTo>
                      <a:pt x="1071" y="339"/>
                    </a:lnTo>
                    <a:lnTo>
                      <a:pt x="1074" y="339"/>
                    </a:lnTo>
                    <a:lnTo>
                      <a:pt x="1074" y="336"/>
                    </a:lnTo>
                    <a:lnTo>
                      <a:pt x="1076" y="333"/>
                    </a:lnTo>
                    <a:lnTo>
                      <a:pt x="1084" y="336"/>
                    </a:lnTo>
                    <a:lnTo>
                      <a:pt x="1086" y="336"/>
                    </a:lnTo>
                    <a:lnTo>
                      <a:pt x="1086" y="339"/>
                    </a:lnTo>
                    <a:lnTo>
                      <a:pt x="1089" y="336"/>
                    </a:lnTo>
                    <a:lnTo>
                      <a:pt x="1089" y="339"/>
                    </a:lnTo>
                    <a:lnTo>
                      <a:pt x="1089" y="344"/>
                    </a:lnTo>
                    <a:lnTo>
                      <a:pt x="1092" y="339"/>
                    </a:lnTo>
                    <a:lnTo>
                      <a:pt x="1094" y="344"/>
                    </a:lnTo>
                    <a:lnTo>
                      <a:pt x="1094" y="347"/>
                    </a:lnTo>
                    <a:lnTo>
                      <a:pt x="1094" y="344"/>
                    </a:lnTo>
                    <a:lnTo>
                      <a:pt x="1097" y="347"/>
                    </a:lnTo>
                    <a:lnTo>
                      <a:pt x="1102" y="347"/>
                    </a:lnTo>
                    <a:lnTo>
                      <a:pt x="1105" y="347"/>
                    </a:lnTo>
                    <a:lnTo>
                      <a:pt x="1105" y="350"/>
                    </a:lnTo>
                    <a:lnTo>
                      <a:pt x="1107" y="353"/>
                    </a:lnTo>
                    <a:lnTo>
                      <a:pt x="1110" y="355"/>
                    </a:lnTo>
                    <a:lnTo>
                      <a:pt x="1110" y="358"/>
                    </a:lnTo>
                    <a:lnTo>
                      <a:pt x="1115" y="358"/>
                    </a:lnTo>
                    <a:lnTo>
                      <a:pt x="1117" y="358"/>
                    </a:lnTo>
                    <a:lnTo>
                      <a:pt x="1122" y="358"/>
                    </a:lnTo>
                    <a:lnTo>
                      <a:pt x="1117" y="361"/>
                    </a:lnTo>
                    <a:lnTo>
                      <a:pt x="1122" y="361"/>
                    </a:lnTo>
                    <a:lnTo>
                      <a:pt x="1122" y="366"/>
                    </a:lnTo>
                    <a:lnTo>
                      <a:pt x="1128" y="366"/>
                    </a:lnTo>
                    <a:lnTo>
                      <a:pt x="1130" y="366"/>
                    </a:lnTo>
                    <a:lnTo>
                      <a:pt x="1128" y="369"/>
                    </a:lnTo>
                    <a:lnTo>
                      <a:pt x="1130" y="369"/>
                    </a:lnTo>
                    <a:lnTo>
                      <a:pt x="1130" y="366"/>
                    </a:lnTo>
                    <a:lnTo>
                      <a:pt x="1133" y="369"/>
                    </a:lnTo>
                    <a:lnTo>
                      <a:pt x="1135" y="366"/>
                    </a:lnTo>
                    <a:lnTo>
                      <a:pt x="1135" y="369"/>
                    </a:lnTo>
                    <a:lnTo>
                      <a:pt x="1138" y="369"/>
                    </a:lnTo>
                    <a:lnTo>
                      <a:pt x="1135" y="369"/>
                    </a:lnTo>
                    <a:lnTo>
                      <a:pt x="1138" y="369"/>
                    </a:lnTo>
                    <a:lnTo>
                      <a:pt x="1138" y="372"/>
                    </a:lnTo>
                    <a:lnTo>
                      <a:pt x="1143" y="372"/>
                    </a:lnTo>
                    <a:lnTo>
                      <a:pt x="1143" y="375"/>
                    </a:lnTo>
                    <a:lnTo>
                      <a:pt x="1143" y="372"/>
                    </a:lnTo>
                    <a:lnTo>
                      <a:pt x="1146" y="372"/>
                    </a:lnTo>
                    <a:lnTo>
                      <a:pt x="1151" y="372"/>
                    </a:lnTo>
                    <a:lnTo>
                      <a:pt x="1151" y="375"/>
                    </a:lnTo>
                    <a:lnTo>
                      <a:pt x="1148" y="375"/>
                    </a:lnTo>
                    <a:lnTo>
                      <a:pt x="1151" y="375"/>
                    </a:lnTo>
                    <a:lnTo>
                      <a:pt x="1151" y="378"/>
                    </a:lnTo>
                    <a:lnTo>
                      <a:pt x="1154" y="378"/>
                    </a:lnTo>
                    <a:lnTo>
                      <a:pt x="1156" y="378"/>
                    </a:lnTo>
                    <a:lnTo>
                      <a:pt x="1154" y="380"/>
                    </a:lnTo>
                    <a:lnTo>
                      <a:pt x="1156" y="380"/>
                    </a:lnTo>
                    <a:lnTo>
                      <a:pt x="1161" y="378"/>
                    </a:lnTo>
                    <a:lnTo>
                      <a:pt x="1164" y="380"/>
                    </a:lnTo>
                    <a:lnTo>
                      <a:pt x="1164" y="378"/>
                    </a:lnTo>
                    <a:lnTo>
                      <a:pt x="1166" y="378"/>
                    </a:lnTo>
                    <a:lnTo>
                      <a:pt x="1166" y="380"/>
                    </a:lnTo>
                    <a:lnTo>
                      <a:pt x="1169" y="375"/>
                    </a:lnTo>
                    <a:lnTo>
                      <a:pt x="1169" y="378"/>
                    </a:lnTo>
                    <a:lnTo>
                      <a:pt x="1169" y="380"/>
                    </a:lnTo>
                    <a:lnTo>
                      <a:pt x="1171" y="380"/>
                    </a:lnTo>
                    <a:lnTo>
                      <a:pt x="1171" y="378"/>
                    </a:lnTo>
                    <a:lnTo>
                      <a:pt x="1174" y="375"/>
                    </a:lnTo>
                    <a:lnTo>
                      <a:pt x="1174" y="378"/>
                    </a:lnTo>
                    <a:lnTo>
                      <a:pt x="1182" y="378"/>
                    </a:lnTo>
                    <a:lnTo>
                      <a:pt x="1184" y="378"/>
                    </a:lnTo>
                    <a:lnTo>
                      <a:pt x="1187" y="380"/>
                    </a:lnTo>
                    <a:lnTo>
                      <a:pt x="1187" y="414"/>
                    </a:lnTo>
                    <a:lnTo>
                      <a:pt x="1187" y="445"/>
                    </a:lnTo>
                    <a:lnTo>
                      <a:pt x="1187" y="462"/>
                    </a:lnTo>
                    <a:lnTo>
                      <a:pt x="1189" y="484"/>
                    </a:lnTo>
                    <a:lnTo>
                      <a:pt x="1189" y="523"/>
                    </a:lnTo>
                    <a:lnTo>
                      <a:pt x="1189" y="546"/>
                    </a:lnTo>
                    <a:lnTo>
                      <a:pt x="1189" y="568"/>
                    </a:lnTo>
                    <a:lnTo>
                      <a:pt x="1192" y="571"/>
                    </a:lnTo>
                    <a:lnTo>
                      <a:pt x="1195" y="573"/>
                    </a:lnTo>
                    <a:lnTo>
                      <a:pt x="1195" y="579"/>
                    </a:lnTo>
                    <a:lnTo>
                      <a:pt x="1202" y="579"/>
                    </a:lnTo>
                    <a:lnTo>
                      <a:pt x="1202" y="582"/>
                    </a:lnTo>
                    <a:lnTo>
                      <a:pt x="1205" y="582"/>
                    </a:lnTo>
                    <a:lnTo>
                      <a:pt x="1205" y="585"/>
                    </a:lnTo>
                    <a:lnTo>
                      <a:pt x="1205" y="588"/>
                    </a:lnTo>
                    <a:lnTo>
                      <a:pt x="1208" y="590"/>
                    </a:lnTo>
                    <a:lnTo>
                      <a:pt x="1210" y="590"/>
                    </a:lnTo>
                    <a:lnTo>
                      <a:pt x="1210" y="593"/>
                    </a:lnTo>
                    <a:lnTo>
                      <a:pt x="1210" y="599"/>
                    </a:lnTo>
                    <a:lnTo>
                      <a:pt x="1213" y="602"/>
                    </a:lnTo>
                    <a:lnTo>
                      <a:pt x="1213" y="605"/>
                    </a:lnTo>
                    <a:lnTo>
                      <a:pt x="1213" y="607"/>
                    </a:lnTo>
                    <a:lnTo>
                      <a:pt x="1213" y="610"/>
                    </a:lnTo>
                    <a:lnTo>
                      <a:pt x="1213" y="613"/>
                    </a:lnTo>
                    <a:lnTo>
                      <a:pt x="1210" y="613"/>
                    </a:lnTo>
                    <a:lnTo>
                      <a:pt x="1210" y="616"/>
                    </a:lnTo>
                    <a:lnTo>
                      <a:pt x="1213" y="621"/>
                    </a:lnTo>
                    <a:lnTo>
                      <a:pt x="1213" y="624"/>
                    </a:lnTo>
                    <a:lnTo>
                      <a:pt x="1215" y="624"/>
                    </a:lnTo>
                    <a:lnTo>
                      <a:pt x="1215" y="627"/>
                    </a:lnTo>
                    <a:lnTo>
                      <a:pt x="1220" y="624"/>
                    </a:lnTo>
                    <a:lnTo>
                      <a:pt x="1220" y="627"/>
                    </a:lnTo>
                    <a:lnTo>
                      <a:pt x="1223" y="627"/>
                    </a:lnTo>
                    <a:lnTo>
                      <a:pt x="1223" y="629"/>
                    </a:lnTo>
                    <a:lnTo>
                      <a:pt x="1220" y="629"/>
                    </a:lnTo>
                    <a:lnTo>
                      <a:pt x="1223" y="632"/>
                    </a:lnTo>
                    <a:lnTo>
                      <a:pt x="1225" y="632"/>
                    </a:lnTo>
                    <a:lnTo>
                      <a:pt x="1223" y="635"/>
                    </a:lnTo>
                    <a:lnTo>
                      <a:pt x="1225" y="635"/>
                    </a:lnTo>
                    <a:lnTo>
                      <a:pt x="1225" y="638"/>
                    </a:lnTo>
                    <a:lnTo>
                      <a:pt x="1228" y="638"/>
                    </a:lnTo>
                    <a:lnTo>
                      <a:pt x="1228" y="643"/>
                    </a:lnTo>
                    <a:lnTo>
                      <a:pt x="1230" y="643"/>
                    </a:lnTo>
                    <a:lnTo>
                      <a:pt x="1225" y="649"/>
                    </a:lnTo>
                    <a:lnTo>
                      <a:pt x="1225" y="652"/>
                    </a:lnTo>
                    <a:lnTo>
                      <a:pt x="1228" y="655"/>
                    </a:lnTo>
                    <a:lnTo>
                      <a:pt x="1228" y="652"/>
                    </a:lnTo>
                    <a:lnTo>
                      <a:pt x="1230" y="655"/>
                    </a:lnTo>
                    <a:lnTo>
                      <a:pt x="1233" y="658"/>
                    </a:lnTo>
                    <a:lnTo>
                      <a:pt x="1233" y="663"/>
                    </a:lnTo>
                    <a:lnTo>
                      <a:pt x="1233" y="666"/>
                    </a:lnTo>
                    <a:lnTo>
                      <a:pt x="1233" y="669"/>
                    </a:lnTo>
                    <a:lnTo>
                      <a:pt x="1238" y="669"/>
                    </a:lnTo>
                    <a:lnTo>
                      <a:pt x="1241" y="666"/>
                    </a:lnTo>
                    <a:lnTo>
                      <a:pt x="1241" y="669"/>
                    </a:lnTo>
                    <a:lnTo>
                      <a:pt x="1241" y="672"/>
                    </a:lnTo>
                    <a:lnTo>
                      <a:pt x="1241" y="674"/>
                    </a:lnTo>
                    <a:lnTo>
                      <a:pt x="1238" y="674"/>
                    </a:lnTo>
                    <a:lnTo>
                      <a:pt x="1238" y="677"/>
                    </a:lnTo>
                    <a:lnTo>
                      <a:pt x="1241" y="677"/>
                    </a:lnTo>
                    <a:lnTo>
                      <a:pt x="1243" y="677"/>
                    </a:lnTo>
                    <a:lnTo>
                      <a:pt x="1241" y="680"/>
                    </a:lnTo>
                    <a:lnTo>
                      <a:pt x="1243" y="685"/>
                    </a:lnTo>
                    <a:lnTo>
                      <a:pt x="1241" y="688"/>
                    </a:lnTo>
                    <a:lnTo>
                      <a:pt x="1238" y="688"/>
                    </a:lnTo>
                    <a:lnTo>
                      <a:pt x="1238" y="691"/>
                    </a:lnTo>
                    <a:lnTo>
                      <a:pt x="1241" y="691"/>
                    </a:lnTo>
                    <a:lnTo>
                      <a:pt x="1241" y="694"/>
                    </a:lnTo>
                    <a:lnTo>
                      <a:pt x="1243" y="696"/>
                    </a:lnTo>
                    <a:lnTo>
                      <a:pt x="1241" y="696"/>
                    </a:lnTo>
                    <a:lnTo>
                      <a:pt x="1241" y="699"/>
                    </a:lnTo>
                    <a:lnTo>
                      <a:pt x="1238" y="699"/>
                    </a:lnTo>
                    <a:lnTo>
                      <a:pt x="1238" y="705"/>
                    </a:lnTo>
                    <a:lnTo>
                      <a:pt x="1241" y="705"/>
                    </a:lnTo>
                    <a:lnTo>
                      <a:pt x="1241" y="708"/>
                    </a:lnTo>
                    <a:lnTo>
                      <a:pt x="1238" y="708"/>
                    </a:lnTo>
                    <a:lnTo>
                      <a:pt x="1241" y="708"/>
                    </a:lnTo>
                    <a:lnTo>
                      <a:pt x="1241" y="711"/>
                    </a:lnTo>
                    <a:lnTo>
                      <a:pt x="1238" y="713"/>
                    </a:lnTo>
                    <a:lnTo>
                      <a:pt x="1238" y="716"/>
                    </a:lnTo>
                    <a:lnTo>
                      <a:pt x="1233" y="719"/>
                    </a:lnTo>
                    <a:lnTo>
                      <a:pt x="1233" y="722"/>
                    </a:lnTo>
                    <a:lnTo>
                      <a:pt x="1233" y="728"/>
                    </a:lnTo>
                    <a:lnTo>
                      <a:pt x="1228" y="730"/>
                    </a:lnTo>
                    <a:lnTo>
                      <a:pt x="1228" y="733"/>
                    </a:lnTo>
                    <a:lnTo>
                      <a:pt x="1225" y="733"/>
                    </a:lnTo>
                    <a:lnTo>
                      <a:pt x="1228" y="736"/>
                    </a:lnTo>
                    <a:lnTo>
                      <a:pt x="1225" y="736"/>
                    </a:lnTo>
                    <a:lnTo>
                      <a:pt x="1228" y="736"/>
                    </a:lnTo>
                    <a:lnTo>
                      <a:pt x="1225" y="736"/>
                    </a:lnTo>
                    <a:lnTo>
                      <a:pt x="1225" y="739"/>
                    </a:lnTo>
                    <a:lnTo>
                      <a:pt x="1225" y="741"/>
                    </a:lnTo>
                    <a:lnTo>
                      <a:pt x="1223" y="747"/>
                    </a:lnTo>
                    <a:lnTo>
                      <a:pt x="1225" y="747"/>
                    </a:lnTo>
                    <a:lnTo>
                      <a:pt x="1225" y="750"/>
                    </a:lnTo>
                    <a:lnTo>
                      <a:pt x="1225" y="753"/>
                    </a:lnTo>
                    <a:lnTo>
                      <a:pt x="1225" y="755"/>
                    </a:lnTo>
                    <a:lnTo>
                      <a:pt x="1228" y="755"/>
                    </a:lnTo>
                    <a:lnTo>
                      <a:pt x="1225" y="758"/>
                    </a:lnTo>
                    <a:lnTo>
                      <a:pt x="1223" y="761"/>
                    </a:lnTo>
                    <a:lnTo>
                      <a:pt x="1223" y="764"/>
                    </a:lnTo>
                    <a:lnTo>
                      <a:pt x="1223" y="769"/>
                    </a:lnTo>
                    <a:lnTo>
                      <a:pt x="1225" y="775"/>
                    </a:lnTo>
                    <a:lnTo>
                      <a:pt x="1228" y="775"/>
                    </a:lnTo>
                    <a:lnTo>
                      <a:pt x="1225" y="781"/>
                    </a:lnTo>
                    <a:lnTo>
                      <a:pt x="1225" y="783"/>
                    </a:lnTo>
                    <a:lnTo>
                      <a:pt x="1225" y="786"/>
                    </a:lnTo>
                    <a:lnTo>
                      <a:pt x="1228" y="786"/>
                    </a:lnTo>
                    <a:lnTo>
                      <a:pt x="1228" y="792"/>
                    </a:lnTo>
                    <a:lnTo>
                      <a:pt x="1228" y="795"/>
                    </a:lnTo>
                    <a:lnTo>
                      <a:pt x="1228" y="798"/>
                    </a:lnTo>
                    <a:lnTo>
                      <a:pt x="1225" y="798"/>
                    </a:lnTo>
                    <a:lnTo>
                      <a:pt x="1225" y="803"/>
                    </a:lnTo>
                    <a:lnTo>
                      <a:pt x="1223" y="811"/>
                    </a:lnTo>
                    <a:lnTo>
                      <a:pt x="1213" y="811"/>
                    </a:lnTo>
                    <a:lnTo>
                      <a:pt x="1213" y="814"/>
                    </a:lnTo>
                    <a:lnTo>
                      <a:pt x="1205" y="834"/>
                    </a:lnTo>
                    <a:lnTo>
                      <a:pt x="1215" y="848"/>
                    </a:lnTo>
                    <a:lnTo>
                      <a:pt x="1192" y="848"/>
                    </a:lnTo>
                    <a:lnTo>
                      <a:pt x="1166" y="865"/>
                    </a:lnTo>
                    <a:lnTo>
                      <a:pt x="1164" y="865"/>
                    </a:lnTo>
                    <a:lnTo>
                      <a:pt x="1133" y="881"/>
                    </a:lnTo>
                    <a:lnTo>
                      <a:pt x="1125" y="887"/>
                    </a:lnTo>
                    <a:lnTo>
                      <a:pt x="1133" y="876"/>
                    </a:lnTo>
                    <a:lnTo>
                      <a:pt x="1146" y="867"/>
                    </a:lnTo>
                    <a:lnTo>
                      <a:pt x="1151" y="870"/>
                    </a:lnTo>
                    <a:lnTo>
                      <a:pt x="1154" y="865"/>
                    </a:lnTo>
                    <a:lnTo>
                      <a:pt x="1151" y="867"/>
                    </a:lnTo>
                    <a:lnTo>
                      <a:pt x="1148" y="865"/>
                    </a:lnTo>
                    <a:lnTo>
                      <a:pt x="1146" y="862"/>
                    </a:lnTo>
                    <a:lnTo>
                      <a:pt x="1125" y="867"/>
                    </a:lnTo>
                    <a:lnTo>
                      <a:pt x="1130" y="853"/>
                    </a:lnTo>
                    <a:lnTo>
                      <a:pt x="1130" y="842"/>
                    </a:lnTo>
                    <a:lnTo>
                      <a:pt x="1128" y="836"/>
                    </a:lnTo>
                    <a:lnTo>
                      <a:pt x="1117" y="842"/>
                    </a:lnTo>
                    <a:lnTo>
                      <a:pt x="1112" y="853"/>
                    </a:lnTo>
                    <a:lnTo>
                      <a:pt x="1110" y="853"/>
                    </a:lnTo>
                    <a:lnTo>
                      <a:pt x="1094" y="836"/>
                    </a:lnTo>
                    <a:lnTo>
                      <a:pt x="1097" y="848"/>
                    </a:lnTo>
                    <a:lnTo>
                      <a:pt x="1105" y="853"/>
                    </a:lnTo>
                    <a:lnTo>
                      <a:pt x="1102" y="865"/>
                    </a:lnTo>
                    <a:lnTo>
                      <a:pt x="1110" y="870"/>
                    </a:lnTo>
                    <a:lnTo>
                      <a:pt x="1105" y="878"/>
                    </a:lnTo>
                    <a:lnTo>
                      <a:pt x="1107" y="878"/>
                    </a:lnTo>
                    <a:lnTo>
                      <a:pt x="1107" y="881"/>
                    </a:lnTo>
                    <a:lnTo>
                      <a:pt x="1110" y="881"/>
                    </a:lnTo>
                    <a:lnTo>
                      <a:pt x="1110" y="878"/>
                    </a:lnTo>
                    <a:lnTo>
                      <a:pt x="1112" y="884"/>
                    </a:lnTo>
                    <a:lnTo>
                      <a:pt x="1122" y="887"/>
                    </a:lnTo>
                    <a:lnTo>
                      <a:pt x="1112" y="884"/>
                    </a:lnTo>
                    <a:lnTo>
                      <a:pt x="1112" y="898"/>
                    </a:lnTo>
                    <a:lnTo>
                      <a:pt x="1107" y="895"/>
                    </a:lnTo>
                    <a:lnTo>
                      <a:pt x="1097" y="909"/>
                    </a:lnTo>
                    <a:lnTo>
                      <a:pt x="1086" y="909"/>
                    </a:lnTo>
                    <a:lnTo>
                      <a:pt x="1086" y="921"/>
                    </a:lnTo>
                    <a:lnTo>
                      <a:pt x="1084" y="921"/>
                    </a:lnTo>
                    <a:lnTo>
                      <a:pt x="1079" y="935"/>
                    </a:lnTo>
                    <a:lnTo>
                      <a:pt x="1051" y="959"/>
                    </a:lnTo>
                    <a:lnTo>
                      <a:pt x="1035" y="968"/>
                    </a:lnTo>
                    <a:lnTo>
                      <a:pt x="1037" y="965"/>
                    </a:lnTo>
                    <a:lnTo>
                      <a:pt x="1027" y="965"/>
                    </a:lnTo>
                    <a:lnTo>
                      <a:pt x="1012" y="971"/>
                    </a:lnTo>
                    <a:lnTo>
                      <a:pt x="1009" y="982"/>
                    </a:lnTo>
                    <a:lnTo>
                      <a:pt x="1035" y="968"/>
                    </a:lnTo>
                    <a:lnTo>
                      <a:pt x="986" y="996"/>
                    </a:lnTo>
                    <a:lnTo>
                      <a:pt x="1007" y="985"/>
                    </a:lnTo>
                    <a:lnTo>
                      <a:pt x="1007" y="974"/>
                    </a:lnTo>
                    <a:lnTo>
                      <a:pt x="981" y="985"/>
                    </a:lnTo>
                    <a:lnTo>
                      <a:pt x="991" y="982"/>
                    </a:lnTo>
                    <a:lnTo>
                      <a:pt x="981" y="976"/>
                    </a:lnTo>
                    <a:lnTo>
                      <a:pt x="991" y="962"/>
                    </a:lnTo>
                    <a:lnTo>
                      <a:pt x="986" y="971"/>
                    </a:lnTo>
                    <a:lnTo>
                      <a:pt x="976" y="974"/>
                    </a:lnTo>
                    <a:lnTo>
                      <a:pt x="978" y="968"/>
                    </a:lnTo>
                    <a:lnTo>
                      <a:pt x="973" y="976"/>
                    </a:lnTo>
                    <a:lnTo>
                      <a:pt x="971" y="982"/>
                    </a:lnTo>
                    <a:lnTo>
                      <a:pt x="968" y="974"/>
                    </a:lnTo>
                    <a:lnTo>
                      <a:pt x="968" y="968"/>
                    </a:lnTo>
                    <a:lnTo>
                      <a:pt x="966" y="968"/>
                    </a:lnTo>
                    <a:lnTo>
                      <a:pt x="960" y="965"/>
                    </a:lnTo>
                    <a:lnTo>
                      <a:pt x="960" y="971"/>
                    </a:lnTo>
                    <a:lnTo>
                      <a:pt x="966" y="968"/>
                    </a:lnTo>
                    <a:lnTo>
                      <a:pt x="966" y="976"/>
                    </a:lnTo>
                    <a:lnTo>
                      <a:pt x="968" y="982"/>
                    </a:lnTo>
                    <a:lnTo>
                      <a:pt x="955" y="988"/>
                    </a:lnTo>
                    <a:lnTo>
                      <a:pt x="960" y="982"/>
                    </a:lnTo>
                    <a:lnTo>
                      <a:pt x="960" y="974"/>
                    </a:lnTo>
                    <a:lnTo>
                      <a:pt x="958" y="982"/>
                    </a:lnTo>
                    <a:lnTo>
                      <a:pt x="955" y="982"/>
                    </a:lnTo>
                    <a:lnTo>
                      <a:pt x="955" y="976"/>
                    </a:lnTo>
                    <a:lnTo>
                      <a:pt x="950" y="976"/>
                    </a:lnTo>
                    <a:lnTo>
                      <a:pt x="950" y="971"/>
                    </a:lnTo>
                    <a:lnTo>
                      <a:pt x="950" y="959"/>
                    </a:lnTo>
                    <a:lnTo>
                      <a:pt x="950" y="971"/>
                    </a:lnTo>
                    <a:lnTo>
                      <a:pt x="948" y="968"/>
                    </a:lnTo>
                    <a:lnTo>
                      <a:pt x="940" y="968"/>
                    </a:lnTo>
                    <a:lnTo>
                      <a:pt x="940" y="971"/>
                    </a:lnTo>
                    <a:lnTo>
                      <a:pt x="948" y="976"/>
                    </a:lnTo>
                    <a:lnTo>
                      <a:pt x="942" y="988"/>
                    </a:lnTo>
                    <a:lnTo>
                      <a:pt x="950" y="985"/>
                    </a:lnTo>
                    <a:lnTo>
                      <a:pt x="958" y="993"/>
                    </a:lnTo>
                    <a:lnTo>
                      <a:pt x="950" y="996"/>
                    </a:lnTo>
                    <a:lnTo>
                      <a:pt x="953" y="1002"/>
                    </a:lnTo>
                    <a:lnTo>
                      <a:pt x="958" y="993"/>
                    </a:lnTo>
                    <a:lnTo>
                      <a:pt x="968" y="1004"/>
                    </a:lnTo>
                    <a:lnTo>
                      <a:pt x="940" y="1015"/>
                    </a:lnTo>
                    <a:lnTo>
                      <a:pt x="934" y="1013"/>
                    </a:lnTo>
                    <a:lnTo>
                      <a:pt x="934" y="1007"/>
                    </a:lnTo>
                    <a:lnTo>
                      <a:pt x="932" y="1007"/>
                    </a:lnTo>
                    <a:lnTo>
                      <a:pt x="929" y="996"/>
                    </a:lnTo>
                    <a:lnTo>
                      <a:pt x="922" y="1002"/>
                    </a:lnTo>
                    <a:lnTo>
                      <a:pt x="929" y="1002"/>
                    </a:lnTo>
                    <a:lnTo>
                      <a:pt x="929" y="1004"/>
                    </a:lnTo>
                    <a:lnTo>
                      <a:pt x="929" y="1007"/>
                    </a:lnTo>
                    <a:lnTo>
                      <a:pt x="919" y="1007"/>
                    </a:lnTo>
                    <a:lnTo>
                      <a:pt x="927" y="1013"/>
                    </a:lnTo>
                    <a:lnTo>
                      <a:pt x="929" y="1015"/>
                    </a:lnTo>
                    <a:lnTo>
                      <a:pt x="927" y="1024"/>
                    </a:lnTo>
                    <a:lnTo>
                      <a:pt x="929" y="1027"/>
                    </a:lnTo>
                    <a:lnTo>
                      <a:pt x="927" y="1029"/>
                    </a:lnTo>
                    <a:lnTo>
                      <a:pt x="912" y="1038"/>
                    </a:lnTo>
                    <a:lnTo>
                      <a:pt x="914" y="1024"/>
                    </a:lnTo>
                    <a:lnTo>
                      <a:pt x="909" y="1029"/>
                    </a:lnTo>
                    <a:lnTo>
                      <a:pt x="912" y="1032"/>
                    </a:lnTo>
                    <a:lnTo>
                      <a:pt x="909" y="1038"/>
                    </a:lnTo>
                    <a:lnTo>
                      <a:pt x="901" y="1038"/>
                    </a:lnTo>
                    <a:lnTo>
                      <a:pt x="904" y="1029"/>
                    </a:lnTo>
                    <a:lnTo>
                      <a:pt x="893" y="1038"/>
                    </a:lnTo>
                    <a:lnTo>
                      <a:pt x="893" y="1035"/>
                    </a:lnTo>
                    <a:lnTo>
                      <a:pt x="891" y="1035"/>
                    </a:lnTo>
                    <a:lnTo>
                      <a:pt x="891" y="1038"/>
                    </a:lnTo>
                    <a:lnTo>
                      <a:pt x="880" y="1046"/>
                    </a:lnTo>
                    <a:lnTo>
                      <a:pt x="880" y="1049"/>
                    </a:lnTo>
                    <a:lnTo>
                      <a:pt x="878" y="1052"/>
                    </a:lnTo>
                    <a:lnTo>
                      <a:pt x="880" y="1049"/>
                    </a:lnTo>
                    <a:lnTo>
                      <a:pt x="893" y="1049"/>
                    </a:lnTo>
                    <a:lnTo>
                      <a:pt x="901" y="1041"/>
                    </a:lnTo>
                    <a:lnTo>
                      <a:pt x="904" y="1052"/>
                    </a:lnTo>
                    <a:lnTo>
                      <a:pt x="893" y="1066"/>
                    </a:lnTo>
                    <a:lnTo>
                      <a:pt x="888" y="1077"/>
                    </a:lnTo>
                    <a:lnTo>
                      <a:pt x="880" y="1074"/>
                    </a:lnTo>
                    <a:lnTo>
                      <a:pt x="883" y="1074"/>
                    </a:lnTo>
                    <a:lnTo>
                      <a:pt x="878" y="1069"/>
                    </a:lnTo>
                    <a:lnTo>
                      <a:pt x="870" y="1074"/>
                    </a:lnTo>
                    <a:lnTo>
                      <a:pt x="873" y="1069"/>
                    </a:lnTo>
                    <a:lnTo>
                      <a:pt x="858" y="1072"/>
                    </a:lnTo>
                    <a:lnTo>
                      <a:pt x="858" y="1069"/>
                    </a:lnTo>
                    <a:lnTo>
                      <a:pt x="855" y="1072"/>
                    </a:lnTo>
                    <a:lnTo>
                      <a:pt x="858" y="1072"/>
                    </a:lnTo>
                    <a:lnTo>
                      <a:pt x="858" y="1074"/>
                    </a:lnTo>
                    <a:lnTo>
                      <a:pt x="868" y="1074"/>
                    </a:lnTo>
                    <a:lnTo>
                      <a:pt x="868" y="1080"/>
                    </a:lnTo>
                    <a:lnTo>
                      <a:pt x="875" y="1088"/>
                    </a:lnTo>
                    <a:lnTo>
                      <a:pt x="870" y="1088"/>
                    </a:lnTo>
                    <a:lnTo>
                      <a:pt x="873" y="1091"/>
                    </a:lnTo>
                    <a:lnTo>
                      <a:pt x="870" y="1097"/>
                    </a:lnTo>
                    <a:lnTo>
                      <a:pt x="868" y="1097"/>
                    </a:lnTo>
                    <a:lnTo>
                      <a:pt x="870" y="1097"/>
                    </a:lnTo>
                    <a:lnTo>
                      <a:pt x="875" y="1091"/>
                    </a:lnTo>
                    <a:lnTo>
                      <a:pt x="880" y="1091"/>
                    </a:lnTo>
                    <a:lnTo>
                      <a:pt x="873" y="1108"/>
                    </a:lnTo>
                    <a:lnTo>
                      <a:pt x="863" y="1136"/>
                    </a:lnTo>
                    <a:lnTo>
                      <a:pt x="855" y="1136"/>
                    </a:lnTo>
                    <a:lnTo>
                      <a:pt x="855" y="1122"/>
                    </a:lnTo>
                    <a:lnTo>
                      <a:pt x="852" y="1133"/>
                    </a:lnTo>
                    <a:lnTo>
                      <a:pt x="845" y="1139"/>
                    </a:lnTo>
                    <a:lnTo>
                      <a:pt x="831" y="1122"/>
                    </a:lnTo>
                    <a:lnTo>
                      <a:pt x="837" y="1139"/>
                    </a:lnTo>
                    <a:lnTo>
                      <a:pt x="829" y="1139"/>
                    </a:lnTo>
                    <a:lnTo>
                      <a:pt x="852" y="1144"/>
                    </a:lnTo>
                    <a:lnTo>
                      <a:pt x="863" y="1141"/>
                    </a:lnTo>
                    <a:lnTo>
                      <a:pt x="855" y="1164"/>
                    </a:lnTo>
                    <a:lnTo>
                      <a:pt x="858" y="1175"/>
                    </a:lnTo>
                    <a:lnTo>
                      <a:pt x="850" y="1178"/>
                    </a:lnTo>
                    <a:lnTo>
                      <a:pt x="850" y="1195"/>
                    </a:lnTo>
                    <a:lnTo>
                      <a:pt x="855" y="1200"/>
                    </a:lnTo>
                    <a:lnTo>
                      <a:pt x="858" y="1222"/>
                    </a:lnTo>
                    <a:lnTo>
                      <a:pt x="860" y="1231"/>
                    </a:lnTo>
                    <a:lnTo>
                      <a:pt x="858" y="1239"/>
                    </a:lnTo>
                    <a:lnTo>
                      <a:pt x="860" y="1248"/>
                    </a:lnTo>
                    <a:lnTo>
                      <a:pt x="868" y="1251"/>
                    </a:lnTo>
                    <a:lnTo>
                      <a:pt x="870" y="1273"/>
                    </a:lnTo>
                    <a:lnTo>
                      <a:pt x="878" y="1287"/>
                    </a:lnTo>
                    <a:lnTo>
                      <a:pt x="875" y="1298"/>
                    </a:lnTo>
                    <a:lnTo>
                      <a:pt x="880" y="1292"/>
                    </a:lnTo>
                    <a:lnTo>
                      <a:pt x="888" y="1301"/>
                    </a:lnTo>
                    <a:lnTo>
                      <a:pt x="873" y="1301"/>
                    </a:lnTo>
                    <a:lnTo>
                      <a:pt x="873" y="1304"/>
                    </a:lnTo>
                    <a:lnTo>
                      <a:pt x="863" y="1307"/>
                    </a:lnTo>
                    <a:lnTo>
                      <a:pt x="863" y="1312"/>
                    </a:lnTo>
                    <a:lnTo>
                      <a:pt x="860" y="1312"/>
                    </a:lnTo>
                    <a:lnTo>
                      <a:pt x="842" y="1304"/>
                    </a:lnTo>
                    <a:lnTo>
                      <a:pt x="845" y="1301"/>
                    </a:lnTo>
                    <a:lnTo>
                      <a:pt x="842" y="1301"/>
                    </a:lnTo>
                    <a:lnTo>
                      <a:pt x="837" y="1292"/>
                    </a:lnTo>
                    <a:lnTo>
                      <a:pt x="816" y="1287"/>
                    </a:lnTo>
                    <a:lnTo>
                      <a:pt x="798" y="1287"/>
                    </a:lnTo>
                    <a:lnTo>
                      <a:pt x="796" y="1290"/>
                    </a:lnTo>
                    <a:lnTo>
                      <a:pt x="793" y="1287"/>
                    </a:lnTo>
                    <a:lnTo>
                      <a:pt x="780" y="1287"/>
                    </a:lnTo>
                    <a:lnTo>
                      <a:pt x="772" y="1281"/>
                    </a:lnTo>
                    <a:lnTo>
                      <a:pt x="775" y="1281"/>
                    </a:lnTo>
                    <a:lnTo>
                      <a:pt x="772" y="1278"/>
                    </a:lnTo>
                    <a:lnTo>
                      <a:pt x="767" y="1281"/>
                    </a:lnTo>
                    <a:lnTo>
                      <a:pt x="767" y="1273"/>
                    </a:lnTo>
                    <a:lnTo>
                      <a:pt x="762" y="1273"/>
                    </a:lnTo>
                    <a:lnTo>
                      <a:pt x="757" y="1267"/>
                    </a:lnTo>
                    <a:lnTo>
                      <a:pt x="755" y="1267"/>
                    </a:lnTo>
                    <a:lnTo>
                      <a:pt x="742" y="1262"/>
                    </a:lnTo>
                    <a:lnTo>
                      <a:pt x="734" y="1265"/>
                    </a:lnTo>
                    <a:lnTo>
                      <a:pt x="721" y="1245"/>
                    </a:lnTo>
                    <a:lnTo>
                      <a:pt x="713" y="1248"/>
                    </a:lnTo>
                    <a:lnTo>
                      <a:pt x="708" y="1245"/>
                    </a:lnTo>
                    <a:lnTo>
                      <a:pt x="693" y="1239"/>
                    </a:lnTo>
                    <a:lnTo>
                      <a:pt x="693" y="1231"/>
                    </a:lnTo>
                    <a:lnTo>
                      <a:pt x="685" y="1225"/>
                    </a:lnTo>
                    <a:lnTo>
                      <a:pt x="685" y="1220"/>
                    </a:lnTo>
                    <a:lnTo>
                      <a:pt x="675" y="1186"/>
                    </a:lnTo>
                    <a:lnTo>
                      <a:pt x="664" y="1175"/>
                    </a:lnTo>
                    <a:lnTo>
                      <a:pt x="664" y="1172"/>
                    </a:lnTo>
                    <a:lnTo>
                      <a:pt x="659" y="1164"/>
                    </a:lnTo>
                    <a:lnTo>
                      <a:pt x="662" y="1144"/>
                    </a:lnTo>
                    <a:lnTo>
                      <a:pt x="659" y="1136"/>
                    </a:lnTo>
                    <a:lnTo>
                      <a:pt x="649" y="1130"/>
                    </a:lnTo>
                    <a:lnTo>
                      <a:pt x="657" y="1111"/>
                    </a:lnTo>
                    <a:lnTo>
                      <a:pt x="654" y="1108"/>
                    </a:lnTo>
                    <a:lnTo>
                      <a:pt x="654" y="1094"/>
                    </a:lnTo>
                    <a:lnTo>
                      <a:pt x="636" y="1088"/>
                    </a:lnTo>
                    <a:lnTo>
                      <a:pt x="626" y="1074"/>
                    </a:lnTo>
                    <a:lnTo>
                      <a:pt x="621" y="1072"/>
                    </a:lnTo>
                    <a:lnTo>
                      <a:pt x="615" y="1049"/>
                    </a:lnTo>
                    <a:lnTo>
                      <a:pt x="608" y="1046"/>
                    </a:lnTo>
                    <a:lnTo>
                      <a:pt x="600" y="1027"/>
                    </a:lnTo>
                    <a:lnTo>
                      <a:pt x="587" y="1018"/>
                    </a:lnTo>
                    <a:lnTo>
                      <a:pt x="587" y="1015"/>
                    </a:lnTo>
                    <a:lnTo>
                      <a:pt x="582" y="1010"/>
                    </a:lnTo>
                    <a:lnTo>
                      <a:pt x="582" y="1007"/>
                    </a:lnTo>
                    <a:lnTo>
                      <a:pt x="577" y="996"/>
                    </a:lnTo>
                    <a:lnTo>
                      <a:pt x="572" y="988"/>
                    </a:lnTo>
                    <a:lnTo>
                      <a:pt x="577" y="985"/>
                    </a:lnTo>
                    <a:lnTo>
                      <a:pt x="569" y="976"/>
                    </a:lnTo>
                    <a:lnTo>
                      <a:pt x="572" y="971"/>
                    </a:lnTo>
                    <a:lnTo>
                      <a:pt x="564" y="965"/>
                    </a:lnTo>
                    <a:lnTo>
                      <a:pt x="556" y="935"/>
                    </a:lnTo>
                    <a:lnTo>
                      <a:pt x="549" y="932"/>
                    </a:lnTo>
                    <a:lnTo>
                      <a:pt x="549" y="912"/>
                    </a:lnTo>
                    <a:lnTo>
                      <a:pt x="541" y="901"/>
                    </a:lnTo>
                    <a:lnTo>
                      <a:pt x="538" y="889"/>
                    </a:lnTo>
                    <a:lnTo>
                      <a:pt x="518" y="876"/>
                    </a:lnTo>
                    <a:lnTo>
                      <a:pt x="510" y="862"/>
                    </a:lnTo>
                    <a:lnTo>
                      <a:pt x="492" y="856"/>
                    </a:lnTo>
                    <a:lnTo>
                      <a:pt x="497" y="842"/>
                    </a:lnTo>
                    <a:lnTo>
                      <a:pt x="489" y="848"/>
                    </a:lnTo>
                    <a:lnTo>
                      <a:pt x="489" y="839"/>
                    </a:lnTo>
                    <a:lnTo>
                      <a:pt x="484" y="839"/>
                    </a:lnTo>
                    <a:lnTo>
                      <a:pt x="481" y="825"/>
                    </a:lnTo>
                    <a:lnTo>
                      <a:pt x="481" y="822"/>
                    </a:lnTo>
                    <a:lnTo>
                      <a:pt x="474" y="825"/>
                    </a:lnTo>
                    <a:lnTo>
                      <a:pt x="474" y="822"/>
                    </a:lnTo>
                    <a:lnTo>
                      <a:pt x="469" y="822"/>
                    </a:lnTo>
                    <a:lnTo>
                      <a:pt x="466" y="820"/>
                    </a:lnTo>
                    <a:lnTo>
                      <a:pt x="464" y="822"/>
                    </a:lnTo>
                    <a:lnTo>
                      <a:pt x="459" y="822"/>
                    </a:lnTo>
                    <a:lnTo>
                      <a:pt x="446" y="820"/>
                    </a:lnTo>
                    <a:lnTo>
                      <a:pt x="443" y="820"/>
                    </a:lnTo>
                    <a:lnTo>
                      <a:pt x="440" y="817"/>
                    </a:lnTo>
                    <a:lnTo>
                      <a:pt x="430" y="820"/>
                    </a:lnTo>
                    <a:lnTo>
                      <a:pt x="425" y="814"/>
                    </a:lnTo>
                    <a:lnTo>
                      <a:pt x="415" y="820"/>
                    </a:lnTo>
                    <a:lnTo>
                      <a:pt x="392" y="803"/>
                    </a:lnTo>
                    <a:lnTo>
                      <a:pt x="389" y="811"/>
                    </a:lnTo>
                    <a:lnTo>
                      <a:pt x="386" y="820"/>
                    </a:lnTo>
                    <a:lnTo>
                      <a:pt x="373" y="817"/>
                    </a:lnTo>
                    <a:lnTo>
                      <a:pt x="368" y="820"/>
                    </a:lnTo>
                    <a:lnTo>
                      <a:pt x="368" y="817"/>
                    </a:lnTo>
                    <a:lnTo>
                      <a:pt x="363" y="820"/>
                    </a:lnTo>
                    <a:lnTo>
                      <a:pt x="356" y="820"/>
                    </a:lnTo>
                    <a:lnTo>
                      <a:pt x="345" y="842"/>
                    </a:lnTo>
                    <a:lnTo>
                      <a:pt x="343" y="859"/>
                    </a:lnTo>
                    <a:lnTo>
                      <a:pt x="335" y="865"/>
                    </a:lnTo>
                    <a:lnTo>
                      <a:pt x="330" y="876"/>
                    </a:lnTo>
                    <a:lnTo>
                      <a:pt x="335" y="881"/>
                    </a:lnTo>
                    <a:lnTo>
                      <a:pt x="325" y="884"/>
                    </a:lnTo>
                    <a:lnTo>
                      <a:pt x="307" y="906"/>
                    </a:lnTo>
                    <a:lnTo>
                      <a:pt x="294" y="904"/>
                    </a:lnTo>
                    <a:lnTo>
                      <a:pt x="291" y="906"/>
                    </a:lnTo>
                    <a:lnTo>
                      <a:pt x="288" y="898"/>
                    </a:lnTo>
                    <a:lnTo>
                      <a:pt x="283" y="901"/>
                    </a:lnTo>
                    <a:lnTo>
                      <a:pt x="273" y="895"/>
                    </a:lnTo>
                    <a:lnTo>
                      <a:pt x="271" y="884"/>
                    </a:lnTo>
                    <a:lnTo>
                      <a:pt x="253" y="878"/>
                    </a:lnTo>
                    <a:lnTo>
                      <a:pt x="250" y="870"/>
                    </a:lnTo>
                    <a:lnTo>
                      <a:pt x="247" y="870"/>
                    </a:lnTo>
                    <a:lnTo>
                      <a:pt x="247" y="865"/>
                    </a:lnTo>
                    <a:lnTo>
                      <a:pt x="247" y="867"/>
                    </a:lnTo>
                    <a:lnTo>
                      <a:pt x="219" y="859"/>
                    </a:lnTo>
                    <a:lnTo>
                      <a:pt x="211" y="848"/>
                    </a:lnTo>
                    <a:lnTo>
                      <a:pt x="209" y="839"/>
                    </a:lnTo>
                    <a:lnTo>
                      <a:pt x="191" y="828"/>
                    </a:lnTo>
                    <a:lnTo>
                      <a:pt x="175" y="811"/>
                    </a:lnTo>
                    <a:lnTo>
                      <a:pt x="173" y="795"/>
                    </a:lnTo>
                    <a:lnTo>
                      <a:pt x="168" y="781"/>
                    </a:lnTo>
                    <a:lnTo>
                      <a:pt x="163" y="764"/>
                    </a:lnTo>
                    <a:lnTo>
                      <a:pt x="170" y="753"/>
                    </a:lnTo>
                    <a:lnTo>
                      <a:pt x="168" y="741"/>
                    </a:lnTo>
                    <a:lnTo>
                      <a:pt x="157" y="728"/>
                    </a:lnTo>
                    <a:lnTo>
                      <a:pt x="157" y="722"/>
                    </a:lnTo>
                    <a:lnTo>
                      <a:pt x="155" y="722"/>
                    </a:lnTo>
                    <a:lnTo>
                      <a:pt x="152" y="699"/>
                    </a:lnTo>
                    <a:lnTo>
                      <a:pt x="142" y="691"/>
                    </a:lnTo>
                    <a:lnTo>
                      <a:pt x="142" y="685"/>
                    </a:lnTo>
                    <a:lnTo>
                      <a:pt x="137" y="685"/>
                    </a:lnTo>
                    <a:lnTo>
                      <a:pt x="121" y="669"/>
                    </a:lnTo>
                    <a:lnTo>
                      <a:pt x="119" y="669"/>
                    </a:lnTo>
                    <a:lnTo>
                      <a:pt x="116" y="666"/>
                    </a:lnTo>
                    <a:lnTo>
                      <a:pt x="114" y="666"/>
                    </a:lnTo>
                    <a:lnTo>
                      <a:pt x="109" y="663"/>
                    </a:lnTo>
                    <a:lnTo>
                      <a:pt x="109" y="655"/>
                    </a:lnTo>
                    <a:lnTo>
                      <a:pt x="93" y="643"/>
                    </a:lnTo>
                    <a:lnTo>
                      <a:pt x="90" y="629"/>
                    </a:lnTo>
                    <a:lnTo>
                      <a:pt x="75" y="621"/>
                    </a:lnTo>
                    <a:lnTo>
                      <a:pt x="57" y="59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355">
                <a:extLst>
                  <a:ext uri="{FF2B5EF4-FFF2-40B4-BE49-F238E27FC236}">
                    <a16:creationId xmlns:a16="http://schemas.microsoft.com/office/drawing/2014/main" id="{4C319DAF-D032-456E-8ACD-E84365E5AD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3" y="2212"/>
                <a:ext cx="621" cy="689"/>
              </a:xfrm>
              <a:custGeom>
                <a:avLst/>
                <a:gdLst>
                  <a:gd name="T0" fmla="*/ 18 w 621"/>
                  <a:gd name="T1" fmla="*/ 546 h 689"/>
                  <a:gd name="T2" fmla="*/ 21 w 621"/>
                  <a:gd name="T3" fmla="*/ 504 h 689"/>
                  <a:gd name="T4" fmla="*/ 31 w 621"/>
                  <a:gd name="T5" fmla="*/ 454 h 689"/>
                  <a:gd name="T6" fmla="*/ 39 w 621"/>
                  <a:gd name="T7" fmla="*/ 386 h 689"/>
                  <a:gd name="T8" fmla="*/ 52 w 621"/>
                  <a:gd name="T9" fmla="*/ 288 h 689"/>
                  <a:gd name="T10" fmla="*/ 57 w 621"/>
                  <a:gd name="T11" fmla="*/ 244 h 689"/>
                  <a:gd name="T12" fmla="*/ 72 w 621"/>
                  <a:gd name="T13" fmla="*/ 118 h 689"/>
                  <a:gd name="T14" fmla="*/ 88 w 621"/>
                  <a:gd name="T15" fmla="*/ 0 h 689"/>
                  <a:gd name="T16" fmla="*/ 147 w 621"/>
                  <a:gd name="T17" fmla="*/ 8 h 689"/>
                  <a:gd name="T18" fmla="*/ 227 w 621"/>
                  <a:gd name="T19" fmla="*/ 19 h 689"/>
                  <a:gd name="T20" fmla="*/ 232 w 621"/>
                  <a:gd name="T21" fmla="*/ 19 h 689"/>
                  <a:gd name="T22" fmla="*/ 276 w 621"/>
                  <a:gd name="T23" fmla="*/ 25 h 689"/>
                  <a:gd name="T24" fmla="*/ 278 w 621"/>
                  <a:gd name="T25" fmla="*/ 28 h 689"/>
                  <a:gd name="T26" fmla="*/ 315 w 621"/>
                  <a:gd name="T27" fmla="*/ 31 h 689"/>
                  <a:gd name="T28" fmla="*/ 356 w 621"/>
                  <a:gd name="T29" fmla="*/ 34 h 689"/>
                  <a:gd name="T30" fmla="*/ 382 w 621"/>
                  <a:gd name="T31" fmla="*/ 36 h 689"/>
                  <a:gd name="T32" fmla="*/ 426 w 621"/>
                  <a:gd name="T33" fmla="*/ 45 h 689"/>
                  <a:gd name="T34" fmla="*/ 431 w 621"/>
                  <a:gd name="T35" fmla="*/ 45 h 689"/>
                  <a:gd name="T36" fmla="*/ 531 w 621"/>
                  <a:gd name="T37" fmla="*/ 53 h 689"/>
                  <a:gd name="T38" fmla="*/ 616 w 621"/>
                  <a:gd name="T39" fmla="*/ 61 h 689"/>
                  <a:gd name="T40" fmla="*/ 621 w 621"/>
                  <a:gd name="T41" fmla="*/ 61 h 689"/>
                  <a:gd name="T42" fmla="*/ 619 w 621"/>
                  <a:gd name="T43" fmla="*/ 120 h 689"/>
                  <a:gd name="T44" fmla="*/ 616 w 621"/>
                  <a:gd name="T45" fmla="*/ 120 h 689"/>
                  <a:gd name="T46" fmla="*/ 611 w 621"/>
                  <a:gd name="T47" fmla="*/ 176 h 689"/>
                  <a:gd name="T48" fmla="*/ 609 w 621"/>
                  <a:gd name="T49" fmla="*/ 213 h 689"/>
                  <a:gd name="T50" fmla="*/ 606 w 621"/>
                  <a:gd name="T51" fmla="*/ 227 h 689"/>
                  <a:gd name="T52" fmla="*/ 604 w 621"/>
                  <a:gd name="T53" fmla="*/ 280 h 689"/>
                  <a:gd name="T54" fmla="*/ 604 w 621"/>
                  <a:gd name="T55" fmla="*/ 305 h 689"/>
                  <a:gd name="T56" fmla="*/ 601 w 621"/>
                  <a:gd name="T57" fmla="*/ 333 h 689"/>
                  <a:gd name="T58" fmla="*/ 599 w 621"/>
                  <a:gd name="T59" fmla="*/ 386 h 689"/>
                  <a:gd name="T60" fmla="*/ 591 w 621"/>
                  <a:gd name="T61" fmla="*/ 445 h 689"/>
                  <a:gd name="T62" fmla="*/ 588 w 621"/>
                  <a:gd name="T63" fmla="*/ 476 h 689"/>
                  <a:gd name="T64" fmla="*/ 588 w 621"/>
                  <a:gd name="T65" fmla="*/ 499 h 689"/>
                  <a:gd name="T66" fmla="*/ 583 w 621"/>
                  <a:gd name="T67" fmla="*/ 552 h 689"/>
                  <a:gd name="T68" fmla="*/ 580 w 621"/>
                  <a:gd name="T69" fmla="*/ 602 h 689"/>
                  <a:gd name="T70" fmla="*/ 578 w 621"/>
                  <a:gd name="T71" fmla="*/ 653 h 689"/>
                  <a:gd name="T72" fmla="*/ 573 w 621"/>
                  <a:gd name="T73" fmla="*/ 664 h 689"/>
                  <a:gd name="T74" fmla="*/ 547 w 621"/>
                  <a:gd name="T75" fmla="*/ 664 h 689"/>
                  <a:gd name="T76" fmla="*/ 511 w 621"/>
                  <a:gd name="T77" fmla="*/ 658 h 689"/>
                  <a:gd name="T78" fmla="*/ 487 w 621"/>
                  <a:gd name="T79" fmla="*/ 658 h 689"/>
                  <a:gd name="T80" fmla="*/ 485 w 621"/>
                  <a:gd name="T81" fmla="*/ 658 h 689"/>
                  <a:gd name="T82" fmla="*/ 405 w 621"/>
                  <a:gd name="T83" fmla="*/ 647 h 689"/>
                  <a:gd name="T84" fmla="*/ 397 w 621"/>
                  <a:gd name="T85" fmla="*/ 647 h 689"/>
                  <a:gd name="T86" fmla="*/ 297 w 621"/>
                  <a:gd name="T87" fmla="*/ 639 h 689"/>
                  <a:gd name="T88" fmla="*/ 261 w 621"/>
                  <a:gd name="T89" fmla="*/ 636 h 689"/>
                  <a:gd name="T90" fmla="*/ 237 w 621"/>
                  <a:gd name="T91" fmla="*/ 630 h 689"/>
                  <a:gd name="T92" fmla="*/ 235 w 621"/>
                  <a:gd name="T93" fmla="*/ 630 h 689"/>
                  <a:gd name="T94" fmla="*/ 237 w 621"/>
                  <a:gd name="T95" fmla="*/ 636 h 689"/>
                  <a:gd name="T96" fmla="*/ 235 w 621"/>
                  <a:gd name="T97" fmla="*/ 641 h 689"/>
                  <a:gd name="T98" fmla="*/ 235 w 621"/>
                  <a:gd name="T99" fmla="*/ 644 h 689"/>
                  <a:gd name="T100" fmla="*/ 237 w 621"/>
                  <a:gd name="T101" fmla="*/ 650 h 689"/>
                  <a:gd name="T102" fmla="*/ 237 w 621"/>
                  <a:gd name="T103" fmla="*/ 653 h 689"/>
                  <a:gd name="T104" fmla="*/ 245 w 621"/>
                  <a:gd name="T105" fmla="*/ 658 h 689"/>
                  <a:gd name="T106" fmla="*/ 173 w 621"/>
                  <a:gd name="T107" fmla="*/ 647 h 689"/>
                  <a:gd name="T108" fmla="*/ 88 w 621"/>
                  <a:gd name="T109" fmla="*/ 639 h 689"/>
                  <a:gd name="T110" fmla="*/ 80 w 621"/>
                  <a:gd name="T111" fmla="*/ 689 h 689"/>
                  <a:gd name="T112" fmla="*/ 0 w 621"/>
                  <a:gd name="T113" fmla="*/ 680 h 689"/>
                  <a:gd name="T114" fmla="*/ 18 w 621"/>
                  <a:gd name="T115" fmla="*/ 546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21" h="689">
                    <a:moveTo>
                      <a:pt x="18" y="546"/>
                    </a:moveTo>
                    <a:lnTo>
                      <a:pt x="21" y="504"/>
                    </a:lnTo>
                    <a:lnTo>
                      <a:pt x="31" y="454"/>
                    </a:lnTo>
                    <a:lnTo>
                      <a:pt x="39" y="386"/>
                    </a:lnTo>
                    <a:lnTo>
                      <a:pt x="52" y="288"/>
                    </a:lnTo>
                    <a:lnTo>
                      <a:pt x="57" y="244"/>
                    </a:lnTo>
                    <a:lnTo>
                      <a:pt x="72" y="118"/>
                    </a:lnTo>
                    <a:lnTo>
                      <a:pt x="88" y="0"/>
                    </a:lnTo>
                    <a:lnTo>
                      <a:pt x="147" y="8"/>
                    </a:lnTo>
                    <a:lnTo>
                      <a:pt x="227" y="19"/>
                    </a:lnTo>
                    <a:lnTo>
                      <a:pt x="232" y="19"/>
                    </a:lnTo>
                    <a:lnTo>
                      <a:pt x="276" y="25"/>
                    </a:lnTo>
                    <a:lnTo>
                      <a:pt x="278" y="28"/>
                    </a:lnTo>
                    <a:lnTo>
                      <a:pt x="315" y="31"/>
                    </a:lnTo>
                    <a:lnTo>
                      <a:pt x="356" y="34"/>
                    </a:lnTo>
                    <a:lnTo>
                      <a:pt x="382" y="36"/>
                    </a:lnTo>
                    <a:lnTo>
                      <a:pt x="426" y="45"/>
                    </a:lnTo>
                    <a:lnTo>
                      <a:pt x="431" y="45"/>
                    </a:lnTo>
                    <a:lnTo>
                      <a:pt x="531" y="53"/>
                    </a:lnTo>
                    <a:lnTo>
                      <a:pt x="616" y="61"/>
                    </a:lnTo>
                    <a:lnTo>
                      <a:pt x="621" y="61"/>
                    </a:lnTo>
                    <a:lnTo>
                      <a:pt x="619" y="120"/>
                    </a:lnTo>
                    <a:lnTo>
                      <a:pt x="616" y="120"/>
                    </a:lnTo>
                    <a:lnTo>
                      <a:pt x="611" y="176"/>
                    </a:lnTo>
                    <a:lnTo>
                      <a:pt x="609" y="213"/>
                    </a:lnTo>
                    <a:lnTo>
                      <a:pt x="606" y="227"/>
                    </a:lnTo>
                    <a:lnTo>
                      <a:pt x="604" y="280"/>
                    </a:lnTo>
                    <a:lnTo>
                      <a:pt x="604" y="305"/>
                    </a:lnTo>
                    <a:lnTo>
                      <a:pt x="601" y="333"/>
                    </a:lnTo>
                    <a:lnTo>
                      <a:pt x="599" y="386"/>
                    </a:lnTo>
                    <a:lnTo>
                      <a:pt x="591" y="445"/>
                    </a:lnTo>
                    <a:lnTo>
                      <a:pt x="588" y="476"/>
                    </a:lnTo>
                    <a:lnTo>
                      <a:pt x="588" y="499"/>
                    </a:lnTo>
                    <a:lnTo>
                      <a:pt x="583" y="552"/>
                    </a:lnTo>
                    <a:lnTo>
                      <a:pt x="580" y="602"/>
                    </a:lnTo>
                    <a:lnTo>
                      <a:pt x="578" y="653"/>
                    </a:lnTo>
                    <a:lnTo>
                      <a:pt x="573" y="664"/>
                    </a:lnTo>
                    <a:lnTo>
                      <a:pt x="547" y="664"/>
                    </a:lnTo>
                    <a:lnTo>
                      <a:pt x="511" y="658"/>
                    </a:lnTo>
                    <a:lnTo>
                      <a:pt x="487" y="658"/>
                    </a:lnTo>
                    <a:lnTo>
                      <a:pt x="485" y="658"/>
                    </a:lnTo>
                    <a:lnTo>
                      <a:pt x="405" y="647"/>
                    </a:lnTo>
                    <a:lnTo>
                      <a:pt x="397" y="647"/>
                    </a:lnTo>
                    <a:lnTo>
                      <a:pt x="297" y="639"/>
                    </a:lnTo>
                    <a:lnTo>
                      <a:pt x="261" y="636"/>
                    </a:lnTo>
                    <a:lnTo>
                      <a:pt x="237" y="630"/>
                    </a:lnTo>
                    <a:lnTo>
                      <a:pt x="235" y="630"/>
                    </a:lnTo>
                    <a:lnTo>
                      <a:pt x="237" y="636"/>
                    </a:lnTo>
                    <a:lnTo>
                      <a:pt x="235" y="641"/>
                    </a:lnTo>
                    <a:lnTo>
                      <a:pt x="235" y="644"/>
                    </a:lnTo>
                    <a:lnTo>
                      <a:pt x="237" y="650"/>
                    </a:lnTo>
                    <a:lnTo>
                      <a:pt x="237" y="653"/>
                    </a:lnTo>
                    <a:lnTo>
                      <a:pt x="245" y="658"/>
                    </a:lnTo>
                    <a:lnTo>
                      <a:pt x="173" y="647"/>
                    </a:lnTo>
                    <a:lnTo>
                      <a:pt x="88" y="639"/>
                    </a:lnTo>
                    <a:lnTo>
                      <a:pt x="80" y="689"/>
                    </a:lnTo>
                    <a:lnTo>
                      <a:pt x="0" y="680"/>
                    </a:lnTo>
                    <a:lnTo>
                      <a:pt x="18" y="546"/>
                    </a:lnTo>
                    <a:close/>
                  </a:path>
                </a:pathLst>
              </a:custGeom>
              <a:solidFill>
                <a:srgbClr val="ECF1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356">
                <a:extLst>
                  <a:ext uri="{FF2B5EF4-FFF2-40B4-BE49-F238E27FC236}">
                    <a16:creationId xmlns:a16="http://schemas.microsoft.com/office/drawing/2014/main" id="{44195BF5-BE6C-41D0-8093-5D59292276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3" y="2212"/>
                <a:ext cx="621" cy="689"/>
              </a:xfrm>
              <a:custGeom>
                <a:avLst/>
                <a:gdLst>
                  <a:gd name="T0" fmla="*/ 18 w 621"/>
                  <a:gd name="T1" fmla="*/ 546 h 689"/>
                  <a:gd name="T2" fmla="*/ 21 w 621"/>
                  <a:gd name="T3" fmla="*/ 504 h 689"/>
                  <a:gd name="T4" fmla="*/ 31 w 621"/>
                  <a:gd name="T5" fmla="*/ 454 h 689"/>
                  <a:gd name="T6" fmla="*/ 39 w 621"/>
                  <a:gd name="T7" fmla="*/ 386 h 689"/>
                  <a:gd name="T8" fmla="*/ 52 w 621"/>
                  <a:gd name="T9" fmla="*/ 288 h 689"/>
                  <a:gd name="T10" fmla="*/ 57 w 621"/>
                  <a:gd name="T11" fmla="*/ 244 h 689"/>
                  <a:gd name="T12" fmla="*/ 72 w 621"/>
                  <a:gd name="T13" fmla="*/ 118 h 689"/>
                  <a:gd name="T14" fmla="*/ 88 w 621"/>
                  <a:gd name="T15" fmla="*/ 0 h 689"/>
                  <a:gd name="T16" fmla="*/ 147 w 621"/>
                  <a:gd name="T17" fmla="*/ 8 h 689"/>
                  <a:gd name="T18" fmla="*/ 227 w 621"/>
                  <a:gd name="T19" fmla="*/ 19 h 689"/>
                  <a:gd name="T20" fmla="*/ 232 w 621"/>
                  <a:gd name="T21" fmla="*/ 19 h 689"/>
                  <a:gd name="T22" fmla="*/ 276 w 621"/>
                  <a:gd name="T23" fmla="*/ 25 h 689"/>
                  <a:gd name="T24" fmla="*/ 278 w 621"/>
                  <a:gd name="T25" fmla="*/ 28 h 689"/>
                  <a:gd name="T26" fmla="*/ 315 w 621"/>
                  <a:gd name="T27" fmla="*/ 31 h 689"/>
                  <a:gd name="T28" fmla="*/ 356 w 621"/>
                  <a:gd name="T29" fmla="*/ 34 h 689"/>
                  <a:gd name="T30" fmla="*/ 382 w 621"/>
                  <a:gd name="T31" fmla="*/ 36 h 689"/>
                  <a:gd name="T32" fmla="*/ 426 w 621"/>
                  <a:gd name="T33" fmla="*/ 45 h 689"/>
                  <a:gd name="T34" fmla="*/ 431 w 621"/>
                  <a:gd name="T35" fmla="*/ 45 h 689"/>
                  <a:gd name="T36" fmla="*/ 531 w 621"/>
                  <a:gd name="T37" fmla="*/ 53 h 689"/>
                  <a:gd name="T38" fmla="*/ 616 w 621"/>
                  <a:gd name="T39" fmla="*/ 61 h 689"/>
                  <a:gd name="T40" fmla="*/ 621 w 621"/>
                  <a:gd name="T41" fmla="*/ 61 h 689"/>
                  <a:gd name="T42" fmla="*/ 619 w 621"/>
                  <a:gd name="T43" fmla="*/ 120 h 689"/>
                  <a:gd name="T44" fmla="*/ 616 w 621"/>
                  <a:gd name="T45" fmla="*/ 120 h 689"/>
                  <a:gd name="T46" fmla="*/ 611 w 621"/>
                  <a:gd name="T47" fmla="*/ 176 h 689"/>
                  <a:gd name="T48" fmla="*/ 609 w 621"/>
                  <a:gd name="T49" fmla="*/ 213 h 689"/>
                  <a:gd name="T50" fmla="*/ 606 w 621"/>
                  <a:gd name="T51" fmla="*/ 227 h 689"/>
                  <a:gd name="T52" fmla="*/ 604 w 621"/>
                  <a:gd name="T53" fmla="*/ 280 h 689"/>
                  <a:gd name="T54" fmla="*/ 604 w 621"/>
                  <a:gd name="T55" fmla="*/ 305 h 689"/>
                  <a:gd name="T56" fmla="*/ 601 w 621"/>
                  <a:gd name="T57" fmla="*/ 333 h 689"/>
                  <a:gd name="T58" fmla="*/ 599 w 621"/>
                  <a:gd name="T59" fmla="*/ 386 h 689"/>
                  <a:gd name="T60" fmla="*/ 591 w 621"/>
                  <a:gd name="T61" fmla="*/ 445 h 689"/>
                  <a:gd name="T62" fmla="*/ 588 w 621"/>
                  <a:gd name="T63" fmla="*/ 476 h 689"/>
                  <a:gd name="T64" fmla="*/ 588 w 621"/>
                  <a:gd name="T65" fmla="*/ 499 h 689"/>
                  <a:gd name="T66" fmla="*/ 583 w 621"/>
                  <a:gd name="T67" fmla="*/ 552 h 689"/>
                  <a:gd name="T68" fmla="*/ 580 w 621"/>
                  <a:gd name="T69" fmla="*/ 602 h 689"/>
                  <a:gd name="T70" fmla="*/ 578 w 621"/>
                  <a:gd name="T71" fmla="*/ 653 h 689"/>
                  <a:gd name="T72" fmla="*/ 573 w 621"/>
                  <a:gd name="T73" fmla="*/ 664 h 689"/>
                  <a:gd name="T74" fmla="*/ 547 w 621"/>
                  <a:gd name="T75" fmla="*/ 664 h 689"/>
                  <a:gd name="T76" fmla="*/ 511 w 621"/>
                  <a:gd name="T77" fmla="*/ 658 h 689"/>
                  <a:gd name="T78" fmla="*/ 487 w 621"/>
                  <a:gd name="T79" fmla="*/ 658 h 689"/>
                  <a:gd name="T80" fmla="*/ 485 w 621"/>
                  <a:gd name="T81" fmla="*/ 658 h 689"/>
                  <a:gd name="T82" fmla="*/ 405 w 621"/>
                  <a:gd name="T83" fmla="*/ 647 h 689"/>
                  <a:gd name="T84" fmla="*/ 397 w 621"/>
                  <a:gd name="T85" fmla="*/ 647 h 689"/>
                  <a:gd name="T86" fmla="*/ 297 w 621"/>
                  <a:gd name="T87" fmla="*/ 639 h 689"/>
                  <a:gd name="T88" fmla="*/ 261 w 621"/>
                  <a:gd name="T89" fmla="*/ 636 h 689"/>
                  <a:gd name="T90" fmla="*/ 237 w 621"/>
                  <a:gd name="T91" fmla="*/ 630 h 689"/>
                  <a:gd name="T92" fmla="*/ 235 w 621"/>
                  <a:gd name="T93" fmla="*/ 630 h 689"/>
                  <a:gd name="T94" fmla="*/ 237 w 621"/>
                  <a:gd name="T95" fmla="*/ 636 h 689"/>
                  <a:gd name="T96" fmla="*/ 235 w 621"/>
                  <a:gd name="T97" fmla="*/ 641 h 689"/>
                  <a:gd name="T98" fmla="*/ 235 w 621"/>
                  <a:gd name="T99" fmla="*/ 644 h 689"/>
                  <a:gd name="T100" fmla="*/ 237 w 621"/>
                  <a:gd name="T101" fmla="*/ 650 h 689"/>
                  <a:gd name="T102" fmla="*/ 237 w 621"/>
                  <a:gd name="T103" fmla="*/ 653 h 689"/>
                  <a:gd name="T104" fmla="*/ 245 w 621"/>
                  <a:gd name="T105" fmla="*/ 658 h 689"/>
                  <a:gd name="T106" fmla="*/ 173 w 621"/>
                  <a:gd name="T107" fmla="*/ 647 h 689"/>
                  <a:gd name="T108" fmla="*/ 88 w 621"/>
                  <a:gd name="T109" fmla="*/ 639 h 689"/>
                  <a:gd name="T110" fmla="*/ 80 w 621"/>
                  <a:gd name="T111" fmla="*/ 689 h 689"/>
                  <a:gd name="T112" fmla="*/ 0 w 621"/>
                  <a:gd name="T113" fmla="*/ 680 h 689"/>
                  <a:gd name="T114" fmla="*/ 18 w 621"/>
                  <a:gd name="T115" fmla="*/ 546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21" h="689">
                    <a:moveTo>
                      <a:pt x="18" y="546"/>
                    </a:moveTo>
                    <a:lnTo>
                      <a:pt x="21" y="504"/>
                    </a:lnTo>
                    <a:lnTo>
                      <a:pt x="31" y="454"/>
                    </a:lnTo>
                    <a:lnTo>
                      <a:pt x="39" y="386"/>
                    </a:lnTo>
                    <a:lnTo>
                      <a:pt x="52" y="288"/>
                    </a:lnTo>
                    <a:lnTo>
                      <a:pt x="57" y="244"/>
                    </a:lnTo>
                    <a:lnTo>
                      <a:pt x="72" y="118"/>
                    </a:lnTo>
                    <a:lnTo>
                      <a:pt x="88" y="0"/>
                    </a:lnTo>
                    <a:lnTo>
                      <a:pt x="147" y="8"/>
                    </a:lnTo>
                    <a:lnTo>
                      <a:pt x="227" y="19"/>
                    </a:lnTo>
                    <a:lnTo>
                      <a:pt x="232" y="19"/>
                    </a:lnTo>
                    <a:lnTo>
                      <a:pt x="276" y="25"/>
                    </a:lnTo>
                    <a:lnTo>
                      <a:pt x="278" y="28"/>
                    </a:lnTo>
                    <a:lnTo>
                      <a:pt x="315" y="31"/>
                    </a:lnTo>
                    <a:lnTo>
                      <a:pt x="356" y="34"/>
                    </a:lnTo>
                    <a:lnTo>
                      <a:pt x="382" y="36"/>
                    </a:lnTo>
                    <a:lnTo>
                      <a:pt x="426" y="45"/>
                    </a:lnTo>
                    <a:lnTo>
                      <a:pt x="431" y="45"/>
                    </a:lnTo>
                    <a:lnTo>
                      <a:pt x="531" y="53"/>
                    </a:lnTo>
                    <a:lnTo>
                      <a:pt x="616" y="61"/>
                    </a:lnTo>
                    <a:lnTo>
                      <a:pt x="621" y="61"/>
                    </a:lnTo>
                    <a:lnTo>
                      <a:pt x="619" y="120"/>
                    </a:lnTo>
                    <a:lnTo>
                      <a:pt x="616" y="120"/>
                    </a:lnTo>
                    <a:lnTo>
                      <a:pt x="611" y="176"/>
                    </a:lnTo>
                    <a:lnTo>
                      <a:pt x="609" y="213"/>
                    </a:lnTo>
                    <a:lnTo>
                      <a:pt x="606" y="227"/>
                    </a:lnTo>
                    <a:lnTo>
                      <a:pt x="604" y="280"/>
                    </a:lnTo>
                    <a:lnTo>
                      <a:pt x="604" y="305"/>
                    </a:lnTo>
                    <a:lnTo>
                      <a:pt x="601" y="333"/>
                    </a:lnTo>
                    <a:lnTo>
                      <a:pt x="599" y="386"/>
                    </a:lnTo>
                    <a:lnTo>
                      <a:pt x="591" y="445"/>
                    </a:lnTo>
                    <a:lnTo>
                      <a:pt x="588" y="476"/>
                    </a:lnTo>
                    <a:lnTo>
                      <a:pt x="588" y="499"/>
                    </a:lnTo>
                    <a:lnTo>
                      <a:pt x="583" y="552"/>
                    </a:lnTo>
                    <a:lnTo>
                      <a:pt x="580" y="602"/>
                    </a:lnTo>
                    <a:lnTo>
                      <a:pt x="578" y="653"/>
                    </a:lnTo>
                    <a:lnTo>
                      <a:pt x="573" y="664"/>
                    </a:lnTo>
                    <a:lnTo>
                      <a:pt x="547" y="664"/>
                    </a:lnTo>
                    <a:lnTo>
                      <a:pt x="511" y="658"/>
                    </a:lnTo>
                    <a:lnTo>
                      <a:pt x="487" y="658"/>
                    </a:lnTo>
                    <a:lnTo>
                      <a:pt x="485" y="658"/>
                    </a:lnTo>
                    <a:lnTo>
                      <a:pt x="405" y="647"/>
                    </a:lnTo>
                    <a:lnTo>
                      <a:pt x="397" y="647"/>
                    </a:lnTo>
                    <a:lnTo>
                      <a:pt x="297" y="639"/>
                    </a:lnTo>
                    <a:lnTo>
                      <a:pt x="261" y="636"/>
                    </a:lnTo>
                    <a:lnTo>
                      <a:pt x="237" y="630"/>
                    </a:lnTo>
                    <a:lnTo>
                      <a:pt x="235" y="630"/>
                    </a:lnTo>
                    <a:lnTo>
                      <a:pt x="237" y="636"/>
                    </a:lnTo>
                    <a:lnTo>
                      <a:pt x="235" y="641"/>
                    </a:lnTo>
                    <a:lnTo>
                      <a:pt x="235" y="644"/>
                    </a:lnTo>
                    <a:lnTo>
                      <a:pt x="237" y="650"/>
                    </a:lnTo>
                    <a:lnTo>
                      <a:pt x="237" y="653"/>
                    </a:lnTo>
                    <a:lnTo>
                      <a:pt x="245" y="658"/>
                    </a:lnTo>
                    <a:lnTo>
                      <a:pt x="173" y="647"/>
                    </a:lnTo>
                    <a:lnTo>
                      <a:pt x="88" y="639"/>
                    </a:lnTo>
                    <a:lnTo>
                      <a:pt x="80" y="689"/>
                    </a:lnTo>
                    <a:lnTo>
                      <a:pt x="0" y="680"/>
                    </a:lnTo>
                    <a:lnTo>
                      <a:pt x="18" y="546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357">
                <a:extLst>
                  <a:ext uri="{FF2B5EF4-FFF2-40B4-BE49-F238E27FC236}">
                    <a16:creationId xmlns:a16="http://schemas.microsoft.com/office/drawing/2014/main" id="{4F95CBA2-F580-46E9-8A4A-BACC425DDF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5" y="2483"/>
                <a:ext cx="342" cy="597"/>
              </a:xfrm>
              <a:custGeom>
                <a:avLst/>
                <a:gdLst>
                  <a:gd name="T0" fmla="*/ 318 w 342"/>
                  <a:gd name="T1" fmla="*/ 370 h 597"/>
                  <a:gd name="T2" fmla="*/ 321 w 342"/>
                  <a:gd name="T3" fmla="*/ 390 h 597"/>
                  <a:gd name="T4" fmla="*/ 331 w 342"/>
                  <a:gd name="T5" fmla="*/ 407 h 597"/>
                  <a:gd name="T6" fmla="*/ 331 w 342"/>
                  <a:gd name="T7" fmla="*/ 418 h 597"/>
                  <a:gd name="T8" fmla="*/ 331 w 342"/>
                  <a:gd name="T9" fmla="*/ 437 h 597"/>
                  <a:gd name="T10" fmla="*/ 329 w 342"/>
                  <a:gd name="T11" fmla="*/ 451 h 597"/>
                  <a:gd name="T12" fmla="*/ 337 w 342"/>
                  <a:gd name="T13" fmla="*/ 457 h 597"/>
                  <a:gd name="T14" fmla="*/ 295 w 342"/>
                  <a:gd name="T15" fmla="*/ 477 h 597"/>
                  <a:gd name="T16" fmla="*/ 209 w 342"/>
                  <a:gd name="T17" fmla="*/ 491 h 597"/>
                  <a:gd name="T18" fmla="*/ 135 w 342"/>
                  <a:gd name="T19" fmla="*/ 496 h 597"/>
                  <a:gd name="T20" fmla="*/ 93 w 342"/>
                  <a:gd name="T21" fmla="*/ 516 h 597"/>
                  <a:gd name="T22" fmla="*/ 101 w 342"/>
                  <a:gd name="T23" fmla="*/ 527 h 597"/>
                  <a:gd name="T24" fmla="*/ 116 w 342"/>
                  <a:gd name="T25" fmla="*/ 538 h 597"/>
                  <a:gd name="T26" fmla="*/ 114 w 342"/>
                  <a:gd name="T27" fmla="*/ 555 h 597"/>
                  <a:gd name="T28" fmla="*/ 114 w 342"/>
                  <a:gd name="T29" fmla="*/ 577 h 597"/>
                  <a:gd name="T30" fmla="*/ 80 w 342"/>
                  <a:gd name="T31" fmla="*/ 597 h 597"/>
                  <a:gd name="T32" fmla="*/ 83 w 342"/>
                  <a:gd name="T33" fmla="*/ 585 h 597"/>
                  <a:gd name="T34" fmla="*/ 57 w 342"/>
                  <a:gd name="T35" fmla="*/ 535 h 597"/>
                  <a:gd name="T36" fmla="*/ 21 w 342"/>
                  <a:gd name="T37" fmla="*/ 580 h 597"/>
                  <a:gd name="T38" fmla="*/ 13 w 342"/>
                  <a:gd name="T39" fmla="*/ 493 h 597"/>
                  <a:gd name="T40" fmla="*/ 2 w 342"/>
                  <a:gd name="T41" fmla="*/ 398 h 597"/>
                  <a:gd name="T42" fmla="*/ 2 w 342"/>
                  <a:gd name="T43" fmla="*/ 314 h 597"/>
                  <a:gd name="T44" fmla="*/ 5 w 342"/>
                  <a:gd name="T45" fmla="*/ 230 h 597"/>
                  <a:gd name="T46" fmla="*/ 5 w 342"/>
                  <a:gd name="T47" fmla="*/ 135 h 597"/>
                  <a:gd name="T48" fmla="*/ 7 w 342"/>
                  <a:gd name="T49" fmla="*/ 87 h 597"/>
                  <a:gd name="T50" fmla="*/ 5 w 342"/>
                  <a:gd name="T51" fmla="*/ 31 h 597"/>
                  <a:gd name="T52" fmla="*/ 54 w 342"/>
                  <a:gd name="T53" fmla="*/ 14 h 597"/>
                  <a:gd name="T54" fmla="*/ 122 w 342"/>
                  <a:gd name="T55" fmla="*/ 12 h 597"/>
                  <a:gd name="T56" fmla="*/ 212 w 342"/>
                  <a:gd name="T57" fmla="*/ 3 h 597"/>
                  <a:gd name="T58" fmla="*/ 243 w 342"/>
                  <a:gd name="T59" fmla="*/ 43 h 597"/>
                  <a:gd name="T60" fmla="*/ 256 w 342"/>
                  <a:gd name="T61" fmla="*/ 82 h 597"/>
                  <a:gd name="T62" fmla="*/ 269 w 342"/>
                  <a:gd name="T63" fmla="*/ 129 h 597"/>
                  <a:gd name="T64" fmla="*/ 282 w 342"/>
                  <a:gd name="T65" fmla="*/ 183 h 597"/>
                  <a:gd name="T66" fmla="*/ 303 w 342"/>
                  <a:gd name="T67" fmla="*/ 258 h 597"/>
                  <a:gd name="T68" fmla="*/ 310 w 342"/>
                  <a:gd name="T69" fmla="*/ 269 h 597"/>
                  <a:gd name="T70" fmla="*/ 313 w 342"/>
                  <a:gd name="T71" fmla="*/ 278 h 597"/>
                  <a:gd name="T72" fmla="*/ 321 w 342"/>
                  <a:gd name="T73" fmla="*/ 289 h 597"/>
                  <a:gd name="T74" fmla="*/ 326 w 342"/>
                  <a:gd name="T75" fmla="*/ 306 h 597"/>
                  <a:gd name="T76" fmla="*/ 326 w 342"/>
                  <a:gd name="T77" fmla="*/ 311 h 597"/>
                  <a:gd name="T78" fmla="*/ 334 w 342"/>
                  <a:gd name="T79" fmla="*/ 323 h 597"/>
                  <a:gd name="T80" fmla="*/ 331 w 342"/>
                  <a:gd name="T81" fmla="*/ 328 h 597"/>
                  <a:gd name="T82" fmla="*/ 321 w 342"/>
                  <a:gd name="T83" fmla="*/ 342 h 597"/>
                  <a:gd name="T84" fmla="*/ 321 w 342"/>
                  <a:gd name="T85" fmla="*/ 351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42" h="597">
                    <a:moveTo>
                      <a:pt x="321" y="353"/>
                    </a:moveTo>
                    <a:lnTo>
                      <a:pt x="318" y="364"/>
                    </a:lnTo>
                    <a:lnTo>
                      <a:pt x="318" y="370"/>
                    </a:lnTo>
                    <a:lnTo>
                      <a:pt x="318" y="378"/>
                    </a:lnTo>
                    <a:lnTo>
                      <a:pt x="321" y="387"/>
                    </a:lnTo>
                    <a:lnTo>
                      <a:pt x="321" y="390"/>
                    </a:lnTo>
                    <a:lnTo>
                      <a:pt x="321" y="392"/>
                    </a:lnTo>
                    <a:lnTo>
                      <a:pt x="329" y="398"/>
                    </a:lnTo>
                    <a:lnTo>
                      <a:pt x="331" y="407"/>
                    </a:lnTo>
                    <a:lnTo>
                      <a:pt x="331" y="409"/>
                    </a:lnTo>
                    <a:lnTo>
                      <a:pt x="329" y="415"/>
                    </a:lnTo>
                    <a:lnTo>
                      <a:pt x="331" y="418"/>
                    </a:lnTo>
                    <a:lnTo>
                      <a:pt x="329" y="429"/>
                    </a:lnTo>
                    <a:lnTo>
                      <a:pt x="331" y="434"/>
                    </a:lnTo>
                    <a:lnTo>
                      <a:pt x="331" y="437"/>
                    </a:lnTo>
                    <a:lnTo>
                      <a:pt x="329" y="440"/>
                    </a:lnTo>
                    <a:lnTo>
                      <a:pt x="331" y="448"/>
                    </a:lnTo>
                    <a:lnTo>
                      <a:pt x="329" y="451"/>
                    </a:lnTo>
                    <a:lnTo>
                      <a:pt x="331" y="454"/>
                    </a:lnTo>
                    <a:lnTo>
                      <a:pt x="334" y="454"/>
                    </a:lnTo>
                    <a:lnTo>
                      <a:pt x="337" y="457"/>
                    </a:lnTo>
                    <a:lnTo>
                      <a:pt x="339" y="462"/>
                    </a:lnTo>
                    <a:lnTo>
                      <a:pt x="342" y="474"/>
                    </a:lnTo>
                    <a:lnTo>
                      <a:pt x="295" y="477"/>
                    </a:lnTo>
                    <a:lnTo>
                      <a:pt x="243" y="485"/>
                    </a:lnTo>
                    <a:lnTo>
                      <a:pt x="230" y="485"/>
                    </a:lnTo>
                    <a:lnTo>
                      <a:pt x="209" y="491"/>
                    </a:lnTo>
                    <a:lnTo>
                      <a:pt x="178" y="493"/>
                    </a:lnTo>
                    <a:lnTo>
                      <a:pt x="173" y="493"/>
                    </a:lnTo>
                    <a:lnTo>
                      <a:pt x="135" y="496"/>
                    </a:lnTo>
                    <a:lnTo>
                      <a:pt x="93" y="499"/>
                    </a:lnTo>
                    <a:lnTo>
                      <a:pt x="96" y="504"/>
                    </a:lnTo>
                    <a:lnTo>
                      <a:pt x="93" y="516"/>
                    </a:lnTo>
                    <a:lnTo>
                      <a:pt x="93" y="518"/>
                    </a:lnTo>
                    <a:lnTo>
                      <a:pt x="101" y="524"/>
                    </a:lnTo>
                    <a:lnTo>
                      <a:pt x="101" y="527"/>
                    </a:lnTo>
                    <a:lnTo>
                      <a:pt x="111" y="535"/>
                    </a:lnTo>
                    <a:lnTo>
                      <a:pt x="114" y="535"/>
                    </a:lnTo>
                    <a:lnTo>
                      <a:pt x="116" y="538"/>
                    </a:lnTo>
                    <a:lnTo>
                      <a:pt x="116" y="544"/>
                    </a:lnTo>
                    <a:lnTo>
                      <a:pt x="114" y="552"/>
                    </a:lnTo>
                    <a:lnTo>
                      <a:pt x="114" y="555"/>
                    </a:lnTo>
                    <a:lnTo>
                      <a:pt x="116" y="561"/>
                    </a:lnTo>
                    <a:lnTo>
                      <a:pt x="116" y="566"/>
                    </a:lnTo>
                    <a:lnTo>
                      <a:pt x="114" y="577"/>
                    </a:lnTo>
                    <a:lnTo>
                      <a:pt x="101" y="583"/>
                    </a:lnTo>
                    <a:lnTo>
                      <a:pt x="101" y="585"/>
                    </a:lnTo>
                    <a:lnTo>
                      <a:pt x="80" y="597"/>
                    </a:lnTo>
                    <a:lnTo>
                      <a:pt x="62" y="597"/>
                    </a:lnTo>
                    <a:lnTo>
                      <a:pt x="83" y="588"/>
                    </a:lnTo>
                    <a:lnTo>
                      <a:pt x="83" y="585"/>
                    </a:lnTo>
                    <a:lnTo>
                      <a:pt x="67" y="574"/>
                    </a:lnTo>
                    <a:lnTo>
                      <a:pt x="65" y="547"/>
                    </a:lnTo>
                    <a:lnTo>
                      <a:pt x="57" y="535"/>
                    </a:lnTo>
                    <a:lnTo>
                      <a:pt x="46" y="585"/>
                    </a:lnTo>
                    <a:lnTo>
                      <a:pt x="28" y="580"/>
                    </a:lnTo>
                    <a:lnTo>
                      <a:pt x="21" y="580"/>
                    </a:lnTo>
                    <a:lnTo>
                      <a:pt x="18" y="538"/>
                    </a:lnTo>
                    <a:lnTo>
                      <a:pt x="15" y="510"/>
                    </a:lnTo>
                    <a:lnTo>
                      <a:pt x="13" y="493"/>
                    </a:lnTo>
                    <a:lnTo>
                      <a:pt x="7" y="454"/>
                    </a:lnTo>
                    <a:lnTo>
                      <a:pt x="2" y="421"/>
                    </a:lnTo>
                    <a:lnTo>
                      <a:pt x="2" y="398"/>
                    </a:lnTo>
                    <a:lnTo>
                      <a:pt x="2" y="362"/>
                    </a:lnTo>
                    <a:lnTo>
                      <a:pt x="2" y="351"/>
                    </a:lnTo>
                    <a:lnTo>
                      <a:pt x="2" y="314"/>
                    </a:lnTo>
                    <a:lnTo>
                      <a:pt x="2" y="272"/>
                    </a:lnTo>
                    <a:lnTo>
                      <a:pt x="2" y="267"/>
                    </a:lnTo>
                    <a:lnTo>
                      <a:pt x="5" y="230"/>
                    </a:lnTo>
                    <a:lnTo>
                      <a:pt x="5" y="199"/>
                    </a:lnTo>
                    <a:lnTo>
                      <a:pt x="5" y="174"/>
                    </a:lnTo>
                    <a:lnTo>
                      <a:pt x="5" y="135"/>
                    </a:lnTo>
                    <a:lnTo>
                      <a:pt x="5" y="132"/>
                    </a:lnTo>
                    <a:lnTo>
                      <a:pt x="7" y="101"/>
                    </a:lnTo>
                    <a:lnTo>
                      <a:pt x="7" y="87"/>
                    </a:lnTo>
                    <a:lnTo>
                      <a:pt x="7" y="73"/>
                    </a:lnTo>
                    <a:lnTo>
                      <a:pt x="7" y="34"/>
                    </a:lnTo>
                    <a:lnTo>
                      <a:pt x="5" y="31"/>
                    </a:lnTo>
                    <a:lnTo>
                      <a:pt x="0" y="23"/>
                    </a:lnTo>
                    <a:lnTo>
                      <a:pt x="18" y="17"/>
                    </a:lnTo>
                    <a:lnTo>
                      <a:pt x="54" y="14"/>
                    </a:lnTo>
                    <a:lnTo>
                      <a:pt x="85" y="12"/>
                    </a:lnTo>
                    <a:lnTo>
                      <a:pt x="91" y="12"/>
                    </a:lnTo>
                    <a:lnTo>
                      <a:pt x="122" y="12"/>
                    </a:lnTo>
                    <a:lnTo>
                      <a:pt x="129" y="9"/>
                    </a:lnTo>
                    <a:lnTo>
                      <a:pt x="171" y="6"/>
                    </a:lnTo>
                    <a:lnTo>
                      <a:pt x="212" y="3"/>
                    </a:lnTo>
                    <a:lnTo>
                      <a:pt x="236" y="0"/>
                    </a:lnTo>
                    <a:lnTo>
                      <a:pt x="238" y="14"/>
                    </a:lnTo>
                    <a:lnTo>
                      <a:pt x="243" y="43"/>
                    </a:lnTo>
                    <a:lnTo>
                      <a:pt x="248" y="48"/>
                    </a:lnTo>
                    <a:lnTo>
                      <a:pt x="251" y="54"/>
                    </a:lnTo>
                    <a:lnTo>
                      <a:pt x="256" y="82"/>
                    </a:lnTo>
                    <a:lnTo>
                      <a:pt x="262" y="107"/>
                    </a:lnTo>
                    <a:lnTo>
                      <a:pt x="267" y="121"/>
                    </a:lnTo>
                    <a:lnTo>
                      <a:pt x="269" y="129"/>
                    </a:lnTo>
                    <a:lnTo>
                      <a:pt x="277" y="157"/>
                    </a:lnTo>
                    <a:lnTo>
                      <a:pt x="279" y="177"/>
                    </a:lnTo>
                    <a:lnTo>
                      <a:pt x="282" y="183"/>
                    </a:lnTo>
                    <a:lnTo>
                      <a:pt x="293" y="219"/>
                    </a:lnTo>
                    <a:lnTo>
                      <a:pt x="300" y="250"/>
                    </a:lnTo>
                    <a:lnTo>
                      <a:pt x="303" y="258"/>
                    </a:lnTo>
                    <a:lnTo>
                      <a:pt x="308" y="261"/>
                    </a:lnTo>
                    <a:lnTo>
                      <a:pt x="308" y="264"/>
                    </a:lnTo>
                    <a:lnTo>
                      <a:pt x="310" y="269"/>
                    </a:lnTo>
                    <a:lnTo>
                      <a:pt x="310" y="272"/>
                    </a:lnTo>
                    <a:lnTo>
                      <a:pt x="310" y="278"/>
                    </a:lnTo>
                    <a:lnTo>
                      <a:pt x="313" y="278"/>
                    </a:lnTo>
                    <a:lnTo>
                      <a:pt x="313" y="281"/>
                    </a:lnTo>
                    <a:lnTo>
                      <a:pt x="313" y="283"/>
                    </a:lnTo>
                    <a:lnTo>
                      <a:pt x="321" y="289"/>
                    </a:lnTo>
                    <a:lnTo>
                      <a:pt x="326" y="297"/>
                    </a:lnTo>
                    <a:lnTo>
                      <a:pt x="326" y="300"/>
                    </a:lnTo>
                    <a:lnTo>
                      <a:pt x="326" y="306"/>
                    </a:lnTo>
                    <a:lnTo>
                      <a:pt x="329" y="306"/>
                    </a:lnTo>
                    <a:lnTo>
                      <a:pt x="326" y="308"/>
                    </a:lnTo>
                    <a:lnTo>
                      <a:pt x="326" y="311"/>
                    </a:lnTo>
                    <a:lnTo>
                      <a:pt x="331" y="314"/>
                    </a:lnTo>
                    <a:lnTo>
                      <a:pt x="334" y="320"/>
                    </a:lnTo>
                    <a:lnTo>
                      <a:pt x="334" y="323"/>
                    </a:lnTo>
                    <a:lnTo>
                      <a:pt x="334" y="325"/>
                    </a:lnTo>
                    <a:lnTo>
                      <a:pt x="329" y="325"/>
                    </a:lnTo>
                    <a:lnTo>
                      <a:pt x="331" y="328"/>
                    </a:lnTo>
                    <a:lnTo>
                      <a:pt x="326" y="331"/>
                    </a:lnTo>
                    <a:lnTo>
                      <a:pt x="321" y="339"/>
                    </a:lnTo>
                    <a:lnTo>
                      <a:pt x="321" y="342"/>
                    </a:lnTo>
                    <a:lnTo>
                      <a:pt x="321" y="345"/>
                    </a:lnTo>
                    <a:lnTo>
                      <a:pt x="321" y="348"/>
                    </a:lnTo>
                    <a:lnTo>
                      <a:pt x="321" y="351"/>
                    </a:lnTo>
                    <a:lnTo>
                      <a:pt x="321" y="353"/>
                    </a:lnTo>
                    <a:close/>
                  </a:path>
                </a:pathLst>
              </a:custGeom>
              <a:solidFill>
                <a:srgbClr val="D9E2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358">
                <a:extLst>
                  <a:ext uri="{FF2B5EF4-FFF2-40B4-BE49-F238E27FC236}">
                    <a16:creationId xmlns:a16="http://schemas.microsoft.com/office/drawing/2014/main" id="{5510EAA5-AAD3-42A0-B691-5DDEA0C542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5" y="2483"/>
                <a:ext cx="342" cy="597"/>
              </a:xfrm>
              <a:custGeom>
                <a:avLst/>
                <a:gdLst>
                  <a:gd name="T0" fmla="*/ 318 w 342"/>
                  <a:gd name="T1" fmla="*/ 370 h 597"/>
                  <a:gd name="T2" fmla="*/ 321 w 342"/>
                  <a:gd name="T3" fmla="*/ 390 h 597"/>
                  <a:gd name="T4" fmla="*/ 331 w 342"/>
                  <a:gd name="T5" fmla="*/ 407 h 597"/>
                  <a:gd name="T6" fmla="*/ 331 w 342"/>
                  <a:gd name="T7" fmla="*/ 418 h 597"/>
                  <a:gd name="T8" fmla="*/ 331 w 342"/>
                  <a:gd name="T9" fmla="*/ 437 h 597"/>
                  <a:gd name="T10" fmla="*/ 329 w 342"/>
                  <a:gd name="T11" fmla="*/ 451 h 597"/>
                  <a:gd name="T12" fmla="*/ 337 w 342"/>
                  <a:gd name="T13" fmla="*/ 457 h 597"/>
                  <a:gd name="T14" fmla="*/ 295 w 342"/>
                  <a:gd name="T15" fmla="*/ 477 h 597"/>
                  <a:gd name="T16" fmla="*/ 209 w 342"/>
                  <a:gd name="T17" fmla="*/ 491 h 597"/>
                  <a:gd name="T18" fmla="*/ 135 w 342"/>
                  <a:gd name="T19" fmla="*/ 496 h 597"/>
                  <a:gd name="T20" fmla="*/ 93 w 342"/>
                  <a:gd name="T21" fmla="*/ 516 h 597"/>
                  <a:gd name="T22" fmla="*/ 101 w 342"/>
                  <a:gd name="T23" fmla="*/ 527 h 597"/>
                  <a:gd name="T24" fmla="*/ 116 w 342"/>
                  <a:gd name="T25" fmla="*/ 538 h 597"/>
                  <a:gd name="T26" fmla="*/ 114 w 342"/>
                  <a:gd name="T27" fmla="*/ 555 h 597"/>
                  <a:gd name="T28" fmla="*/ 114 w 342"/>
                  <a:gd name="T29" fmla="*/ 577 h 597"/>
                  <a:gd name="T30" fmla="*/ 80 w 342"/>
                  <a:gd name="T31" fmla="*/ 597 h 597"/>
                  <a:gd name="T32" fmla="*/ 83 w 342"/>
                  <a:gd name="T33" fmla="*/ 585 h 597"/>
                  <a:gd name="T34" fmla="*/ 57 w 342"/>
                  <a:gd name="T35" fmla="*/ 535 h 597"/>
                  <a:gd name="T36" fmla="*/ 21 w 342"/>
                  <a:gd name="T37" fmla="*/ 580 h 597"/>
                  <a:gd name="T38" fmla="*/ 13 w 342"/>
                  <a:gd name="T39" fmla="*/ 493 h 597"/>
                  <a:gd name="T40" fmla="*/ 2 w 342"/>
                  <a:gd name="T41" fmla="*/ 398 h 597"/>
                  <a:gd name="T42" fmla="*/ 2 w 342"/>
                  <a:gd name="T43" fmla="*/ 314 h 597"/>
                  <a:gd name="T44" fmla="*/ 5 w 342"/>
                  <a:gd name="T45" fmla="*/ 230 h 597"/>
                  <a:gd name="T46" fmla="*/ 5 w 342"/>
                  <a:gd name="T47" fmla="*/ 135 h 597"/>
                  <a:gd name="T48" fmla="*/ 7 w 342"/>
                  <a:gd name="T49" fmla="*/ 87 h 597"/>
                  <a:gd name="T50" fmla="*/ 5 w 342"/>
                  <a:gd name="T51" fmla="*/ 31 h 597"/>
                  <a:gd name="T52" fmla="*/ 54 w 342"/>
                  <a:gd name="T53" fmla="*/ 14 h 597"/>
                  <a:gd name="T54" fmla="*/ 122 w 342"/>
                  <a:gd name="T55" fmla="*/ 12 h 597"/>
                  <a:gd name="T56" fmla="*/ 212 w 342"/>
                  <a:gd name="T57" fmla="*/ 3 h 597"/>
                  <a:gd name="T58" fmla="*/ 243 w 342"/>
                  <a:gd name="T59" fmla="*/ 43 h 597"/>
                  <a:gd name="T60" fmla="*/ 256 w 342"/>
                  <a:gd name="T61" fmla="*/ 82 h 597"/>
                  <a:gd name="T62" fmla="*/ 269 w 342"/>
                  <a:gd name="T63" fmla="*/ 129 h 597"/>
                  <a:gd name="T64" fmla="*/ 282 w 342"/>
                  <a:gd name="T65" fmla="*/ 183 h 597"/>
                  <a:gd name="T66" fmla="*/ 303 w 342"/>
                  <a:gd name="T67" fmla="*/ 258 h 597"/>
                  <a:gd name="T68" fmla="*/ 310 w 342"/>
                  <a:gd name="T69" fmla="*/ 269 h 597"/>
                  <a:gd name="T70" fmla="*/ 313 w 342"/>
                  <a:gd name="T71" fmla="*/ 278 h 597"/>
                  <a:gd name="T72" fmla="*/ 321 w 342"/>
                  <a:gd name="T73" fmla="*/ 289 h 597"/>
                  <a:gd name="T74" fmla="*/ 326 w 342"/>
                  <a:gd name="T75" fmla="*/ 306 h 597"/>
                  <a:gd name="T76" fmla="*/ 326 w 342"/>
                  <a:gd name="T77" fmla="*/ 311 h 597"/>
                  <a:gd name="T78" fmla="*/ 334 w 342"/>
                  <a:gd name="T79" fmla="*/ 323 h 597"/>
                  <a:gd name="T80" fmla="*/ 331 w 342"/>
                  <a:gd name="T81" fmla="*/ 328 h 597"/>
                  <a:gd name="T82" fmla="*/ 321 w 342"/>
                  <a:gd name="T83" fmla="*/ 342 h 597"/>
                  <a:gd name="T84" fmla="*/ 321 w 342"/>
                  <a:gd name="T85" fmla="*/ 351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42" h="597">
                    <a:moveTo>
                      <a:pt x="321" y="353"/>
                    </a:moveTo>
                    <a:lnTo>
                      <a:pt x="318" y="364"/>
                    </a:lnTo>
                    <a:lnTo>
                      <a:pt x="318" y="370"/>
                    </a:lnTo>
                    <a:lnTo>
                      <a:pt x="318" y="378"/>
                    </a:lnTo>
                    <a:lnTo>
                      <a:pt x="321" y="387"/>
                    </a:lnTo>
                    <a:lnTo>
                      <a:pt x="321" y="390"/>
                    </a:lnTo>
                    <a:lnTo>
                      <a:pt x="321" y="392"/>
                    </a:lnTo>
                    <a:lnTo>
                      <a:pt x="329" y="398"/>
                    </a:lnTo>
                    <a:lnTo>
                      <a:pt x="331" y="407"/>
                    </a:lnTo>
                    <a:lnTo>
                      <a:pt x="331" y="409"/>
                    </a:lnTo>
                    <a:lnTo>
                      <a:pt x="329" y="415"/>
                    </a:lnTo>
                    <a:lnTo>
                      <a:pt x="331" y="418"/>
                    </a:lnTo>
                    <a:lnTo>
                      <a:pt x="329" y="429"/>
                    </a:lnTo>
                    <a:lnTo>
                      <a:pt x="331" y="434"/>
                    </a:lnTo>
                    <a:lnTo>
                      <a:pt x="331" y="437"/>
                    </a:lnTo>
                    <a:lnTo>
                      <a:pt x="329" y="440"/>
                    </a:lnTo>
                    <a:lnTo>
                      <a:pt x="331" y="448"/>
                    </a:lnTo>
                    <a:lnTo>
                      <a:pt x="329" y="451"/>
                    </a:lnTo>
                    <a:lnTo>
                      <a:pt x="331" y="454"/>
                    </a:lnTo>
                    <a:lnTo>
                      <a:pt x="334" y="454"/>
                    </a:lnTo>
                    <a:lnTo>
                      <a:pt x="337" y="457"/>
                    </a:lnTo>
                    <a:lnTo>
                      <a:pt x="339" y="462"/>
                    </a:lnTo>
                    <a:lnTo>
                      <a:pt x="342" y="474"/>
                    </a:lnTo>
                    <a:lnTo>
                      <a:pt x="295" y="477"/>
                    </a:lnTo>
                    <a:lnTo>
                      <a:pt x="243" y="485"/>
                    </a:lnTo>
                    <a:lnTo>
                      <a:pt x="230" y="485"/>
                    </a:lnTo>
                    <a:lnTo>
                      <a:pt x="209" y="491"/>
                    </a:lnTo>
                    <a:lnTo>
                      <a:pt x="178" y="493"/>
                    </a:lnTo>
                    <a:lnTo>
                      <a:pt x="173" y="493"/>
                    </a:lnTo>
                    <a:lnTo>
                      <a:pt x="135" y="496"/>
                    </a:lnTo>
                    <a:lnTo>
                      <a:pt x="93" y="499"/>
                    </a:lnTo>
                    <a:lnTo>
                      <a:pt x="96" y="504"/>
                    </a:lnTo>
                    <a:lnTo>
                      <a:pt x="93" y="516"/>
                    </a:lnTo>
                    <a:lnTo>
                      <a:pt x="93" y="518"/>
                    </a:lnTo>
                    <a:lnTo>
                      <a:pt x="101" y="524"/>
                    </a:lnTo>
                    <a:lnTo>
                      <a:pt x="101" y="527"/>
                    </a:lnTo>
                    <a:lnTo>
                      <a:pt x="111" y="535"/>
                    </a:lnTo>
                    <a:lnTo>
                      <a:pt x="114" y="535"/>
                    </a:lnTo>
                    <a:lnTo>
                      <a:pt x="116" y="538"/>
                    </a:lnTo>
                    <a:lnTo>
                      <a:pt x="116" y="544"/>
                    </a:lnTo>
                    <a:lnTo>
                      <a:pt x="114" y="552"/>
                    </a:lnTo>
                    <a:lnTo>
                      <a:pt x="114" y="555"/>
                    </a:lnTo>
                    <a:lnTo>
                      <a:pt x="116" y="561"/>
                    </a:lnTo>
                    <a:lnTo>
                      <a:pt x="116" y="566"/>
                    </a:lnTo>
                    <a:lnTo>
                      <a:pt x="114" y="577"/>
                    </a:lnTo>
                    <a:lnTo>
                      <a:pt x="101" y="583"/>
                    </a:lnTo>
                    <a:lnTo>
                      <a:pt x="101" y="585"/>
                    </a:lnTo>
                    <a:lnTo>
                      <a:pt x="80" y="597"/>
                    </a:lnTo>
                    <a:lnTo>
                      <a:pt x="62" y="597"/>
                    </a:lnTo>
                    <a:lnTo>
                      <a:pt x="83" y="588"/>
                    </a:lnTo>
                    <a:lnTo>
                      <a:pt x="83" y="585"/>
                    </a:lnTo>
                    <a:lnTo>
                      <a:pt x="67" y="574"/>
                    </a:lnTo>
                    <a:lnTo>
                      <a:pt x="65" y="547"/>
                    </a:lnTo>
                    <a:lnTo>
                      <a:pt x="57" y="535"/>
                    </a:lnTo>
                    <a:lnTo>
                      <a:pt x="46" y="585"/>
                    </a:lnTo>
                    <a:lnTo>
                      <a:pt x="28" y="580"/>
                    </a:lnTo>
                    <a:lnTo>
                      <a:pt x="21" y="580"/>
                    </a:lnTo>
                    <a:lnTo>
                      <a:pt x="18" y="538"/>
                    </a:lnTo>
                    <a:lnTo>
                      <a:pt x="15" y="510"/>
                    </a:lnTo>
                    <a:lnTo>
                      <a:pt x="13" y="493"/>
                    </a:lnTo>
                    <a:lnTo>
                      <a:pt x="7" y="454"/>
                    </a:lnTo>
                    <a:lnTo>
                      <a:pt x="2" y="421"/>
                    </a:lnTo>
                    <a:lnTo>
                      <a:pt x="2" y="398"/>
                    </a:lnTo>
                    <a:lnTo>
                      <a:pt x="2" y="362"/>
                    </a:lnTo>
                    <a:lnTo>
                      <a:pt x="2" y="351"/>
                    </a:lnTo>
                    <a:lnTo>
                      <a:pt x="2" y="314"/>
                    </a:lnTo>
                    <a:lnTo>
                      <a:pt x="2" y="272"/>
                    </a:lnTo>
                    <a:lnTo>
                      <a:pt x="2" y="267"/>
                    </a:lnTo>
                    <a:lnTo>
                      <a:pt x="5" y="230"/>
                    </a:lnTo>
                    <a:lnTo>
                      <a:pt x="5" y="199"/>
                    </a:lnTo>
                    <a:lnTo>
                      <a:pt x="5" y="174"/>
                    </a:lnTo>
                    <a:lnTo>
                      <a:pt x="5" y="135"/>
                    </a:lnTo>
                    <a:lnTo>
                      <a:pt x="5" y="132"/>
                    </a:lnTo>
                    <a:lnTo>
                      <a:pt x="7" y="101"/>
                    </a:lnTo>
                    <a:lnTo>
                      <a:pt x="7" y="87"/>
                    </a:lnTo>
                    <a:lnTo>
                      <a:pt x="7" y="73"/>
                    </a:lnTo>
                    <a:lnTo>
                      <a:pt x="7" y="34"/>
                    </a:lnTo>
                    <a:lnTo>
                      <a:pt x="5" y="31"/>
                    </a:lnTo>
                    <a:lnTo>
                      <a:pt x="0" y="23"/>
                    </a:lnTo>
                    <a:lnTo>
                      <a:pt x="18" y="17"/>
                    </a:lnTo>
                    <a:lnTo>
                      <a:pt x="54" y="14"/>
                    </a:lnTo>
                    <a:lnTo>
                      <a:pt x="85" y="12"/>
                    </a:lnTo>
                    <a:lnTo>
                      <a:pt x="91" y="12"/>
                    </a:lnTo>
                    <a:lnTo>
                      <a:pt x="122" y="12"/>
                    </a:lnTo>
                    <a:lnTo>
                      <a:pt x="129" y="9"/>
                    </a:lnTo>
                    <a:lnTo>
                      <a:pt x="171" y="6"/>
                    </a:lnTo>
                    <a:lnTo>
                      <a:pt x="212" y="3"/>
                    </a:lnTo>
                    <a:lnTo>
                      <a:pt x="236" y="0"/>
                    </a:lnTo>
                    <a:lnTo>
                      <a:pt x="238" y="14"/>
                    </a:lnTo>
                    <a:lnTo>
                      <a:pt x="243" y="43"/>
                    </a:lnTo>
                    <a:lnTo>
                      <a:pt x="248" y="48"/>
                    </a:lnTo>
                    <a:lnTo>
                      <a:pt x="251" y="54"/>
                    </a:lnTo>
                    <a:lnTo>
                      <a:pt x="256" y="82"/>
                    </a:lnTo>
                    <a:lnTo>
                      <a:pt x="262" y="107"/>
                    </a:lnTo>
                    <a:lnTo>
                      <a:pt x="267" y="121"/>
                    </a:lnTo>
                    <a:lnTo>
                      <a:pt x="269" y="129"/>
                    </a:lnTo>
                    <a:lnTo>
                      <a:pt x="277" y="157"/>
                    </a:lnTo>
                    <a:lnTo>
                      <a:pt x="279" y="177"/>
                    </a:lnTo>
                    <a:lnTo>
                      <a:pt x="282" y="183"/>
                    </a:lnTo>
                    <a:lnTo>
                      <a:pt x="293" y="219"/>
                    </a:lnTo>
                    <a:lnTo>
                      <a:pt x="300" y="250"/>
                    </a:lnTo>
                    <a:lnTo>
                      <a:pt x="303" y="258"/>
                    </a:lnTo>
                    <a:lnTo>
                      <a:pt x="308" y="261"/>
                    </a:lnTo>
                    <a:lnTo>
                      <a:pt x="308" y="264"/>
                    </a:lnTo>
                    <a:lnTo>
                      <a:pt x="310" y="269"/>
                    </a:lnTo>
                    <a:lnTo>
                      <a:pt x="310" y="272"/>
                    </a:lnTo>
                    <a:lnTo>
                      <a:pt x="310" y="278"/>
                    </a:lnTo>
                    <a:lnTo>
                      <a:pt x="313" y="278"/>
                    </a:lnTo>
                    <a:lnTo>
                      <a:pt x="313" y="281"/>
                    </a:lnTo>
                    <a:lnTo>
                      <a:pt x="313" y="283"/>
                    </a:lnTo>
                    <a:lnTo>
                      <a:pt x="321" y="289"/>
                    </a:lnTo>
                    <a:lnTo>
                      <a:pt x="326" y="297"/>
                    </a:lnTo>
                    <a:lnTo>
                      <a:pt x="326" y="300"/>
                    </a:lnTo>
                    <a:lnTo>
                      <a:pt x="326" y="306"/>
                    </a:lnTo>
                    <a:lnTo>
                      <a:pt x="329" y="306"/>
                    </a:lnTo>
                    <a:lnTo>
                      <a:pt x="326" y="308"/>
                    </a:lnTo>
                    <a:lnTo>
                      <a:pt x="326" y="311"/>
                    </a:lnTo>
                    <a:lnTo>
                      <a:pt x="331" y="314"/>
                    </a:lnTo>
                    <a:lnTo>
                      <a:pt x="334" y="320"/>
                    </a:lnTo>
                    <a:lnTo>
                      <a:pt x="334" y="323"/>
                    </a:lnTo>
                    <a:lnTo>
                      <a:pt x="334" y="325"/>
                    </a:lnTo>
                    <a:lnTo>
                      <a:pt x="329" y="325"/>
                    </a:lnTo>
                    <a:lnTo>
                      <a:pt x="331" y="328"/>
                    </a:lnTo>
                    <a:lnTo>
                      <a:pt x="326" y="331"/>
                    </a:lnTo>
                    <a:lnTo>
                      <a:pt x="321" y="339"/>
                    </a:lnTo>
                    <a:lnTo>
                      <a:pt x="321" y="342"/>
                    </a:lnTo>
                    <a:lnTo>
                      <a:pt x="321" y="345"/>
                    </a:lnTo>
                    <a:lnTo>
                      <a:pt x="321" y="348"/>
                    </a:lnTo>
                    <a:lnTo>
                      <a:pt x="321" y="351"/>
                    </a:lnTo>
                    <a:lnTo>
                      <a:pt x="321" y="353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359">
                <a:extLst>
                  <a:ext uri="{FF2B5EF4-FFF2-40B4-BE49-F238E27FC236}">
                    <a16:creationId xmlns:a16="http://schemas.microsoft.com/office/drawing/2014/main" id="{26F538F3-83CE-4421-8924-0EB9CA9249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3" y="2510"/>
                <a:ext cx="317" cy="583"/>
              </a:xfrm>
              <a:custGeom>
                <a:avLst/>
                <a:gdLst>
                  <a:gd name="T0" fmla="*/ 317 w 317"/>
                  <a:gd name="T1" fmla="*/ 558 h 583"/>
                  <a:gd name="T2" fmla="*/ 270 w 317"/>
                  <a:gd name="T3" fmla="*/ 555 h 583"/>
                  <a:gd name="T4" fmla="*/ 219 w 317"/>
                  <a:gd name="T5" fmla="*/ 578 h 583"/>
                  <a:gd name="T6" fmla="*/ 196 w 317"/>
                  <a:gd name="T7" fmla="*/ 575 h 583"/>
                  <a:gd name="T8" fmla="*/ 193 w 317"/>
                  <a:gd name="T9" fmla="*/ 561 h 583"/>
                  <a:gd name="T10" fmla="*/ 180 w 317"/>
                  <a:gd name="T11" fmla="*/ 542 h 583"/>
                  <a:gd name="T12" fmla="*/ 175 w 317"/>
                  <a:gd name="T13" fmla="*/ 519 h 583"/>
                  <a:gd name="T14" fmla="*/ 177 w 317"/>
                  <a:gd name="T15" fmla="*/ 508 h 583"/>
                  <a:gd name="T16" fmla="*/ 183 w 317"/>
                  <a:gd name="T17" fmla="*/ 491 h 583"/>
                  <a:gd name="T18" fmla="*/ 103 w 317"/>
                  <a:gd name="T19" fmla="*/ 494 h 583"/>
                  <a:gd name="T20" fmla="*/ 7 w 317"/>
                  <a:gd name="T21" fmla="*/ 494 h 583"/>
                  <a:gd name="T22" fmla="*/ 0 w 317"/>
                  <a:gd name="T23" fmla="*/ 469 h 583"/>
                  <a:gd name="T24" fmla="*/ 5 w 317"/>
                  <a:gd name="T25" fmla="*/ 452 h 583"/>
                  <a:gd name="T26" fmla="*/ 15 w 317"/>
                  <a:gd name="T27" fmla="*/ 452 h 583"/>
                  <a:gd name="T28" fmla="*/ 21 w 317"/>
                  <a:gd name="T29" fmla="*/ 431 h 583"/>
                  <a:gd name="T30" fmla="*/ 15 w 317"/>
                  <a:gd name="T31" fmla="*/ 425 h 583"/>
                  <a:gd name="T32" fmla="*/ 28 w 317"/>
                  <a:gd name="T33" fmla="*/ 408 h 583"/>
                  <a:gd name="T34" fmla="*/ 26 w 317"/>
                  <a:gd name="T35" fmla="*/ 400 h 583"/>
                  <a:gd name="T36" fmla="*/ 33 w 317"/>
                  <a:gd name="T37" fmla="*/ 394 h 583"/>
                  <a:gd name="T38" fmla="*/ 46 w 317"/>
                  <a:gd name="T39" fmla="*/ 372 h 583"/>
                  <a:gd name="T40" fmla="*/ 51 w 317"/>
                  <a:gd name="T41" fmla="*/ 366 h 583"/>
                  <a:gd name="T42" fmla="*/ 46 w 317"/>
                  <a:gd name="T43" fmla="*/ 361 h 583"/>
                  <a:gd name="T44" fmla="*/ 43 w 317"/>
                  <a:gd name="T45" fmla="*/ 353 h 583"/>
                  <a:gd name="T46" fmla="*/ 62 w 317"/>
                  <a:gd name="T47" fmla="*/ 341 h 583"/>
                  <a:gd name="T48" fmla="*/ 56 w 317"/>
                  <a:gd name="T49" fmla="*/ 328 h 583"/>
                  <a:gd name="T50" fmla="*/ 41 w 317"/>
                  <a:gd name="T51" fmla="*/ 317 h 583"/>
                  <a:gd name="T52" fmla="*/ 43 w 317"/>
                  <a:gd name="T53" fmla="*/ 314 h 583"/>
                  <a:gd name="T54" fmla="*/ 46 w 317"/>
                  <a:gd name="T55" fmla="*/ 305 h 583"/>
                  <a:gd name="T56" fmla="*/ 38 w 317"/>
                  <a:gd name="T57" fmla="*/ 289 h 583"/>
                  <a:gd name="T58" fmla="*/ 38 w 317"/>
                  <a:gd name="T59" fmla="*/ 261 h 583"/>
                  <a:gd name="T60" fmla="*/ 36 w 317"/>
                  <a:gd name="T61" fmla="*/ 255 h 583"/>
                  <a:gd name="T62" fmla="*/ 33 w 317"/>
                  <a:gd name="T63" fmla="*/ 242 h 583"/>
                  <a:gd name="T64" fmla="*/ 43 w 317"/>
                  <a:gd name="T65" fmla="*/ 225 h 583"/>
                  <a:gd name="T66" fmla="*/ 36 w 317"/>
                  <a:gd name="T67" fmla="*/ 216 h 583"/>
                  <a:gd name="T68" fmla="*/ 38 w 317"/>
                  <a:gd name="T69" fmla="*/ 211 h 583"/>
                  <a:gd name="T70" fmla="*/ 36 w 317"/>
                  <a:gd name="T71" fmla="*/ 200 h 583"/>
                  <a:gd name="T72" fmla="*/ 26 w 317"/>
                  <a:gd name="T73" fmla="*/ 203 h 583"/>
                  <a:gd name="T74" fmla="*/ 33 w 317"/>
                  <a:gd name="T75" fmla="*/ 183 h 583"/>
                  <a:gd name="T76" fmla="*/ 38 w 317"/>
                  <a:gd name="T77" fmla="*/ 178 h 583"/>
                  <a:gd name="T78" fmla="*/ 33 w 317"/>
                  <a:gd name="T79" fmla="*/ 172 h 583"/>
                  <a:gd name="T80" fmla="*/ 46 w 317"/>
                  <a:gd name="T81" fmla="*/ 167 h 583"/>
                  <a:gd name="T82" fmla="*/ 36 w 317"/>
                  <a:gd name="T83" fmla="*/ 139 h 583"/>
                  <a:gd name="T84" fmla="*/ 46 w 317"/>
                  <a:gd name="T85" fmla="*/ 139 h 583"/>
                  <a:gd name="T86" fmla="*/ 46 w 317"/>
                  <a:gd name="T87" fmla="*/ 125 h 583"/>
                  <a:gd name="T88" fmla="*/ 59 w 317"/>
                  <a:gd name="T89" fmla="*/ 114 h 583"/>
                  <a:gd name="T90" fmla="*/ 59 w 317"/>
                  <a:gd name="T91" fmla="*/ 105 h 583"/>
                  <a:gd name="T92" fmla="*/ 64 w 317"/>
                  <a:gd name="T93" fmla="*/ 92 h 583"/>
                  <a:gd name="T94" fmla="*/ 80 w 317"/>
                  <a:gd name="T95" fmla="*/ 86 h 583"/>
                  <a:gd name="T96" fmla="*/ 77 w 317"/>
                  <a:gd name="T97" fmla="*/ 58 h 583"/>
                  <a:gd name="T98" fmla="*/ 85 w 317"/>
                  <a:gd name="T99" fmla="*/ 58 h 583"/>
                  <a:gd name="T100" fmla="*/ 82 w 317"/>
                  <a:gd name="T101" fmla="*/ 42 h 583"/>
                  <a:gd name="T102" fmla="*/ 87 w 317"/>
                  <a:gd name="T103" fmla="*/ 45 h 583"/>
                  <a:gd name="T104" fmla="*/ 92 w 317"/>
                  <a:gd name="T105" fmla="*/ 33 h 583"/>
                  <a:gd name="T106" fmla="*/ 105 w 317"/>
                  <a:gd name="T107" fmla="*/ 28 h 583"/>
                  <a:gd name="T108" fmla="*/ 160 w 317"/>
                  <a:gd name="T109" fmla="*/ 11 h 583"/>
                  <a:gd name="T110" fmla="*/ 275 w 317"/>
                  <a:gd name="T111" fmla="*/ 3 h 583"/>
                  <a:gd name="T112" fmla="*/ 301 w 317"/>
                  <a:gd name="T113" fmla="*/ 64 h 583"/>
                  <a:gd name="T114" fmla="*/ 299 w 317"/>
                  <a:gd name="T115" fmla="*/ 206 h 583"/>
                  <a:gd name="T116" fmla="*/ 296 w 317"/>
                  <a:gd name="T117" fmla="*/ 372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17" h="583">
                    <a:moveTo>
                      <a:pt x="301" y="428"/>
                    </a:moveTo>
                    <a:lnTo>
                      <a:pt x="306" y="467"/>
                    </a:lnTo>
                    <a:lnTo>
                      <a:pt x="309" y="483"/>
                    </a:lnTo>
                    <a:lnTo>
                      <a:pt x="312" y="511"/>
                    </a:lnTo>
                    <a:lnTo>
                      <a:pt x="314" y="553"/>
                    </a:lnTo>
                    <a:lnTo>
                      <a:pt x="317" y="558"/>
                    </a:lnTo>
                    <a:lnTo>
                      <a:pt x="309" y="561"/>
                    </a:lnTo>
                    <a:lnTo>
                      <a:pt x="299" y="555"/>
                    </a:lnTo>
                    <a:lnTo>
                      <a:pt x="288" y="561"/>
                    </a:lnTo>
                    <a:lnTo>
                      <a:pt x="270" y="553"/>
                    </a:lnTo>
                    <a:lnTo>
                      <a:pt x="263" y="555"/>
                    </a:lnTo>
                    <a:lnTo>
                      <a:pt x="270" y="555"/>
                    </a:lnTo>
                    <a:lnTo>
                      <a:pt x="232" y="569"/>
                    </a:lnTo>
                    <a:lnTo>
                      <a:pt x="232" y="561"/>
                    </a:lnTo>
                    <a:lnTo>
                      <a:pt x="224" y="561"/>
                    </a:lnTo>
                    <a:lnTo>
                      <a:pt x="221" y="566"/>
                    </a:lnTo>
                    <a:lnTo>
                      <a:pt x="229" y="569"/>
                    </a:lnTo>
                    <a:lnTo>
                      <a:pt x="219" y="578"/>
                    </a:lnTo>
                    <a:lnTo>
                      <a:pt x="216" y="583"/>
                    </a:lnTo>
                    <a:lnTo>
                      <a:pt x="204" y="583"/>
                    </a:lnTo>
                    <a:lnTo>
                      <a:pt x="201" y="580"/>
                    </a:lnTo>
                    <a:lnTo>
                      <a:pt x="198" y="578"/>
                    </a:lnTo>
                    <a:lnTo>
                      <a:pt x="198" y="575"/>
                    </a:lnTo>
                    <a:lnTo>
                      <a:pt x="196" y="575"/>
                    </a:lnTo>
                    <a:lnTo>
                      <a:pt x="196" y="572"/>
                    </a:lnTo>
                    <a:lnTo>
                      <a:pt x="198" y="572"/>
                    </a:lnTo>
                    <a:lnTo>
                      <a:pt x="198" y="569"/>
                    </a:lnTo>
                    <a:lnTo>
                      <a:pt x="196" y="569"/>
                    </a:lnTo>
                    <a:lnTo>
                      <a:pt x="196" y="566"/>
                    </a:lnTo>
                    <a:lnTo>
                      <a:pt x="193" y="561"/>
                    </a:lnTo>
                    <a:lnTo>
                      <a:pt x="193" y="555"/>
                    </a:lnTo>
                    <a:lnTo>
                      <a:pt x="190" y="553"/>
                    </a:lnTo>
                    <a:lnTo>
                      <a:pt x="188" y="550"/>
                    </a:lnTo>
                    <a:lnTo>
                      <a:pt x="183" y="550"/>
                    </a:lnTo>
                    <a:lnTo>
                      <a:pt x="180" y="547"/>
                    </a:lnTo>
                    <a:lnTo>
                      <a:pt x="180" y="542"/>
                    </a:lnTo>
                    <a:lnTo>
                      <a:pt x="177" y="536"/>
                    </a:lnTo>
                    <a:lnTo>
                      <a:pt x="177" y="533"/>
                    </a:lnTo>
                    <a:lnTo>
                      <a:pt x="175" y="530"/>
                    </a:lnTo>
                    <a:lnTo>
                      <a:pt x="175" y="527"/>
                    </a:lnTo>
                    <a:lnTo>
                      <a:pt x="175" y="525"/>
                    </a:lnTo>
                    <a:lnTo>
                      <a:pt x="175" y="519"/>
                    </a:lnTo>
                    <a:lnTo>
                      <a:pt x="177" y="519"/>
                    </a:lnTo>
                    <a:lnTo>
                      <a:pt x="175" y="517"/>
                    </a:lnTo>
                    <a:lnTo>
                      <a:pt x="177" y="514"/>
                    </a:lnTo>
                    <a:lnTo>
                      <a:pt x="177" y="511"/>
                    </a:lnTo>
                    <a:lnTo>
                      <a:pt x="180" y="511"/>
                    </a:lnTo>
                    <a:lnTo>
                      <a:pt x="177" y="508"/>
                    </a:lnTo>
                    <a:lnTo>
                      <a:pt x="180" y="508"/>
                    </a:lnTo>
                    <a:lnTo>
                      <a:pt x="180" y="500"/>
                    </a:lnTo>
                    <a:lnTo>
                      <a:pt x="183" y="497"/>
                    </a:lnTo>
                    <a:lnTo>
                      <a:pt x="180" y="497"/>
                    </a:lnTo>
                    <a:lnTo>
                      <a:pt x="183" y="494"/>
                    </a:lnTo>
                    <a:lnTo>
                      <a:pt x="183" y="491"/>
                    </a:lnTo>
                    <a:lnTo>
                      <a:pt x="183" y="489"/>
                    </a:lnTo>
                    <a:lnTo>
                      <a:pt x="172" y="491"/>
                    </a:lnTo>
                    <a:lnTo>
                      <a:pt x="134" y="491"/>
                    </a:lnTo>
                    <a:lnTo>
                      <a:pt x="123" y="494"/>
                    </a:lnTo>
                    <a:lnTo>
                      <a:pt x="105" y="494"/>
                    </a:lnTo>
                    <a:lnTo>
                      <a:pt x="103" y="494"/>
                    </a:lnTo>
                    <a:lnTo>
                      <a:pt x="77" y="497"/>
                    </a:lnTo>
                    <a:lnTo>
                      <a:pt x="56" y="497"/>
                    </a:lnTo>
                    <a:lnTo>
                      <a:pt x="43" y="497"/>
                    </a:lnTo>
                    <a:lnTo>
                      <a:pt x="2" y="500"/>
                    </a:lnTo>
                    <a:lnTo>
                      <a:pt x="5" y="497"/>
                    </a:lnTo>
                    <a:lnTo>
                      <a:pt x="7" y="494"/>
                    </a:lnTo>
                    <a:lnTo>
                      <a:pt x="7" y="491"/>
                    </a:lnTo>
                    <a:lnTo>
                      <a:pt x="2" y="486"/>
                    </a:lnTo>
                    <a:lnTo>
                      <a:pt x="5" y="478"/>
                    </a:lnTo>
                    <a:lnTo>
                      <a:pt x="2" y="475"/>
                    </a:lnTo>
                    <a:lnTo>
                      <a:pt x="0" y="472"/>
                    </a:lnTo>
                    <a:lnTo>
                      <a:pt x="0" y="469"/>
                    </a:lnTo>
                    <a:lnTo>
                      <a:pt x="5" y="469"/>
                    </a:lnTo>
                    <a:lnTo>
                      <a:pt x="13" y="467"/>
                    </a:lnTo>
                    <a:lnTo>
                      <a:pt x="13" y="464"/>
                    </a:lnTo>
                    <a:lnTo>
                      <a:pt x="7" y="458"/>
                    </a:lnTo>
                    <a:lnTo>
                      <a:pt x="7" y="455"/>
                    </a:lnTo>
                    <a:lnTo>
                      <a:pt x="5" y="452"/>
                    </a:lnTo>
                    <a:lnTo>
                      <a:pt x="5" y="450"/>
                    </a:lnTo>
                    <a:lnTo>
                      <a:pt x="7" y="450"/>
                    </a:lnTo>
                    <a:lnTo>
                      <a:pt x="7" y="452"/>
                    </a:lnTo>
                    <a:lnTo>
                      <a:pt x="13" y="455"/>
                    </a:lnTo>
                    <a:lnTo>
                      <a:pt x="15" y="455"/>
                    </a:lnTo>
                    <a:lnTo>
                      <a:pt x="15" y="452"/>
                    </a:lnTo>
                    <a:lnTo>
                      <a:pt x="15" y="450"/>
                    </a:lnTo>
                    <a:lnTo>
                      <a:pt x="13" y="447"/>
                    </a:lnTo>
                    <a:lnTo>
                      <a:pt x="13" y="436"/>
                    </a:lnTo>
                    <a:lnTo>
                      <a:pt x="15" y="433"/>
                    </a:lnTo>
                    <a:lnTo>
                      <a:pt x="18" y="433"/>
                    </a:lnTo>
                    <a:lnTo>
                      <a:pt x="21" y="431"/>
                    </a:lnTo>
                    <a:lnTo>
                      <a:pt x="18" y="428"/>
                    </a:lnTo>
                    <a:lnTo>
                      <a:pt x="13" y="428"/>
                    </a:lnTo>
                    <a:lnTo>
                      <a:pt x="7" y="428"/>
                    </a:lnTo>
                    <a:lnTo>
                      <a:pt x="7" y="425"/>
                    </a:lnTo>
                    <a:lnTo>
                      <a:pt x="13" y="422"/>
                    </a:lnTo>
                    <a:lnTo>
                      <a:pt x="15" y="425"/>
                    </a:lnTo>
                    <a:lnTo>
                      <a:pt x="21" y="425"/>
                    </a:lnTo>
                    <a:lnTo>
                      <a:pt x="21" y="422"/>
                    </a:lnTo>
                    <a:lnTo>
                      <a:pt x="21" y="414"/>
                    </a:lnTo>
                    <a:lnTo>
                      <a:pt x="23" y="408"/>
                    </a:lnTo>
                    <a:lnTo>
                      <a:pt x="26" y="408"/>
                    </a:lnTo>
                    <a:lnTo>
                      <a:pt x="28" y="408"/>
                    </a:lnTo>
                    <a:lnTo>
                      <a:pt x="33" y="408"/>
                    </a:lnTo>
                    <a:lnTo>
                      <a:pt x="33" y="405"/>
                    </a:lnTo>
                    <a:lnTo>
                      <a:pt x="26" y="408"/>
                    </a:lnTo>
                    <a:lnTo>
                      <a:pt x="23" y="408"/>
                    </a:lnTo>
                    <a:lnTo>
                      <a:pt x="23" y="405"/>
                    </a:lnTo>
                    <a:lnTo>
                      <a:pt x="26" y="400"/>
                    </a:lnTo>
                    <a:lnTo>
                      <a:pt x="26" y="394"/>
                    </a:lnTo>
                    <a:lnTo>
                      <a:pt x="28" y="394"/>
                    </a:lnTo>
                    <a:lnTo>
                      <a:pt x="28" y="400"/>
                    </a:lnTo>
                    <a:lnTo>
                      <a:pt x="33" y="403"/>
                    </a:lnTo>
                    <a:lnTo>
                      <a:pt x="36" y="400"/>
                    </a:lnTo>
                    <a:lnTo>
                      <a:pt x="33" y="394"/>
                    </a:lnTo>
                    <a:lnTo>
                      <a:pt x="38" y="389"/>
                    </a:lnTo>
                    <a:lnTo>
                      <a:pt x="41" y="380"/>
                    </a:lnTo>
                    <a:lnTo>
                      <a:pt x="43" y="380"/>
                    </a:lnTo>
                    <a:lnTo>
                      <a:pt x="51" y="378"/>
                    </a:lnTo>
                    <a:lnTo>
                      <a:pt x="51" y="372"/>
                    </a:lnTo>
                    <a:lnTo>
                      <a:pt x="46" y="372"/>
                    </a:lnTo>
                    <a:lnTo>
                      <a:pt x="41" y="369"/>
                    </a:lnTo>
                    <a:lnTo>
                      <a:pt x="43" y="366"/>
                    </a:lnTo>
                    <a:lnTo>
                      <a:pt x="46" y="372"/>
                    </a:lnTo>
                    <a:lnTo>
                      <a:pt x="51" y="369"/>
                    </a:lnTo>
                    <a:lnTo>
                      <a:pt x="46" y="366"/>
                    </a:lnTo>
                    <a:lnTo>
                      <a:pt x="51" y="366"/>
                    </a:lnTo>
                    <a:lnTo>
                      <a:pt x="54" y="364"/>
                    </a:lnTo>
                    <a:lnTo>
                      <a:pt x="54" y="358"/>
                    </a:lnTo>
                    <a:lnTo>
                      <a:pt x="51" y="358"/>
                    </a:lnTo>
                    <a:lnTo>
                      <a:pt x="51" y="361"/>
                    </a:lnTo>
                    <a:lnTo>
                      <a:pt x="51" y="364"/>
                    </a:lnTo>
                    <a:lnTo>
                      <a:pt x="46" y="361"/>
                    </a:lnTo>
                    <a:lnTo>
                      <a:pt x="43" y="364"/>
                    </a:lnTo>
                    <a:lnTo>
                      <a:pt x="41" y="361"/>
                    </a:lnTo>
                    <a:lnTo>
                      <a:pt x="38" y="358"/>
                    </a:lnTo>
                    <a:lnTo>
                      <a:pt x="38" y="353"/>
                    </a:lnTo>
                    <a:lnTo>
                      <a:pt x="43" y="350"/>
                    </a:lnTo>
                    <a:lnTo>
                      <a:pt x="43" y="353"/>
                    </a:lnTo>
                    <a:lnTo>
                      <a:pt x="46" y="350"/>
                    </a:lnTo>
                    <a:lnTo>
                      <a:pt x="51" y="347"/>
                    </a:lnTo>
                    <a:lnTo>
                      <a:pt x="56" y="350"/>
                    </a:lnTo>
                    <a:lnTo>
                      <a:pt x="56" y="344"/>
                    </a:lnTo>
                    <a:lnTo>
                      <a:pt x="56" y="341"/>
                    </a:lnTo>
                    <a:lnTo>
                      <a:pt x="62" y="341"/>
                    </a:lnTo>
                    <a:lnTo>
                      <a:pt x="64" y="330"/>
                    </a:lnTo>
                    <a:lnTo>
                      <a:pt x="62" y="336"/>
                    </a:lnTo>
                    <a:lnTo>
                      <a:pt x="56" y="336"/>
                    </a:lnTo>
                    <a:lnTo>
                      <a:pt x="54" y="336"/>
                    </a:lnTo>
                    <a:lnTo>
                      <a:pt x="54" y="330"/>
                    </a:lnTo>
                    <a:lnTo>
                      <a:pt x="56" y="328"/>
                    </a:lnTo>
                    <a:lnTo>
                      <a:pt x="56" y="325"/>
                    </a:lnTo>
                    <a:lnTo>
                      <a:pt x="54" y="325"/>
                    </a:lnTo>
                    <a:lnTo>
                      <a:pt x="51" y="325"/>
                    </a:lnTo>
                    <a:lnTo>
                      <a:pt x="46" y="325"/>
                    </a:lnTo>
                    <a:lnTo>
                      <a:pt x="41" y="320"/>
                    </a:lnTo>
                    <a:lnTo>
                      <a:pt x="41" y="317"/>
                    </a:lnTo>
                    <a:lnTo>
                      <a:pt x="43" y="314"/>
                    </a:lnTo>
                    <a:lnTo>
                      <a:pt x="51" y="320"/>
                    </a:lnTo>
                    <a:lnTo>
                      <a:pt x="54" y="320"/>
                    </a:lnTo>
                    <a:lnTo>
                      <a:pt x="54" y="317"/>
                    </a:lnTo>
                    <a:lnTo>
                      <a:pt x="46" y="314"/>
                    </a:lnTo>
                    <a:lnTo>
                      <a:pt x="43" y="314"/>
                    </a:lnTo>
                    <a:lnTo>
                      <a:pt x="46" y="308"/>
                    </a:lnTo>
                    <a:lnTo>
                      <a:pt x="51" y="308"/>
                    </a:lnTo>
                    <a:lnTo>
                      <a:pt x="54" y="303"/>
                    </a:lnTo>
                    <a:lnTo>
                      <a:pt x="51" y="300"/>
                    </a:lnTo>
                    <a:lnTo>
                      <a:pt x="51" y="303"/>
                    </a:lnTo>
                    <a:lnTo>
                      <a:pt x="46" y="305"/>
                    </a:lnTo>
                    <a:lnTo>
                      <a:pt x="41" y="305"/>
                    </a:lnTo>
                    <a:lnTo>
                      <a:pt x="38" y="303"/>
                    </a:lnTo>
                    <a:lnTo>
                      <a:pt x="38" y="300"/>
                    </a:lnTo>
                    <a:lnTo>
                      <a:pt x="46" y="294"/>
                    </a:lnTo>
                    <a:lnTo>
                      <a:pt x="41" y="289"/>
                    </a:lnTo>
                    <a:lnTo>
                      <a:pt x="38" y="289"/>
                    </a:lnTo>
                    <a:lnTo>
                      <a:pt x="36" y="286"/>
                    </a:lnTo>
                    <a:lnTo>
                      <a:pt x="38" y="278"/>
                    </a:lnTo>
                    <a:lnTo>
                      <a:pt x="43" y="275"/>
                    </a:lnTo>
                    <a:lnTo>
                      <a:pt x="43" y="264"/>
                    </a:lnTo>
                    <a:lnTo>
                      <a:pt x="41" y="261"/>
                    </a:lnTo>
                    <a:lnTo>
                      <a:pt x="38" y="261"/>
                    </a:lnTo>
                    <a:lnTo>
                      <a:pt x="38" y="267"/>
                    </a:lnTo>
                    <a:lnTo>
                      <a:pt x="36" y="272"/>
                    </a:lnTo>
                    <a:lnTo>
                      <a:pt x="33" y="272"/>
                    </a:lnTo>
                    <a:lnTo>
                      <a:pt x="28" y="267"/>
                    </a:lnTo>
                    <a:lnTo>
                      <a:pt x="36" y="258"/>
                    </a:lnTo>
                    <a:lnTo>
                      <a:pt x="36" y="255"/>
                    </a:lnTo>
                    <a:lnTo>
                      <a:pt x="38" y="255"/>
                    </a:lnTo>
                    <a:lnTo>
                      <a:pt x="38" y="253"/>
                    </a:lnTo>
                    <a:lnTo>
                      <a:pt x="36" y="247"/>
                    </a:lnTo>
                    <a:lnTo>
                      <a:pt x="33" y="244"/>
                    </a:lnTo>
                    <a:lnTo>
                      <a:pt x="28" y="242"/>
                    </a:lnTo>
                    <a:lnTo>
                      <a:pt x="33" y="242"/>
                    </a:lnTo>
                    <a:lnTo>
                      <a:pt x="38" y="242"/>
                    </a:lnTo>
                    <a:lnTo>
                      <a:pt x="41" y="242"/>
                    </a:lnTo>
                    <a:lnTo>
                      <a:pt x="41" y="239"/>
                    </a:lnTo>
                    <a:lnTo>
                      <a:pt x="41" y="233"/>
                    </a:lnTo>
                    <a:lnTo>
                      <a:pt x="43" y="230"/>
                    </a:lnTo>
                    <a:lnTo>
                      <a:pt x="43" y="225"/>
                    </a:lnTo>
                    <a:lnTo>
                      <a:pt x="43" y="222"/>
                    </a:lnTo>
                    <a:lnTo>
                      <a:pt x="41" y="222"/>
                    </a:lnTo>
                    <a:lnTo>
                      <a:pt x="38" y="230"/>
                    </a:lnTo>
                    <a:lnTo>
                      <a:pt x="38" y="225"/>
                    </a:lnTo>
                    <a:lnTo>
                      <a:pt x="36" y="219"/>
                    </a:lnTo>
                    <a:lnTo>
                      <a:pt x="36" y="216"/>
                    </a:lnTo>
                    <a:lnTo>
                      <a:pt x="38" y="211"/>
                    </a:lnTo>
                    <a:lnTo>
                      <a:pt x="41" y="211"/>
                    </a:lnTo>
                    <a:lnTo>
                      <a:pt x="41" y="206"/>
                    </a:lnTo>
                    <a:lnTo>
                      <a:pt x="41" y="203"/>
                    </a:lnTo>
                    <a:lnTo>
                      <a:pt x="38" y="203"/>
                    </a:lnTo>
                    <a:lnTo>
                      <a:pt x="38" y="211"/>
                    </a:lnTo>
                    <a:lnTo>
                      <a:pt x="36" y="214"/>
                    </a:lnTo>
                    <a:lnTo>
                      <a:pt x="28" y="214"/>
                    </a:lnTo>
                    <a:lnTo>
                      <a:pt x="28" y="211"/>
                    </a:lnTo>
                    <a:lnTo>
                      <a:pt x="36" y="206"/>
                    </a:lnTo>
                    <a:lnTo>
                      <a:pt x="36" y="203"/>
                    </a:lnTo>
                    <a:lnTo>
                      <a:pt x="36" y="200"/>
                    </a:lnTo>
                    <a:lnTo>
                      <a:pt x="33" y="197"/>
                    </a:lnTo>
                    <a:lnTo>
                      <a:pt x="28" y="197"/>
                    </a:lnTo>
                    <a:lnTo>
                      <a:pt x="33" y="203"/>
                    </a:lnTo>
                    <a:lnTo>
                      <a:pt x="28" y="206"/>
                    </a:lnTo>
                    <a:lnTo>
                      <a:pt x="26" y="206"/>
                    </a:lnTo>
                    <a:lnTo>
                      <a:pt x="26" y="203"/>
                    </a:lnTo>
                    <a:lnTo>
                      <a:pt x="28" y="197"/>
                    </a:lnTo>
                    <a:lnTo>
                      <a:pt x="26" y="194"/>
                    </a:lnTo>
                    <a:lnTo>
                      <a:pt x="26" y="189"/>
                    </a:lnTo>
                    <a:lnTo>
                      <a:pt x="28" y="192"/>
                    </a:lnTo>
                    <a:lnTo>
                      <a:pt x="33" y="192"/>
                    </a:lnTo>
                    <a:lnTo>
                      <a:pt x="33" y="183"/>
                    </a:lnTo>
                    <a:lnTo>
                      <a:pt x="33" y="180"/>
                    </a:lnTo>
                    <a:lnTo>
                      <a:pt x="26" y="178"/>
                    </a:lnTo>
                    <a:lnTo>
                      <a:pt x="26" y="175"/>
                    </a:lnTo>
                    <a:lnTo>
                      <a:pt x="28" y="172"/>
                    </a:lnTo>
                    <a:lnTo>
                      <a:pt x="36" y="178"/>
                    </a:lnTo>
                    <a:lnTo>
                      <a:pt x="38" y="178"/>
                    </a:lnTo>
                    <a:lnTo>
                      <a:pt x="41" y="178"/>
                    </a:lnTo>
                    <a:lnTo>
                      <a:pt x="41" y="175"/>
                    </a:lnTo>
                    <a:lnTo>
                      <a:pt x="41" y="172"/>
                    </a:lnTo>
                    <a:lnTo>
                      <a:pt x="36" y="175"/>
                    </a:lnTo>
                    <a:lnTo>
                      <a:pt x="33" y="175"/>
                    </a:lnTo>
                    <a:lnTo>
                      <a:pt x="33" y="172"/>
                    </a:lnTo>
                    <a:lnTo>
                      <a:pt x="33" y="167"/>
                    </a:lnTo>
                    <a:lnTo>
                      <a:pt x="36" y="167"/>
                    </a:lnTo>
                    <a:lnTo>
                      <a:pt x="38" y="167"/>
                    </a:lnTo>
                    <a:lnTo>
                      <a:pt x="41" y="167"/>
                    </a:lnTo>
                    <a:lnTo>
                      <a:pt x="43" y="167"/>
                    </a:lnTo>
                    <a:lnTo>
                      <a:pt x="46" y="167"/>
                    </a:lnTo>
                    <a:lnTo>
                      <a:pt x="46" y="161"/>
                    </a:lnTo>
                    <a:lnTo>
                      <a:pt x="41" y="158"/>
                    </a:lnTo>
                    <a:lnTo>
                      <a:pt x="38" y="156"/>
                    </a:lnTo>
                    <a:lnTo>
                      <a:pt x="41" y="147"/>
                    </a:lnTo>
                    <a:lnTo>
                      <a:pt x="38" y="141"/>
                    </a:lnTo>
                    <a:lnTo>
                      <a:pt x="36" y="139"/>
                    </a:lnTo>
                    <a:lnTo>
                      <a:pt x="38" y="136"/>
                    </a:lnTo>
                    <a:lnTo>
                      <a:pt x="41" y="139"/>
                    </a:lnTo>
                    <a:lnTo>
                      <a:pt x="43" y="139"/>
                    </a:lnTo>
                    <a:lnTo>
                      <a:pt x="43" y="141"/>
                    </a:lnTo>
                    <a:lnTo>
                      <a:pt x="46" y="141"/>
                    </a:lnTo>
                    <a:lnTo>
                      <a:pt x="46" y="139"/>
                    </a:lnTo>
                    <a:lnTo>
                      <a:pt x="46" y="136"/>
                    </a:lnTo>
                    <a:lnTo>
                      <a:pt x="46" y="133"/>
                    </a:lnTo>
                    <a:lnTo>
                      <a:pt x="54" y="133"/>
                    </a:lnTo>
                    <a:lnTo>
                      <a:pt x="56" y="128"/>
                    </a:lnTo>
                    <a:lnTo>
                      <a:pt x="54" y="128"/>
                    </a:lnTo>
                    <a:lnTo>
                      <a:pt x="46" y="125"/>
                    </a:lnTo>
                    <a:lnTo>
                      <a:pt x="46" y="119"/>
                    </a:lnTo>
                    <a:lnTo>
                      <a:pt x="51" y="114"/>
                    </a:lnTo>
                    <a:lnTo>
                      <a:pt x="56" y="119"/>
                    </a:lnTo>
                    <a:lnTo>
                      <a:pt x="59" y="119"/>
                    </a:lnTo>
                    <a:lnTo>
                      <a:pt x="62" y="117"/>
                    </a:lnTo>
                    <a:lnTo>
                      <a:pt x="59" y="114"/>
                    </a:lnTo>
                    <a:lnTo>
                      <a:pt x="51" y="114"/>
                    </a:lnTo>
                    <a:lnTo>
                      <a:pt x="46" y="111"/>
                    </a:lnTo>
                    <a:lnTo>
                      <a:pt x="51" y="108"/>
                    </a:lnTo>
                    <a:lnTo>
                      <a:pt x="56" y="111"/>
                    </a:lnTo>
                    <a:lnTo>
                      <a:pt x="59" y="111"/>
                    </a:lnTo>
                    <a:lnTo>
                      <a:pt x="59" y="105"/>
                    </a:lnTo>
                    <a:lnTo>
                      <a:pt x="59" y="100"/>
                    </a:lnTo>
                    <a:lnTo>
                      <a:pt x="62" y="100"/>
                    </a:lnTo>
                    <a:lnTo>
                      <a:pt x="64" y="105"/>
                    </a:lnTo>
                    <a:lnTo>
                      <a:pt x="64" y="97"/>
                    </a:lnTo>
                    <a:lnTo>
                      <a:pt x="64" y="94"/>
                    </a:lnTo>
                    <a:lnTo>
                      <a:pt x="64" y="92"/>
                    </a:lnTo>
                    <a:lnTo>
                      <a:pt x="72" y="92"/>
                    </a:lnTo>
                    <a:lnTo>
                      <a:pt x="72" y="97"/>
                    </a:lnTo>
                    <a:lnTo>
                      <a:pt x="75" y="97"/>
                    </a:lnTo>
                    <a:lnTo>
                      <a:pt x="75" y="92"/>
                    </a:lnTo>
                    <a:lnTo>
                      <a:pt x="77" y="89"/>
                    </a:lnTo>
                    <a:lnTo>
                      <a:pt x="80" y="86"/>
                    </a:lnTo>
                    <a:lnTo>
                      <a:pt x="80" y="83"/>
                    </a:lnTo>
                    <a:lnTo>
                      <a:pt x="80" y="75"/>
                    </a:lnTo>
                    <a:lnTo>
                      <a:pt x="80" y="72"/>
                    </a:lnTo>
                    <a:lnTo>
                      <a:pt x="82" y="69"/>
                    </a:lnTo>
                    <a:lnTo>
                      <a:pt x="80" y="64"/>
                    </a:lnTo>
                    <a:lnTo>
                      <a:pt x="77" y="58"/>
                    </a:lnTo>
                    <a:lnTo>
                      <a:pt x="80" y="58"/>
                    </a:lnTo>
                    <a:lnTo>
                      <a:pt x="80" y="53"/>
                    </a:lnTo>
                    <a:lnTo>
                      <a:pt x="82" y="53"/>
                    </a:lnTo>
                    <a:lnTo>
                      <a:pt x="82" y="56"/>
                    </a:lnTo>
                    <a:lnTo>
                      <a:pt x="82" y="58"/>
                    </a:lnTo>
                    <a:lnTo>
                      <a:pt x="85" y="58"/>
                    </a:lnTo>
                    <a:lnTo>
                      <a:pt x="87" y="53"/>
                    </a:lnTo>
                    <a:lnTo>
                      <a:pt x="87" y="50"/>
                    </a:lnTo>
                    <a:lnTo>
                      <a:pt x="82" y="50"/>
                    </a:lnTo>
                    <a:lnTo>
                      <a:pt x="80" y="42"/>
                    </a:lnTo>
                    <a:lnTo>
                      <a:pt x="82" y="36"/>
                    </a:lnTo>
                    <a:lnTo>
                      <a:pt x="82" y="42"/>
                    </a:lnTo>
                    <a:lnTo>
                      <a:pt x="85" y="42"/>
                    </a:lnTo>
                    <a:lnTo>
                      <a:pt x="85" y="45"/>
                    </a:lnTo>
                    <a:lnTo>
                      <a:pt x="82" y="47"/>
                    </a:lnTo>
                    <a:lnTo>
                      <a:pt x="85" y="47"/>
                    </a:lnTo>
                    <a:lnTo>
                      <a:pt x="87" y="47"/>
                    </a:lnTo>
                    <a:lnTo>
                      <a:pt x="87" y="45"/>
                    </a:lnTo>
                    <a:lnTo>
                      <a:pt x="87" y="42"/>
                    </a:lnTo>
                    <a:lnTo>
                      <a:pt x="87" y="36"/>
                    </a:lnTo>
                    <a:lnTo>
                      <a:pt x="85" y="30"/>
                    </a:lnTo>
                    <a:lnTo>
                      <a:pt x="87" y="28"/>
                    </a:lnTo>
                    <a:lnTo>
                      <a:pt x="92" y="30"/>
                    </a:lnTo>
                    <a:lnTo>
                      <a:pt x="92" y="33"/>
                    </a:lnTo>
                    <a:lnTo>
                      <a:pt x="95" y="33"/>
                    </a:lnTo>
                    <a:lnTo>
                      <a:pt x="98" y="30"/>
                    </a:lnTo>
                    <a:lnTo>
                      <a:pt x="100" y="30"/>
                    </a:lnTo>
                    <a:lnTo>
                      <a:pt x="103" y="30"/>
                    </a:lnTo>
                    <a:lnTo>
                      <a:pt x="103" y="28"/>
                    </a:lnTo>
                    <a:lnTo>
                      <a:pt x="105" y="28"/>
                    </a:lnTo>
                    <a:lnTo>
                      <a:pt x="105" y="25"/>
                    </a:lnTo>
                    <a:lnTo>
                      <a:pt x="105" y="22"/>
                    </a:lnTo>
                    <a:lnTo>
                      <a:pt x="100" y="19"/>
                    </a:lnTo>
                    <a:lnTo>
                      <a:pt x="100" y="14"/>
                    </a:lnTo>
                    <a:lnTo>
                      <a:pt x="155" y="11"/>
                    </a:lnTo>
                    <a:lnTo>
                      <a:pt x="160" y="11"/>
                    </a:lnTo>
                    <a:lnTo>
                      <a:pt x="190" y="8"/>
                    </a:lnTo>
                    <a:lnTo>
                      <a:pt x="201" y="8"/>
                    </a:lnTo>
                    <a:lnTo>
                      <a:pt x="219" y="6"/>
                    </a:lnTo>
                    <a:lnTo>
                      <a:pt x="237" y="6"/>
                    </a:lnTo>
                    <a:lnTo>
                      <a:pt x="239" y="6"/>
                    </a:lnTo>
                    <a:lnTo>
                      <a:pt x="275" y="3"/>
                    </a:lnTo>
                    <a:lnTo>
                      <a:pt x="278" y="0"/>
                    </a:lnTo>
                    <a:lnTo>
                      <a:pt x="294" y="0"/>
                    </a:lnTo>
                    <a:lnTo>
                      <a:pt x="299" y="8"/>
                    </a:lnTo>
                    <a:lnTo>
                      <a:pt x="301" y="11"/>
                    </a:lnTo>
                    <a:lnTo>
                      <a:pt x="301" y="50"/>
                    </a:lnTo>
                    <a:lnTo>
                      <a:pt x="301" y="64"/>
                    </a:lnTo>
                    <a:lnTo>
                      <a:pt x="301" y="78"/>
                    </a:lnTo>
                    <a:lnTo>
                      <a:pt x="299" y="108"/>
                    </a:lnTo>
                    <a:lnTo>
                      <a:pt x="299" y="111"/>
                    </a:lnTo>
                    <a:lnTo>
                      <a:pt x="299" y="150"/>
                    </a:lnTo>
                    <a:lnTo>
                      <a:pt x="299" y="175"/>
                    </a:lnTo>
                    <a:lnTo>
                      <a:pt x="299" y="206"/>
                    </a:lnTo>
                    <a:lnTo>
                      <a:pt x="296" y="242"/>
                    </a:lnTo>
                    <a:lnTo>
                      <a:pt x="296" y="247"/>
                    </a:lnTo>
                    <a:lnTo>
                      <a:pt x="296" y="289"/>
                    </a:lnTo>
                    <a:lnTo>
                      <a:pt x="296" y="325"/>
                    </a:lnTo>
                    <a:lnTo>
                      <a:pt x="296" y="336"/>
                    </a:lnTo>
                    <a:lnTo>
                      <a:pt x="296" y="372"/>
                    </a:lnTo>
                    <a:lnTo>
                      <a:pt x="296" y="394"/>
                    </a:lnTo>
                    <a:lnTo>
                      <a:pt x="301" y="428"/>
                    </a:lnTo>
                    <a:close/>
                  </a:path>
                </a:pathLst>
              </a:custGeom>
              <a:solidFill>
                <a:srgbClr val="FDF6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360">
                <a:extLst>
                  <a:ext uri="{FF2B5EF4-FFF2-40B4-BE49-F238E27FC236}">
                    <a16:creationId xmlns:a16="http://schemas.microsoft.com/office/drawing/2014/main" id="{AE877A82-56D9-4251-8731-39665E58E8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3" y="2510"/>
                <a:ext cx="317" cy="583"/>
              </a:xfrm>
              <a:custGeom>
                <a:avLst/>
                <a:gdLst>
                  <a:gd name="T0" fmla="*/ 317 w 317"/>
                  <a:gd name="T1" fmla="*/ 558 h 583"/>
                  <a:gd name="T2" fmla="*/ 270 w 317"/>
                  <a:gd name="T3" fmla="*/ 555 h 583"/>
                  <a:gd name="T4" fmla="*/ 219 w 317"/>
                  <a:gd name="T5" fmla="*/ 578 h 583"/>
                  <a:gd name="T6" fmla="*/ 196 w 317"/>
                  <a:gd name="T7" fmla="*/ 575 h 583"/>
                  <a:gd name="T8" fmla="*/ 193 w 317"/>
                  <a:gd name="T9" fmla="*/ 561 h 583"/>
                  <a:gd name="T10" fmla="*/ 180 w 317"/>
                  <a:gd name="T11" fmla="*/ 542 h 583"/>
                  <a:gd name="T12" fmla="*/ 175 w 317"/>
                  <a:gd name="T13" fmla="*/ 519 h 583"/>
                  <a:gd name="T14" fmla="*/ 177 w 317"/>
                  <a:gd name="T15" fmla="*/ 508 h 583"/>
                  <a:gd name="T16" fmla="*/ 183 w 317"/>
                  <a:gd name="T17" fmla="*/ 491 h 583"/>
                  <a:gd name="T18" fmla="*/ 103 w 317"/>
                  <a:gd name="T19" fmla="*/ 494 h 583"/>
                  <a:gd name="T20" fmla="*/ 7 w 317"/>
                  <a:gd name="T21" fmla="*/ 494 h 583"/>
                  <a:gd name="T22" fmla="*/ 0 w 317"/>
                  <a:gd name="T23" fmla="*/ 469 h 583"/>
                  <a:gd name="T24" fmla="*/ 5 w 317"/>
                  <a:gd name="T25" fmla="*/ 452 h 583"/>
                  <a:gd name="T26" fmla="*/ 15 w 317"/>
                  <a:gd name="T27" fmla="*/ 452 h 583"/>
                  <a:gd name="T28" fmla="*/ 21 w 317"/>
                  <a:gd name="T29" fmla="*/ 431 h 583"/>
                  <a:gd name="T30" fmla="*/ 15 w 317"/>
                  <a:gd name="T31" fmla="*/ 425 h 583"/>
                  <a:gd name="T32" fmla="*/ 28 w 317"/>
                  <a:gd name="T33" fmla="*/ 408 h 583"/>
                  <a:gd name="T34" fmla="*/ 26 w 317"/>
                  <a:gd name="T35" fmla="*/ 400 h 583"/>
                  <a:gd name="T36" fmla="*/ 33 w 317"/>
                  <a:gd name="T37" fmla="*/ 394 h 583"/>
                  <a:gd name="T38" fmla="*/ 46 w 317"/>
                  <a:gd name="T39" fmla="*/ 372 h 583"/>
                  <a:gd name="T40" fmla="*/ 51 w 317"/>
                  <a:gd name="T41" fmla="*/ 366 h 583"/>
                  <a:gd name="T42" fmla="*/ 46 w 317"/>
                  <a:gd name="T43" fmla="*/ 361 h 583"/>
                  <a:gd name="T44" fmla="*/ 43 w 317"/>
                  <a:gd name="T45" fmla="*/ 353 h 583"/>
                  <a:gd name="T46" fmla="*/ 62 w 317"/>
                  <a:gd name="T47" fmla="*/ 341 h 583"/>
                  <a:gd name="T48" fmla="*/ 56 w 317"/>
                  <a:gd name="T49" fmla="*/ 328 h 583"/>
                  <a:gd name="T50" fmla="*/ 41 w 317"/>
                  <a:gd name="T51" fmla="*/ 317 h 583"/>
                  <a:gd name="T52" fmla="*/ 43 w 317"/>
                  <a:gd name="T53" fmla="*/ 314 h 583"/>
                  <a:gd name="T54" fmla="*/ 46 w 317"/>
                  <a:gd name="T55" fmla="*/ 305 h 583"/>
                  <a:gd name="T56" fmla="*/ 38 w 317"/>
                  <a:gd name="T57" fmla="*/ 289 h 583"/>
                  <a:gd name="T58" fmla="*/ 38 w 317"/>
                  <a:gd name="T59" fmla="*/ 261 h 583"/>
                  <a:gd name="T60" fmla="*/ 36 w 317"/>
                  <a:gd name="T61" fmla="*/ 255 h 583"/>
                  <a:gd name="T62" fmla="*/ 33 w 317"/>
                  <a:gd name="T63" fmla="*/ 242 h 583"/>
                  <a:gd name="T64" fmla="*/ 43 w 317"/>
                  <a:gd name="T65" fmla="*/ 225 h 583"/>
                  <a:gd name="T66" fmla="*/ 36 w 317"/>
                  <a:gd name="T67" fmla="*/ 216 h 583"/>
                  <a:gd name="T68" fmla="*/ 38 w 317"/>
                  <a:gd name="T69" fmla="*/ 211 h 583"/>
                  <a:gd name="T70" fmla="*/ 36 w 317"/>
                  <a:gd name="T71" fmla="*/ 200 h 583"/>
                  <a:gd name="T72" fmla="*/ 26 w 317"/>
                  <a:gd name="T73" fmla="*/ 203 h 583"/>
                  <a:gd name="T74" fmla="*/ 33 w 317"/>
                  <a:gd name="T75" fmla="*/ 183 h 583"/>
                  <a:gd name="T76" fmla="*/ 38 w 317"/>
                  <a:gd name="T77" fmla="*/ 178 h 583"/>
                  <a:gd name="T78" fmla="*/ 33 w 317"/>
                  <a:gd name="T79" fmla="*/ 172 h 583"/>
                  <a:gd name="T80" fmla="*/ 46 w 317"/>
                  <a:gd name="T81" fmla="*/ 167 h 583"/>
                  <a:gd name="T82" fmla="*/ 36 w 317"/>
                  <a:gd name="T83" fmla="*/ 139 h 583"/>
                  <a:gd name="T84" fmla="*/ 46 w 317"/>
                  <a:gd name="T85" fmla="*/ 139 h 583"/>
                  <a:gd name="T86" fmla="*/ 46 w 317"/>
                  <a:gd name="T87" fmla="*/ 125 h 583"/>
                  <a:gd name="T88" fmla="*/ 59 w 317"/>
                  <a:gd name="T89" fmla="*/ 114 h 583"/>
                  <a:gd name="T90" fmla="*/ 59 w 317"/>
                  <a:gd name="T91" fmla="*/ 105 h 583"/>
                  <a:gd name="T92" fmla="*/ 64 w 317"/>
                  <a:gd name="T93" fmla="*/ 92 h 583"/>
                  <a:gd name="T94" fmla="*/ 80 w 317"/>
                  <a:gd name="T95" fmla="*/ 86 h 583"/>
                  <a:gd name="T96" fmla="*/ 77 w 317"/>
                  <a:gd name="T97" fmla="*/ 58 h 583"/>
                  <a:gd name="T98" fmla="*/ 85 w 317"/>
                  <a:gd name="T99" fmla="*/ 58 h 583"/>
                  <a:gd name="T100" fmla="*/ 82 w 317"/>
                  <a:gd name="T101" fmla="*/ 42 h 583"/>
                  <a:gd name="T102" fmla="*/ 87 w 317"/>
                  <a:gd name="T103" fmla="*/ 45 h 583"/>
                  <a:gd name="T104" fmla="*/ 92 w 317"/>
                  <a:gd name="T105" fmla="*/ 33 h 583"/>
                  <a:gd name="T106" fmla="*/ 105 w 317"/>
                  <a:gd name="T107" fmla="*/ 28 h 583"/>
                  <a:gd name="T108" fmla="*/ 160 w 317"/>
                  <a:gd name="T109" fmla="*/ 11 h 583"/>
                  <a:gd name="T110" fmla="*/ 275 w 317"/>
                  <a:gd name="T111" fmla="*/ 3 h 583"/>
                  <a:gd name="T112" fmla="*/ 301 w 317"/>
                  <a:gd name="T113" fmla="*/ 64 h 583"/>
                  <a:gd name="T114" fmla="*/ 299 w 317"/>
                  <a:gd name="T115" fmla="*/ 206 h 583"/>
                  <a:gd name="T116" fmla="*/ 296 w 317"/>
                  <a:gd name="T117" fmla="*/ 372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17" h="583">
                    <a:moveTo>
                      <a:pt x="301" y="428"/>
                    </a:moveTo>
                    <a:lnTo>
                      <a:pt x="306" y="467"/>
                    </a:lnTo>
                    <a:lnTo>
                      <a:pt x="309" y="483"/>
                    </a:lnTo>
                    <a:lnTo>
                      <a:pt x="312" y="511"/>
                    </a:lnTo>
                    <a:lnTo>
                      <a:pt x="314" y="553"/>
                    </a:lnTo>
                    <a:lnTo>
                      <a:pt x="317" y="558"/>
                    </a:lnTo>
                    <a:lnTo>
                      <a:pt x="309" y="561"/>
                    </a:lnTo>
                    <a:lnTo>
                      <a:pt x="299" y="555"/>
                    </a:lnTo>
                    <a:lnTo>
                      <a:pt x="288" y="561"/>
                    </a:lnTo>
                    <a:lnTo>
                      <a:pt x="270" y="553"/>
                    </a:lnTo>
                    <a:lnTo>
                      <a:pt x="263" y="555"/>
                    </a:lnTo>
                    <a:lnTo>
                      <a:pt x="270" y="555"/>
                    </a:lnTo>
                    <a:lnTo>
                      <a:pt x="232" y="569"/>
                    </a:lnTo>
                    <a:lnTo>
                      <a:pt x="232" y="561"/>
                    </a:lnTo>
                    <a:lnTo>
                      <a:pt x="224" y="561"/>
                    </a:lnTo>
                    <a:lnTo>
                      <a:pt x="221" y="566"/>
                    </a:lnTo>
                    <a:lnTo>
                      <a:pt x="229" y="569"/>
                    </a:lnTo>
                    <a:lnTo>
                      <a:pt x="219" y="578"/>
                    </a:lnTo>
                    <a:lnTo>
                      <a:pt x="216" y="583"/>
                    </a:lnTo>
                    <a:lnTo>
                      <a:pt x="204" y="583"/>
                    </a:lnTo>
                    <a:lnTo>
                      <a:pt x="201" y="580"/>
                    </a:lnTo>
                    <a:lnTo>
                      <a:pt x="198" y="578"/>
                    </a:lnTo>
                    <a:lnTo>
                      <a:pt x="198" y="575"/>
                    </a:lnTo>
                    <a:lnTo>
                      <a:pt x="196" y="575"/>
                    </a:lnTo>
                    <a:lnTo>
                      <a:pt x="196" y="572"/>
                    </a:lnTo>
                    <a:lnTo>
                      <a:pt x="198" y="572"/>
                    </a:lnTo>
                    <a:lnTo>
                      <a:pt x="198" y="569"/>
                    </a:lnTo>
                    <a:lnTo>
                      <a:pt x="196" y="569"/>
                    </a:lnTo>
                    <a:lnTo>
                      <a:pt x="196" y="566"/>
                    </a:lnTo>
                    <a:lnTo>
                      <a:pt x="193" y="561"/>
                    </a:lnTo>
                    <a:lnTo>
                      <a:pt x="193" y="555"/>
                    </a:lnTo>
                    <a:lnTo>
                      <a:pt x="190" y="553"/>
                    </a:lnTo>
                    <a:lnTo>
                      <a:pt x="188" y="550"/>
                    </a:lnTo>
                    <a:lnTo>
                      <a:pt x="183" y="550"/>
                    </a:lnTo>
                    <a:lnTo>
                      <a:pt x="180" y="547"/>
                    </a:lnTo>
                    <a:lnTo>
                      <a:pt x="180" y="542"/>
                    </a:lnTo>
                    <a:lnTo>
                      <a:pt x="177" y="536"/>
                    </a:lnTo>
                    <a:lnTo>
                      <a:pt x="177" y="533"/>
                    </a:lnTo>
                    <a:lnTo>
                      <a:pt x="175" y="530"/>
                    </a:lnTo>
                    <a:lnTo>
                      <a:pt x="175" y="527"/>
                    </a:lnTo>
                    <a:lnTo>
                      <a:pt x="175" y="525"/>
                    </a:lnTo>
                    <a:lnTo>
                      <a:pt x="175" y="519"/>
                    </a:lnTo>
                    <a:lnTo>
                      <a:pt x="177" y="519"/>
                    </a:lnTo>
                    <a:lnTo>
                      <a:pt x="175" y="517"/>
                    </a:lnTo>
                    <a:lnTo>
                      <a:pt x="177" y="514"/>
                    </a:lnTo>
                    <a:lnTo>
                      <a:pt x="177" y="511"/>
                    </a:lnTo>
                    <a:lnTo>
                      <a:pt x="180" y="511"/>
                    </a:lnTo>
                    <a:lnTo>
                      <a:pt x="177" y="508"/>
                    </a:lnTo>
                    <a:lnTo>
                      <a:pt x="180" y="508"/>
                    </a:lnTo>
                    <a:lnTo>
                      <a:pt x="180" y="500"/>
                    </a:lnTo>
                    <a:lnTo>
                      <a:pt x="183" y="497"/>
                    </a:lnTo>
                    <a:lnTo>
                      <a:pt x="180" y="497"/>
                    </a:lnTo>
                    <a:lnTo>
                      <a:pt x="183" y="494"/>
                    </a:lnTo>
                    <a:lnTo>
                      <a:pt x="183" y="491"/>
                    </a:lnTo>
                    <a:lnTo>
                      <a:pt x="183" y="489"/>
                    </a:lnTo>
                    <a:lnTo>
                      <a:pt x="172" y="491"/>
                    </a:lnTo>
                    <a:lnTo>
                      <a:pt x="134" y="491"/>
                    </a:lnTo>
                    <a:lnTo>
                      <a:pt x="123" y="494"/>
                    </a:lnTo>
                    <a:lnTo>
                      <a:pt x="105" y="494"/>
                    </a:lnTo>
                    <a:lnTo>
                      <a:pt x="103" y="494"/>
                    </a:lnTo>
                    <a:lnTo>
                      <a:pt x="77" y="497"/>
                    </a:lnTo>
                    <a:lnTo>
                      <a:pt x="56" y="497"/>
                    </a:lnTo>
                    <a:lnTo>
                      <a:pt x="43" y="497"/>
                    </a:lnTo>
                    <a:lnTo>
                      <a:pt x="2" y="500"/>
                    </a:lnTo>
                    <a:lnTo>
                      <a:pt x="5" y="497"/>
                    </a:lnTo>
                    <a:lnTo>
                      <a:pt x="7" y="494"/>
                    </a:lnTo>
                    <a:lnTo>
                      <a:pt x="7" y="491"/>
                    </a:lnTo>
                    <a:lnTo>
                      <a:pt x="2" y="486"/>
                    </a:lnTo>
                    <a:lnTo>
                      <a:pt x="5" y="478"/>
                    </a:lnTo>
                    <a:lnTo>
                      <a:pt x="2" y="475"/>
                    </a:lnTo>
                    <a:lnTo>
                      <a:pt x="0" y="472"/>
                    </a:lnTo>
                    <a:lnTo>
                      <a:pt x="0" y="469"/>
                    </a:lnTo>
                    <a:lnTo>
                      <a:pt x="5" y="469"/>
                    </a:lnTo>
                    <a:lnTo>
                      <a:pt x="13" y="467"/>
                    </a:lnTo>
                    <a:lnTo>
                      <a:pt x="13" y="464"/>
                    </a:lnTo>
                    <a:lnTo>
                      <a:pt x="7" y="458"/>
                    </a:lnTo>
                    <a:lnTo>
                      <a:pt x="7" y="455"/>
                    </a:lnTo>
                    <a:lnTo>
                      <a:pt x="5" y="452"/>
                    </a:lnTo>
                    <a:lnTo>
                      <a:pt x="5" y="450"/>
                    </a:lnTo>
                    <a:lnTo>
                      <a:pt x="7" y="450"/>
                    </a:lnTo>
                    <a:lnTo>
                      <a:pt x="7" y="452"/>
                    </a:lnTo>
                    <a:lnTo>
                      <a:pt x="13" y="455"/>
                    </a:lnTo>
                    <a:lnTo>
                      <a:pt x="15" y="455"/>
                    </a:lnTo>
                    <a:lnTo>
                      <a:pt x="15" y="452"/>
                    </a:lnTo>
                    <a:lnTo>
                      <a:pt x="15" y="450"/>
                    </a:lnTo>
                    <a:lnTo>
                      <a:pt x="13" y="447"/>
                    </a:lnTo>
                    <a:lnTo>
                      <a:pt x="13" y="436"/>
                    </a:lnTo>
                    <a:lnTo>
                      <a:pt x="15" y="433"/>
                    </a:lnTo>
                    <a:lnTo>
                      <a:pt x="18" y="433"/>
                    </a:lnTo>
                    <a:lnTo>
                      <a:pt x="21" y="431"/>
                    </a:lnTo>
                    <a:lnTo>
                      <a:pt x="18" y="428"/>
                    </a:lnTo>
                    <a:lnTo>
                      <a:pt x="13" y="428"/>
                    </a:lnTo>
                    <a:lnTo>
                      <a:pt x="7" y="428"/>
                    </a:lnTo>
                    <a:lnTo>
                      <a:pt x="7" y="425"/>
                    </a:lnTo>
                    <a:lnTo>
                      <a:pt x="13" y="422"/>
                    </a:lnTo>
                    <a:lnTo>
                      <a:pt x="15" y="425"/>
                    </a:lnTo>
                    <a:lnTo>
                      <a:pt x="21" y="425"/>
                    </a:lnTo>
                    <a:lnTo>
                      <a:pt x="21" y="422"/>
                    </a:lnTo>
                    <a:lnTo>
                      <a:pt x="21" y="414"/>
                    </a:lnTo>
                    <a:lnTo>
                      <a:pt x="23" y="408"/>
                    </a:lnTo>
                    <a:lnTo>
                      <a:pt x="26" y="408"/>
                    </a:lnTo>
                    <a:lnTo>
                      <a:pt x="28" y="408"/>
                    </a:lnTo>
                    <a:lnTo>
                      <a:pt x="33" y="408"/>
                    </a:lnTo>
                    <a:lnTo>
                      <a:pt x="33" y="405"/>
                    </a:lnTo>
                    <a:lnTo>
                      <a:pt x="26" y="408"/>
                    </a:lnTo>
                    <a:lnTo>
                      <a:pt x="23" y="408"/>
                    </a:lnTo>
                    <a:lnTo>
                      <a:pt x="23" y="405"/>
                    </a:lnTo>
                    <a:lnTo>
                      <a:pt x="26" y="400"/>
                    </a:lnTo>
                    <a:lnTo>
                      <a:pt x="26" y="394"/>
                    </a:lnTo>
                    <a:lnTo>
                      <a:pt x="28" y="394"/>
                    </a:lnTo>
                    <a:lnTo>
                      <a:pt x="28" y="400"/>
                    </a:lnTo>
                    <a:lnTo>
                      <a:pt x="33" y="403"/>
                    </a:lnTo>
                    <a:lnTo>
                      <a:pt x="36" y="400"/>
                    </a:lnTo>
                    <a:lnTo>
                      <a:pt x="33" y="394"/>
                    </a:lnTo>
                    <a:lnTo>
                      <a:pt x="38" y="389"/>
                    </a:lnTo>
                    <a:lnTo>
                      <a:pt x="41" y="380"/>
                    </a:lnTo>
                    <a:lnTo>
                      <a:pt x="43" y="380"/>
                    </a:lnTo>
                    <a:lnTo>
                      <a:pt x="51" y="378"/>
                    </a:lnTo>
                    <a:lnTo>
                      <a:pt x="51" y="372"/>
                    </a:lnTo>
                    <a:lnTo>
                      <a:pt x="46" y="372"/>
                    </a:lnTo>
                    <a:lnTo>
                      <a:pt x="41" y="369"/>
                    </a:lnTo>
                    <a:lnTo>
                      <a:pt x="43" y="366"/>
                    </a:lnTo>
                    <a:lnTo>
                      <a:pt x="46" y="372"/>
                    </a:lnTo>
                    <a:lnTo>
                      <a:pt x="51" y="369"/>
                    </a:lnTo>
                    <a:lnTo>
                      <a:pt x="46" y="366"/>
                    </a:lnTo>
                    <a:lnTo>
                      <a:pt x="51" y="366"/>
                    </a:lnTo>
                    <a:lnTo>
                      <a:pt x="54" y="364"/>
                    </a:lnTo>
                    <a:lnTo>
                      <a:pt x="54" y="358"/>
                    </a:lnTo>
                    <a:lnTo>
                      <a:pt x="51" y="358"/>
                    </a:lnTo>
                    <a:lnTo>
                      <a:pt x="51" y="361"/>
                    </a:lnTo>
                    <a:lnTo>
                      <a:pt x="51" y="364"/>
                    </a:lnTo>
                    <a:lnTo>
                      <a:pt x="46" y="361"/>
                    </a:lnTo>
                    <a:lnTo>
                      <a:pt x="43" y="364"/>
                    </a:lnTo>
                    <a:lnTo>
                      <a:pt x="41" y="361"/>
                    </a:lnTo>
                    <a:lnTo>
                      <a:pt x="38" y="358"/>
                    </a:lnTo>
                    <a:lnTo>
                      <a:pt x="38" y="353"/>
                    </a:lnTo>
                    <a:lnTo>
                      <a:pt x="43" y="350"/>
                    </a:lnTo>
                    <a:lnTo>
                      <a:pt x="43" y="353"/>
                    </a:lnTo>
                    <a:lnTo>
                      <a:pt x="46" y="350"/>
                    </a:lnTo>
                    <a:lnTo>
                      <a:pt x="51" y="347"/>
                    </a:lnTo>
                    <a:lnTo>
                      <a:pt x="56" y="350"/>
                    </a:lnTo>
                    <a:lnTo>
                      <a:pt x="56" y="344"/>
                    </a:lnTo>
                    <a:lnTo>
                      <a:pt x="56" y="341"/>
                    </a:lnTo>
                    <a:lnTo>
                      <a:pt x="62" y="341"/>
                    </a:lnTo>
                    <a:lnTo>
                      <a:pt x="64" y="330"/>
                    </a:lnTo>
                    <a:lnTo>
                      <a:pt x="62" y="336"/>
                    </a:lnTo>
                    <a:lnTo>
                      <a:pt x="56" y="336"/>
                    </a:lnTo>
                    <a:lnTo>
                      <a:pt x="54" y="336"/>
                    </a:lnTo>
                    <a:lnTo>
                      <a:pt x="54" y="330"/>
                    </a:lnTo>
                    <a:lnTo>
                      <a:pt x="56" y="328"/>
                    </a:lnTo>
                    <a:lnTo>
                      <a:pt x="56" y="325"/>
                    </a:lnTo>
                    <a:lnTo>
                      <a:pt x="54" y="325"/>
                    </a:lnTo>
                    <a:lnTo>
                      <a:pt x="51" y="325"/>
                    </a:lnTo>
                    <a:lnTo>
                      <a:pt x="46" y="325"/>
                    </a:lnTo>
                    <a:lnTo>
                      <a:pt x="41" y="320"/>
                    </a:lnTo>
                    <a:lnTo>
                      <a:pt x="41" y="317"/>
                    </a:lnTo>
                    <a:lnTo>
                      <a:pt x="43" y="314"/>
                    </a:lnTo>
                    <a:lnTo>
                      <a:pt x="51" y="320"/>
                    </a:lnTo>
                    <a:lnTo>
                      <a:pt x="54" y="320"/>
                    </a:lnTo>
                    <a:lnTo>
                      <a:pt x="54" y="317"/>
                    </a:lnTo>
                    <a:lnTo>
                      <a:pt x="46" y="314"/>
                    </a:lnTo>
                    <a:lnTo>
                      <a:pt x="43" y="314"/>
                    </a:lnTo>
                    <a:lnTo>
                      <a:pt x="46" y="308"/>
                    </a:lnTo>
                    <a:lnTo>
                      <a:pt x="51" y="308"/>
                    </a:lnTo>
                    <a:lnTo>
                      <a:pt x="54" y="303"/>
                    </a:lnTo>
                    <a:lnTo>
                      <a:pt x="51" y="300"/>
                    </a:lnTo>
                    <a:lnTo>
                      <a:pt x="51" y="303"/>
                    </a:lnTo>
                    <a:lnTo>
                      <a:pt x="46" y="305"/>
                    </a:lnTo>
                    <a:lnTo>
                      <a:pt x="41" y="305"/>
                    </a:lnTo>
                    <a:lnTo>
                      <a:pt x="38" y="303"/>
                    </a:lnTo>
                    <a:lnTo>
                      <a:pt x="38" y="300"/>
                    </a:lnTo>
                    <a:lnTo>
                      <a:pt x="46" y="294"/>
                    </a:lnTo>
                    <a:lnTo>
                      <a:pt x="41" y="289"/>
                    </a:lnTo>
                    <a:lnTo>
                      <a:pt x="38" y="289"/>
                    </a:lnTo>
                    <a:lnTo>
                      <a:pt x="36" y="286"/>
                    </a:lnTo>
                    <a:lnTo>
                      <a:pt x="38" y="278"/>
                    </a:lnTo>
                    <a:lnTo>
                      <a:pt x="43" y="275"/>
                    </a:lnTo>
                    <a:lnTo>
                      <a:pt x="43" y="264"/>
                    </a:lnTo>
                    <a:lnTo>
                      <a:pt x="41" y="261"/>
                    </a:lnTo>
                    <a:lnTo>
                      <a:pt x="38" y="261"/>
                    </a:lnTo>
                    <a:lnTo>
                      <a:pt x="38" y="267"/>
                    </a:lnTo>
                    <a:lnTo>
                      <a:pt x="36" y="272"/>
                    </a:lnTo>
                    <a:lnTo>
                      <a:pt x="33" y="272"/>
                    </a:lnTo>
                    <a:lnTo>
                      <a:pt x="28" y="267"/>
                    </a:lnTo>
                    <a:lnTo>
                      <a:pt x="36" y="258"/>
                    </a:lnTo>
                    <a:lnTo>
                      <a:pt x="36" y="255"/>
                    </a:lnTo>
                    <a:lnTo>
                      <a:pt x="38" y="255"/>
                    </a:lnTo>
                    <a:lnTo>
                      <a:pt x="38" y="253"/>
                    </a:lnTo>
                    <a:lnTo>
                      <a:pt x="36" y="247"/>
                    </a:lnTo>
                    <a:lnTo>
                      <a:pt x="33" y="244"/>
                    </a:lnTo>
                    <a:lnTo>
                      <a:pt x="28" y="242"/>
                    </a:lnTo>
                    <a:lnTo>
                      <a:pt x="33" y="242"/>
                    </a:lnTo>
                    <a:lnTo>
                      <a:pt x="38" y="242"/>
                    </a:lnTo>
                    <a:lnTo>
                      <a:pt x="41" y="242"/>
                    </a:lnTo>
                    <a:lnTo>
                      <a:pt x="41" y="239"/>
                    </a:lnTo>
                    <a:lnTo>
                      <a:pt x="41" y="233"/>
                    </a:lnTo>
                    <a:lnTo>
                      <a:pt x="43" y="230"/>
                    </a:lnTo>
                    <a:lnTo>
                      <a:pt x="43" y="225"/>
                    </a:lnTo>
                    <a:lnTo>
                      <a:pt x="43" y="222"/>
                    </a:lnTo>
                    <a:lnTo>
                      <a:pt x="41" y="222"/>
                    </a:lnTo>
                    <a:lnTo>
                      <a:pt x="38" y="230"/>
                    </a:lnTo>
                    <a:lnTo>
                      <a:pt x="38" y="225"/>
                    </a:lnTo>
                    <a:lnTo>
                      <a:pt x="36" y="219"/>
                    </a:lnTo>
                    <a:lnTo>
                      <a:pt x="36" y="216"/>
                    </a:lnTo>
                    <a:lnTo>
                      <a:pt x="38" y="211"/>
                    </a:lnTo>
                    <a:lnTo>
                      <a:pt x="41" y="211"/>
                    </a:lnTo>
                    <a:lnTo>
                      <a:pt x="41" y="206"/>
                    </a:lnTo>
                    <a:lnTo>
                      <a:pt x="41" y="203"/>
                    </a:lnTo>
                    <a:lnTo>
                      <a:pt x="38" y="203"/>
                    </a:lnTo>
                    <a:lnTo>
                      <a:pt x="38" y="211"/>
                    </a:lnTo>
                    <a:lnTo>
                      <a:pt x="36" y="214"/>
                    </a:lnTo>
                    <a:lnTo>
                      <a:pt x="28" y="214"/>
                    </a:lnTo>
                    <a:lnTo>
                      <a:pt x="28" y="211"/>
                    </a:lnTo>
                    <a:lnTo>
                      <a:pt x="36" y="206"/>
                    </a:lnTo>
                    <a:lnTo>
                      <a:pt x="36" y="203"/>
                    </a:lnTo>
                    <a:lnTo>
                      <a:pt x="36" y="200"/>
                    </a:lnTo>
                    <a:lnTo>
                      <a:pt x="33" y="197"/>
                    </a:lnTo>
                    <a:lnTo>
                      <a:pt x="28" y="197"/>
                    </a:lnTo>
                    <a:lnTo>
                      <a:pt x="33" y="203"/>
                    </a:lnTo>
                    <a:lnTo>
                      <a:pt x="28" y="206"/>
                    </a:lnTo>
                    <a:lnTo>
                      <a:pt x="26" y="206"/>
                    </a:lnTo>
                    <a:lnTo>
                      <a:pt x="26" y="203"/>
                    </a:lnTo>
                    <a:lnTo>
                      <a:pt x="28" y="197"/>
                    </a:lnTo>
                    <a:lnTo>
                      <a:pt x="26" y="194"/>
                    </a:lnTo>
                    <a:lnTo>
                      <a:pt x="26" y="189"/>
                    </a:lnTo>
                    <a:lnTo>
                      <a:pt x="28" y="192"/>
                    </a:lnTo>
                    <a:lnTo>
                      <a:pt x="33" y="192"/>
                    </a:lnTo>
                    <a:lnTo>
                      <a:pt x="33" y="183"/>
                    </a:lnTo>
                    <a:lnTo>
                      <a:pt x="33" y="180"/>
                    </a:lnTo>
                    <a:lnTo>
                      <a:pt x="26" y="178"/>
                    </a:lnTo>
                    <a:lnTo>
                      <a:pt x="26" y="175"/>
                    </a:lnTo>
                    <a:lnTo>
                      <a:pt x="28" y="172"/>
                    </a:lnTo>
                    <a:lnTo>
                      <a:pt x="36" y="178"/>
                    </a:lnTo>
                    <a:lnTo>
                      <a:pt x="38" y="178"/>
                    </a:lnTo>
                    <a:lnTo>
                      <a:pt x="41" y="178"/>
                    </a:lnTo>
                    <a:lnTo>
                      <a:pt x="41" y="175"/>
                    </a:lnTo>
                    <a:lnTo>
                      <a:pt x="41" y="172"/>
                    </a:lnTo>
                    <a:lnTo>
                      <a:pt x="36" y="175"/>
                    </a:lnTo>
                    <a:lnTo>
                      <a:pt x="33" y="175"/>
                    </a:lnTo>
                    <a:lnTo>
                      <a:pt x="33" y="172"/>
                    </a:lnTo>
                    <a:lnTo>
                      <a:pt x="33" y="167"/>
                    </a:lnTo>
                    <a:lnTo>
                      <a:pt x="36" y="167"/>
                    </a:lnTo>
                    <a:lnTo>
                      <a:pt x="38" y="167"/>
                    </a:lnTo>
                    <a:lnTo>
                      <a:pt x="41" y="167"/>
                    </a:lnTo>
                    <a:lnTo>
                      <a:pt x="43" y="167"/>
                    </a:lnTo>
                    <a:lnTo>
                      <a:pt x="46" y="167"/>
                    </a:lnTo>
                    <a:lnTo>
                      <a:pt x="46" y="161"/>
                    </a:lnTo>
                    <a:lnTo>
                      <a:pt x="41" y="158"/>
                    </a:lnTo>
                    <a:lnTo>
                      <a:pt x="38" y="156"/>
                    </a:lnTo>
                    <a:lnTo>
                      <a:pt x="41" y="147"/>
                    </a:lnTo>
                    <a:lnTo>
                      <a:pt x="38" y="141"/>
                    </a:lnTo>
                    <a:lnTo>
                      <a:pt x="36" y="139"/>
                    </a:lnTo>
                    <a:lnTo>
                      <a:pt x="38" y="136"/>
                    </a:lnTo>
                    <a:lnTo>
                      <a:pt x="41" y="139"/>
                    </a:lnTo>
                    <a:lnTo>
                      <a:pt x="43" y="139"/>
                    </a:lnTo>
                    <a:lnTo>
                      <a:pt x="43" y="141"/>
                    </a:lnTo>
                    <a:lnTo>
                      <a:pt x="46" y="141"/>
                    </a:lnTo>
                    <a:lnTo>
                      <a:pt x="46" y="139"/>
                    </a:lnTo>
                    <a:lnTo>
                      <a:pt x="46" y="136"/>
                    </a:lnTo>
                    <a:lnTo>
                      <a:pt x="46" y="133"/>
                    </a:lnTo>
                    <a:lnTo>
                      <a:pt x="54" y="133"/>
                    </a:lnTo>
                    <a:lnTo>
                      <a:pt x="56" y="128"/>
                    </a:lnTo>
                    <a:lnTo>
                      <a:pt x="54" y="128"/>
                    </a:lnTo>
                    <a:lnTo>
                      <a:pt x="46" y="125"/>
                    </a:lnTo>
                    <a:lnTo>
                      <a:pt x="46" y="119"/>
                    </a:lnTo>
                    <a:lnTo>
                      <a:pt x="51" y="114"/>
                    </a:lnTo>
                    <a:lnTo>
                      <a:pt x="56" y="119"/>
                    </a:lnTo>
                    <a:lnTo>
                      <a:pt x="59" y="119"/>
                    </a:lnTo>
                    <a:lnTo>
                      <a:pt x="62" y="117"/>
                    </a:lnTo>
                    <a:lnTo>
                      <a:pt x="59" y="114"/>
                    </a:lnTo>
                    <a:lnTo>
                      <a:pt x="51" y="114"/>
                    </a:lnTo>
                    <a:lnTo>
                      <a:pt x="46" y="111"/>
                    </a:lnTo>
                    <a:lnTo>
                      <a:pt x="51" y="108"/>
                    </a:lnTo>
                    <a:lnTo>
                      <a:pt x="56" y="111"/>
                    </a:lnTo>
                    <a:lnTo>
                      <a:pt x="59" y="111"/>
                    </a:lnTo>
                    <a:lnTo>
                      <a:pt x="59" y="105"/>
                    </a:lnTo>
                    <a:lnTo>
                      <a:pt x="59" y="100"/>
                    </a:lnTo>
                    <a:lnTo>
                      <a:pt x="62" y="100"/>
                    </a:lnTo>
                    <a:lnTo>
                      <a:pt x="64" y="105"/>
                    </a:lnTo>
                    <a:lnTo>
                      <a:pt x="64" y="97"/>
                    </a:lnTo>
                    <a:lnTo>
                      <a:pt x="64" y="94"/>
                    </a:lnTo>
                    <a:lnTo>
                      <a:pt x="64" y="92"/>
                    </a:lnTo>
                    <a:lnTo>
                      <a:pt x="72" y="92"/>
                    </a:lnTo>
                    <a:lnTo>
                      <a:pt x="72" y="97"/>
                    </a:lnTo>
                    <a:lnTo>
                      <a:pt x="75" y="97"/>
                    </a:lnTo>
                    <a:lnTo>
                      <a:pt x="75" y="92"/>
                    </a:lnTo>
                    <a:lnTo>
                      <a:pt x="77" y="89"/>
                    </a:lnTo>
                    <a:lnTo>
                      <a:pt x="80" y="86"/>
                    </a:lnTo>
                    <a:lnTo>
                      <a:pt x="80" y="83"/>
                    </a:lnTo>
                    <a:lnTo>
                      <a:pt x="80" y="75"/>
                    </a:lnTo>
                    <a:lnTo>
                      <a:pt x="80" y="72"/>
                    </a:lnTo>
                    <a:lnTo>
                      <a:pt x="82" y="69"/>
                    </a:lnTo>
                    <a:lnTo>
                      <a:pt x="80" y="64"/>
                    </a:lnTo>
                    <a:lnTo>
                      <a:pt x="77" y="58"/>
                    </a:lnTo>
                    <a:lnTo>
                      <a:pt x="80" y="58"/>
                    </a:lnTo>
                    <a:lnTo>
                      <a:pt x="80" y="53"/>
                    </a:lnTo>
                    <a:lnTo>
                      <a:pt x="82" y="53"/>
                    </a:lnTo>
                    <a:lnTo>
                      <a:pt x="82" y="56"/>
                    </a:lnTo>
                    <a:lnTo>
                      <a:pt x="82" y="58"/>
                    </a:lnTo>
                    <a:lnTo>
                      <a:pt x="85" y="58"/>
                    </a:lnTo>
                    <a:lnTo>
                      <a:pt x="87" y="53"/>
                    </a:lnTo>
                    <a:lnTo>
                      <a:pt x="87" y="50"/>
                    </a:lnTo>
                    <a:lnTo>
                      <a:pt x="82" y="50"/>
                    </a:lnTo>
                    <a:lnTo>
                      <a:pt x="80" y="42"/>
                    </a:lnTo>
                    <a:lnTo>
                      <a:pt x="82" y="36"/>
                    </a:lnTo>
                    <a:lnTo>
                      <a:pt x="82" y="42"/>
                    </a:lnTo>
                    <a:lnTo>
                      <a:pt x="85" y="42"/>
                    </a:lnTo>
                    <a:lnTo>
                      <a:pt x="85" y="45"/>
                    </a:lnTo>
                    <a:lnTo>
                      <a:pt x="82" y="47"/>
                    </a:lnTo>
                    <a:lnTo>
                      <a:pt x="85" y="47"/>
                    </a:lnTo>
                    <a:lnTo>
                      <a:pt x="87" y="47"/>
                    </a:lnTo>
                    <a:lnTo>
                      <a:pt x="87" y="45"/>
                    </a:lnTo>
                    <a:lnTo>
                      <a:pt x="87" y="42"/>
                    </a:lnTo>
                    <a:lnTo>
                      <a:pt x="87" y="36"/>
                    </a:lnTo>
                    <a:lnTo>
                      <a:pt x="85" y="30"/>
                    </a:lnTo>
                    <a:lnTo>
                      <a:pt x="87" y="28"/>
                    </a:lnTo>
                    <a:lnTo>
                      <a:pt x="92" y="30"/>
                    </a:lnTo>
                    <a:lnTo>
                      <a:pt x="92" y="33"/>
                    </a:lnTo>
                    <a:lnTo>
                      <a:pt x="95" y="33"/>
                    </a:lnTo>
                    <a:lnTo>
                      <a:pt x="98" y="30"/>
                    </a:lnTo>
                    <a:lnTo>
                      <a:pt x="100" y="30"/>
                    </a:lnTo>
                    <a:lnTo>
                      <a:pt x="103" y="30"/>
                    </a:lnTo>
                    <a:lnTo>
                      <a:pt x="103" y="28"/>
                    </a:lnTo>
                    <a:lnTo>
                      <a:pt x="105" y="28"/>
                    </a:lnTo>
                    <a:lnTo>
                      <a:pt x="105" y="25"/>
                    </a:lnTo>
                    <a:lnTo>
                      <a:pt x="105" y="22"/>
                    </a:lnTo>
                    <a:lnTo>
                      <a:pt x="100" y="19"/>
                    </a:lnTo>
                    <a:lnTo>
                      <a:pt x="100" y="14"/>
                    </a:lnTo>
                    <a:lnTo>
                      <a:pt x="155" y="11"/>
                    </a:lnTo>
                    <a:lnTo>
                      <a:pt x="160" y="11"/>
                    </a:lnTo>
                    <a:lnTo>
                      <a:pt x="190" y="8"/>
                    </a:lnTo>
                    <a:lnTo>
                      <a:pt x="201" y="8"/>
                    </a:lnTo>
                    <a:lnTo>
                      <a:pt x="219" y="6"/>
                    </a:lnTo>
                    <a:lnTo>
                      <a:pt x="237" y="6"/>
                    </a:lnTo>
                    <a:lnTo>
                      <a:pt x="239" y="6"/>
                    </a:lnTo>
                    <a:lnTo>
                      <a:pt x="275" y="3"/>
                    </a:lnTo>
                    <a:lnTo>
                      <a:pt x="278" y="0"/>
                    </a:lnTo>
                    <a:lnTo>
                      <a:pt x="294" y="0"/>
                    </a:lnTo>
                    <a:lnTo>
                      <a:pt x="299" y="8"/>
                    </a:lnTo>
                    <a:lnTo>
                      <a:pt x="301" y="11"/>
                    </a:lnTo>
                    <a:lnTo>
                      <a:pt x="301" y="50"/>
                    </a:lnTo>
                    <a:lnTo>
                      <a:pt x="301" y="64"/>
                    </a:lnTo>
                    <a:lnTo>
                      <a:pt x="301" y="78"/>
                    </a:lnTo>
                    <a:lnTo>
                      <a:pt x="299" y="108"/>
                    </a:lnTo>
                    <a:lnTo>
                      <a:pt x="299" y="111"/>
                    </a:lnTo>
                    <a:lnTo>
                      <a:pt x="299" y="150"/>
                    </a:lnTo>
                    <a:lnTo>
                      <a:pt x="299" y="175"/>
                    </a:lnTo>
                    <a:lnTo>
                      <a:pt x="299" y="206"/>
                    </a:lnTo>
                    <a:lnTo>
                      <a:pt x="296" y="242"/>
                    </a:lnTo>
                    <a:lnTo>
                      <a:pt x="296" y="247"/>
                    </a:lnTo>
                    <a:lnTo>
                      <a:pt x="296" y="289"/>
                    </a:lnTo>
                    <a:lnTo>
                      <a:pt x="296" y="325"/>
                    </a:lnTo>
                    <a:lnTo>
                      <a:pt x="296" y="336"/>
                    </a:lnTo>
                    <a:lnTo>
                      <a:pt x="296" y="372"/>
                    </a:lnTo>
                    <a:lnTo>
                      <a:pt x="296" y="394"/>
                    </a:lnTo>
                    <a:lnTo>
                      <a:pt x="301" y="428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361">
                <a:extLst>
                  <a:ext uri="{FF2B5EF4-FFF2-40B4-BE49-F238E27FC236}">
                    <a16:creationId xmlns:a16="http://schemas.microsoft.com/office/drawing/2014/main" id="{E032431A-0BDA-4AC1-A5E8-E69C7D16D2D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41" y="2450"/>
                <a:ext cx="479" cy="544"/>
              </a:xfrm>
              <a:custGeom>
                <a:avLst/>
                <a:gdLst>
                  <a:gd name="T0" fmla="*/ 85 w 479"/>
                  <a:gd name="T1" fmla="*/ 384 h 544"/>
                  <a:gd name="T2" fmla="*/ 91 w 479"/>
                  <a:gd name="T3" fmla="*/ 365 h 544"/>
                  <a:gd name="T4" fmla="*/ 99 w 479"/>
                  <a:gd name="T5" fmla="*/ 353 h 544"/>
                  <a:gd name="T6" fmla="*/ 91 w 479"/>
                  <a:gd name="T7" fmla="*/ 339 h 544"/>
                  <a:gd name="T8" fmla="*/ 78 w 479"/>
                  <a:gd name="T9" fmla="*/ 314 h 544"/>
                  <a:gd name="T10" fmla="*/ 73 w 479"/>
                  <a:gd name="T11" fmla="*/ 297 h 544"/>
                  <a:gd name="T12" fmla="*/ 47 w 479"/>
                  <a:gd name="T13" fmla="*/ 216 h 544"/>
                  <a:gd name="T14" fmla="*/ 26 w 479"/>
                  <a:gd name="T15" fmla="*/ 141 h 544"/>
                  <a:gd name="T16" fmla="*/ 3 w 479"/>
                  <a:gd name="T17" fmla="*/ 48 h 544"/>
                  <a:gd name="T18" fmla="*/ 57 w 479"/>
                  <a:gd name="T19" fmla="*/ 25 h 544"/>
                  <a:gd name="T20" fmla="*/ 135 w 479"/>
                  <a:gd name="T21" fmla="*/ 17 h 544"/>
                  <a:gd name="T22" fmla="*/ 228 w 479"/>
                  <a:gd name="T23" fmla="*/ 0 h 544"/>
                  <a:gd name="T24" fmla="*/ 223 w 479"/>
                  <a:gd name="T25" fmla="*/ 6 h 544"/>
                  <a:gd name="T26" fmla="*/ 215 w 479"/>
                  <a:gd name="T27" fmla="*/ 20 h 544"/>
                  <a:gd name="T28" fmla="*/ 210 w 479"/>
                  <a:gd name="T29" fmla="*/ 34 h 544"/>
                  <a:gd name="T30" fmla="*/ 220 w 479"/>
                  <a:gd name="T31" fmla="*/ 48 h 544"/>
                  <a:gd name="T32" fmla="*/ 235 w 479"/>
                  <a:gd name="T33" fmla="*/ 59 h 544"/>
                  <a:gd name="T34" fmla="*/ 256 w 479"/>
                  <a:gd name="T35" fmla="*/ 62 h 544"/>
                  <a:gd name="T36" fmla="*/ 269 w 479"/>
                  <a:gd name="T37" fmla="*/ 82 h 544"/>
                  <a:gd name="T38" fmla="*/ 287 w 479"/>
                  <a:gd name="T39" fmla="*/ 109 h 544"/>
                  <a:gd name="T40" fmla="*/ 300 w 479"/>
                  <a:gd name="T41" fmla="*/ 126 h 544"/>
                  <a:gd name="T42" fmla="*/ 318 w 479"/>
                  <a:gd name="T43" fmla="*/ 135 h 544"/>
                  <a:gd name="T44" fmla="*/ 334 w 479"/>
                  <a:gd name="T45" fmla="*/ 154 h 544"/>
                  <a:gd name="T46" fmla="*/ 352 w 479"/>
                  <a:gd name="T47" fmla="*/ 163 h 544"/>
                  <a:gd name="T48" fmla="*/ 357 w 479"/>
                  <a:gd name="T49" fmla="*/ 174 h 544"/>
                  <a:gd name="T50" fmla="*/ 360 w 479"/>
                  <a:gd name="T51" fmla="*/ 185 h 544"/>
                  <a:gd name="T52" fmla="*/ 367 w 479"/>
                  <a:gd name="T53" fmla="*/ 188 h 544"/>
                  <a:gd name="T54" fmla="*/ 375 w 479"/>
                  <a:gd name="T55" fmla="*/ 196 h 544"/>
                  <a:gd name="T56" fmla="*/ 393 w 479"/>
                  <a:gd name="T57" fmla="*/ 211 h 544"/>
                  <a:gd name="T58" fmla="*/ 406 w 479"/>
                  <a:gd name="T59" fmla="*/ 216 h 544"/>
                  <a:gd name="T60" fmla="*/ 411 w 479"/>
                  <a:gd name="T61" fmla="*/ 233 h 544"/>
                  <a:gd name="T62" fmla="*/ 417 w 479"/>
                  <a:gd name="T63" fmla="*/ 247 h 544"/>
                  <a:gd name="T64" fmla="*/ 425 w 479"/>
                  <a:gd name="T65" fmla="*/ 264 h 544"/>
                  <a:gd name="T66" fmla="*/ 445 w 479"/>
                  <a:gd name="T67" fmla="*/ 278 h 544"/>
                  <a:gd name="T68" fmla="*/ 450 w 479"/>
                  <a:gd name="T69" fmla="*/ 292 h 544"/>
                  <a:gd name="T70" fmla="*/ 456 w 479"/>
                  <a:gd name="T71" fmla="*/ 317 h 544"/>
                  <a:gd name="T72" fmla="*/ 458 w 479"/>
                  <a:gd name="T73" fmla="*/ 348 h 544"/>
                  <a:gd name="T74" fmla="*/ 448 w 479"/>
                  <a:gd name="T75" fmla="*/ 345 h 544"/>
                  <a:gd name="T76" fmla="*/ 453 w 479"/>
                  <a:gd name="T77" fmla="*/ 345 h 544"/>
                  <a:gd name="T78" fmla="*/ 456 w 479"/>
                  <a:gd name="T79" fmla="*/ 356 h 544"/>
                  <a:gd name="T80" fmla="*/ 458 w 479"/>
                  <a:gd name="T81" fmla="*/ 381 h 544"/>
                  <a:gd name="T82" fmla="*/ 450 w 479"/>
                  <a:gd name="T83" fmla="*/ 412 h 544"/>
                  <a:gd name="T84" fmla="*/ 453 w 479"/>
                  <a:gd name="T85" fmla="*/ 421 h 544"/>
                  <a:gd name="T86" fmla="*/ 440 w 479"/>
                  <a:gd name="T87" fmla="*/ 451 h 544"/>
                  <a:gd name="T88" fmla="*/ 437 w 479"/>
                  <a:gd name="T89" fmla="*/ 474 h 544"/>
                  <a:gd name="T90" fmla="*/ 435 w 479"/>
                  <a:gd name="T91" fmla="*/ 493 h 544"/>
                  <a:gd name="T92" fmla="*/ 417 w 479"/>
                  <a:gd name="T93" fmla="*/ 491 h 544"/>
                  <a:gd name="T94" fmla="*/ 399 w 479"/>
                  <a:gd name="T95" fmla="*/ 485 h 544"/>
                  <a:gd name="T96" fmla="*/ 393 w 479"/>
                  <a:gd name="T97" fmla="*/ 508 h 544"/>
                  <a:gd name="T98" fmla="*/ 399 w 479"/>
                  <a:gd name="T99" fmla="*/ 538 h 544"/>
                  <a:gd name="T100" fmla="*/ 380 w 479"/>
                  <a:gd name="T101" fmla="*/ 530 h 544"/>
                  <a:gd name="T102" fmla="*/ 355 w 479"/>
                  <a:gd name="T103" fmla="*/ 524 h 544"/>
                  <a:gd name="T104" fmla="*/ 272 w 479"/>
                  <a:gd name="T105" fmla="*/ 527 h 544"/>
                  <a:gd name="T106" fmla="*/ 179 w 479"/>
                  <a:gd name="T107" fmla="*/ 532 h 544"/>
                  <a:gd name="T108" fmla="*/ 116 w 479"/>
                  <a:gd name="T109" fmla="*/ 532 h 544"/>
                  <a:gd name="T110" fmla="*/ 111 w 479"/>
                  <a:gd name="T111" fmla="*/ 510 h 544"/>
                  <a:gd name="T112" fmla="*/ 96 w 479"/>
                  <a:gd name="T113" fmla="*/ 488 h 544"/>
                  <a:gd name="T114" fmla="*/ 96 w 479"/>
                  <a:gd name="T115" fmla="*/ 468 h 544"/>
                  <a:gd name="T116" fmla="*/ 96 w 479"/>
                  <a:gd name="T117" fmla="*/ 440 h 544"/>
                  <a:gd name="T118" fmla="*/ 83 w 479"/>
                  <a:gd name="T119" fmla="*/ 412 h 544"/>
                  <a:gd name="T120" fmla="*/ 448 w 479"/>
                  <a:gd name="T121" fmla="*/ 488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9" h="544">
                    <a:moveTo>
                      <a:pt x="83" y="412"/>
                    </a:moveTo>
                    <a:lnTo>
                      <a:pt x="83" y="404"/>
                    </a:lnTo>
                    <a:lnTo>
                      <a:pt x="83" y="398"/>
                    </a:lnTo>
                    <a:lnTo>
                      <a:pt x="85" y="387"/>
                    </a:lnTo>
                    <a:lnTo>
                      <a:pt x="85" y="384"/>
                    </a:lnTo>
                    <a:lnTo>
                      <a:pt x="85" y="381"/>
                    </a:lnTo>
                    <a:lnTo>
                      <a:pt x="85" y="378"/>
                    </a:lnTo>
                    <a:lnTo>
                      <a:pt x="85" y="376"/>
                    </a:lnTo>
                    <a:lnTo>
                      <a:pt x="85" y="373"/>
                    </a:lnTo>
                    <a:lnTo>
                      <a:pt x="91" y="365"/>
                    </a:lnTo>
                    <a:lnTo>
                      <a:pt x="96" y="362"/>
                    </a:lnTo>
                    <a:lnTo>
                      <a:pt x="93" y="359"/>
                    </a:lnTo>
                    <a:lnTo>
                      <a:pt x="99" y="359"/>
                    </a:lnTo>
                    <a:lnTo>
                      <a:pt x="99" y="356"/>
                    </a:lnTo>
                    <a:lnTo>
                      <a:pt x="99" y="353"/>
                    </a:lnTo>
                    <a:lnTo>
                      <a:pt x="96" y="348"/>
                    </a:lnTo>
                    <a:lnTo>
                      <a:pt x="91" y="345"/>
                    </a:lnTo>
                    <a:lnTo>
                      <a:pt x="91" y="342"/>
                    </a:lnTo>
                    <a:lnTo>
                      <a:pt x="93" y="339"/>
                    </a:lnTo>
                    <a:lnTo>
                      <a:pt x="91" y="339"/>
                    </a:lnTo>
                    <a:lnTo>
                      <a:pt x="91" y="334"/>
                    </a:lnTo>
                    <a:lnTo>
                      <a:pt x="91" y="331"/>
                    </a:lnTo>
                    <a:lnTo>
                      <a:pt x="85" y="322"/>
                    </a:lnTo>
                    <a:lnTo>
                      <a:pt x="78" y="317"/>
                    </a:lnTo>
                    <a:lnTo>
                      <a:pt x="78" y="314"/>
                    </a:lnTo>
                    <a:lnTo>
                      <a:pt x="78" y="311"/>
                    </a:lnTo>
                    <a:lnTo>
                      <a:pt x="75" y="311"/>
                    </a:lnTo>
                    <a:lnTo>
                      <a:pt x="75" y="306"/>
                    </a:lnTo>
                    <a:lnTo>
                      <a:pt x="75" y="303"/>
                    </a:lnTo>
                    <a:lnTo>
                      <a:pt x="73" y="297"/>
                    </a:lnTo>
                    <a:lnTo>
                      <a:pt x="73" y="295"/>
                    </a:lnTo>
                    <a:lnTo>
                      <a:pt x="68" y="292"/>
                    </a:lnTo>
                    <a:lnTo>
                      <a:pt x="65" y="283"/>
                    </a:lnTo>
                    <a:lnTo>
                      <a:pt x="57" y="252"/>
                    </a:lnTo>
                    <a:lnTo>
                      <a:pt x="47" y="216"/>
                    </a:lnTo>
                    <a:lnTo>
                      <a:pt x="44" y="211"/>
                    </a:lnTo>
                    <a:lnTo>
                      <a:pt x="41" y="191"/>
                    </a:lnTo>
                    <a:lnTo>
                      <a:pt x="34" y="163"/>
                    </a:lnTo>
                    <a:lnTo>
                      <a:pt x="31" y="154"/>
                    </a:lnTo>
                    <a:lnTo>
                      <a:pt x="26" y="141"/>
                    </a:lnTo>
                    <a:lnTo>
                      <a:pt x="21" y="115"/>
                    </a:lnTo>
                    <a:lnTo>
                      <a:pt x="15" y="87"/>
                    </a:lnTo>
                    <a:lnTo>
                      <a:pt x="13" y="82"/>
                    </a:lnTo>
                    <a:lnTo>
                      <a:pt x="8" y="76"/>
                    </a:lnTo>
                    <a:lnTo>
                      <a:pt x="3" y="48"/>
                    </a:lnTo>
                    <a:lnTo>
                      <a:pt x="0" y="34"/>
                    </a:lnTo>
                    <a:lnTo>
                      <a:pt x="13" y="28"/>
                    </a:lnTo>
                    <a:lnTo>
                      <a:pt x="21" y="28"/>
                    </a:lnTo>
                    <a:lnTo>
                      <a:pt x="31" y="28"/>
                    </a:lnTo>
                    <a:lnTo>
                      <a:pt x="57" y="25"/>
                    </a:lnTo>
                    <a:lnTo>
                      <a:pt x="73" y="23"/>
                    </a:lnTo>
                    <a:lnTo>
                      <a:pt x="75" y="23"/>
                    </a:lnTo>
                    <a:lnTo>
                      <a:pt x="91" y="23"/>
                    </a:lnTo>
                    <a:lnTo>
                      <a:pt x="116" y="17"/>
                    </a:lnTo>
                    <a:lnTo>
                      <a:pt x="135" y="17"/>
                    </a:lnTo>
                    <a:lnTo>
                      <a:pt x="145" y="14"/>
                    </a:lnTo>
                    <a:lnTo>
                      <a:pt x="153" y="14"/>
                    </a:lnTo>
                    <a:lnTo>
                      <a:pt x="184" y="6"/>
                    </a:lnTo>
                    <a:lnTo>
                      <a:pt x="189" y="6"/>
                    </a:lnTo>
                    <a:lnTo>
                      <a:pt x="228" y="0"/>
                    </a:lnTo>
                    <a:lnTo>
                      <a:pt x="228" y="3"/>
                    </a:lnTo>
                    <a:lnTo>
                      <a:pt x="228" y="6"/>
                    </a:lnTo>
                    <a:lnTo>
                      <a:pt x="223" y="6"/>
                    </a:lnTo>
                    <a:lnTo>
                      <a:pt x="228" y="9"/>
                    </a:lnTo>
                    <a:lnTo>
                      <a:pt x="223" y="6"/>
                    </a:lnTo>
                    <a:lnTo>
                      <a:pt x="223" y="9"/>
                    </a:lnTo>
                    <a:lnTo>
                      <a:pt x="220" y="14"/>
                    </a:lnTo>
                    <a:lnTo>
                      <a:pt x="217" y="17"/>
                    </a:lnTo>
                    <a:lnTo>
                      <a:pt x="215" y="17"/>
                    </a:lnTo>
                    <a:lnTo>
                      <a:pt x="215" y="20"/>
                    </a:lnTo>
                    <a:lnTo>
                      <a:pt x="215" y="23"/>
                    </a:lnTo>
                    <a:lnTo>
                      <a:pt x="215" y="25"/>
                    </a:lnTo>
                    <a:lnTo>
                      <a:pt x="212" y="25"/>
                    </a:lnTo>
                    <a:lnTo>
                      <a:pt x="210" y="28"/>
                    </a:lnTo>
                    <a:lnTo>
                      <a:pt x="210" y="34"/>
                    </a:lnTo>
                    <a:lnTo>
                      <a:pt x="210" y="37"/>
                    </a:lnTo>
                    <a:lnTo>
                      <a:pt x="210" y="40"/>
                    </a:lnTo>
                    <a:lnTo>
                      <a:pt x="210" y="42"/>
                    </a:lnTo>
                    <a:lnTo>
                      <a:pt x="215" y="45"/>
                    </a:lnTo>
                    <a:lnTo>
                      <a:pt x="220" y="48"/>
                    </a:lnTo>
                    <a:lnTo>
                      <a:pt x="228" y="48"/>
                    </a:lnTo>
                    <a:lnTo>
                      <a:pt x="228" y="51"/>
                    </a:lnTo>
                    <a:lnTo>
                      <a:pt x="230" y="51"/>
                    </a:lnTo>
                    <a:lnTo>
                      <a:pt x="233" y="56"/>
                    </a:lnTo>
                    <a:lnTo>
                      <a:pt x="235" y="59"/>
                    </a:lnTo>
                    <a:lnTo>
                      <a:pt x="238" y="62"/>
                    </a:lnTo>
                    <a:lnTo>
                      <a:pt x="241" y="62"/>
                    </a:lnTo>
                    <a:lnTo>
                      <a:pt x="243" y="62"/>
                    </a:lnTo>
                    <a:lnTo>
                      <a:pt x="254" y="62"/>
                    </a:lnTo>
                    <a:lnTo>
                      <a:pt x="256" y="62"/>
                    </a:lnTo>
                    <a:lnTo>
                      <a:pt x="259" y="68"/>
                    </a:lnTo>
                    <a:lnTo>
                      <a:pt x="259" y="71"/>
                    </a:lnTo>
                    <a:lnTo>
                      <a:pt x="261" y="76"/>
                    </a:lnTo>
                    <a:lnTo>
                      <a:pt x="266" y="82"/>
                    </a:lnTo>
                    <a:lnTo>
                      <a:pt x="269" y="82"/>
                    </a:lnTo>
                    <a:lnTo>
                      <a:pt x="269" y="87"/>
                    </a:lnTo>
                    <a:lnTo>
                      <a:pt x="272" y="90"/>
                    </a:lnTo>
                    <a:lnTo>
                      <a:pt x="272" y="93"/>
                    </a:lnTo>
                    <a:lnTo>
                      <a:pt x="280" y="101"/>
                    </a:lnTo>
                    <a:lnTo>
                      <a:pt x="287" y="109"/>
                    </a:lnTo>
                    <a:lnTo>
                      <a:pt x="287" y="112"/>
                    </a:lnTo>
                    <a:lnTo>
                      <a:pt x="290" y="115"/>
                    </a:lnTo>
                    <a:lnTo>
                      <a:pt x="290" y="121"/>
                    </a:lnTo>
                    <a:lnTo>
                      <a:pt x="295" y="121"/>
                    </a:lnTo>
                    <a:lnTo>
                      <a:pt x="300" y="126"/>
                    </a:lnTo>
                    <a:lnTo>
                      <a:pt x="308" y="129"/>
                    </a:lnTo>
                    <a:lnTo>
                      <a:pt x="311" y="129"/>
                    </a:lnTo>
                    <a:lnTo>
                      <a:pt x="313" y="129"/>
                    </a:lnTo>
                    <a:lnTo>
                      <a:pt x="316" y="132"/>
                    </a:lnTo>
                    <a:lnTo>
                      <a:pt x="318" y="135"/>
                    </a:lnTo>
                    <a:lnTo>
                      <a:pt x="321" y="141"/>
                    </a:lnTo>
                    <a:lnTo>
                      <a:pt x="326" y="146"/>
                    </a:lnTo>
                    <a:lnTo>
                      <a:pt x="329" y="146"/>
                    </a:lnTo>
                    <a:lnTo>
                      <a:pt x="331" y="152"/>
                    </a:lnTo>
                    <a:lnTo>
                      <a:pt x="334" y="154"/>
                    </a:lnTo>
                    <a:lnTo>
                      <a:pt x="336" y="154"/>
                    </a:lnTo>
                    <a:lnTo>
                      <a:pt x="342" y="157"/>
                    </a:lnTo>
                    <a:lnTo>
                      <a:pt x="347" y="157"/>
                    </a:lnTo>
                    <a:lnTo>
                      <a:pt x="349" y="163"/>
                    </a:lnTo>
                    <a:lnTo>
                      <a:pt x="352" y="163"/>
                    </a:lnTo>
                    <a:lnTo>
                      <a:pt x="352" y="165"/>
                    </a:lnTo>
                    <a:lnTo>
                      <a:pt x="357" y="168"/>
                    </a:lnTo>
                    <a:lnTo>
                      <a:pt x="357" y="171"/>
                    </a:lnTo>
                    <a:lnTo>
                      <a:pt x="360" y="174"/>
                    </a:lnTo>
                    <a:lnTo>
                      <a:pt x="357" y="174"/>
                    </a:lnTo>
                    <a:lnTo>
                      <a:pt x="360" y="177"/>
                    </a:lnTo>
                    <a:lnTo>
                      <a:pt x="357" y="177"/>
                    </a:lnTo>
                    <a:lnTo>
                      <a:pt x="357" y="182"/>
                    </a:lnTo>
                    <a:lnTo>
                      <a:pt x="360" y="182"/>
                    </a:lnTo>
                    <a:lnTo>
                      <a:pt x="360" y="185"/>
                    </a:lnTo>
                    <a:lnTo>
                      <a:pt x="365" y="185"/>
                    </a:lnTo>
                    <a:lnTo>
                      <a:pt x="367" y="188"/>
                    </a:lnTo>
                    <a:lnTo>
                      <a:pt x="367" y="185"/>
                    </a:lnTo>
                    <a:lnTo>
                      <a:pt x="370" y="185"/>
                    </a:lnTo>
                    <a:lnTo>
                      <a:pt x="367" y="188"/>
                    </a:lnTo>
                    <a:lnTo>
                      <a:pt x="370" y="191"/>
                    </a:lnTo>
                    <a:lnTo>
                      <a:pt x="370" y="194"/>
                    </a:lnTo>
                    <a:lnTo>
                      <a:pt x="372" y="194"/>
                    </a:lnTo>
                    <a:lnTo>
                      <a:pt x="372" y="196"/>
                    </a:lnTo>
                    <a:lnTo>
                      <a:pt x="375" y="196"/>
                    </a:lnTo>
                    <a:lnTo>
                      <a:pt x="378" y="196"/>
                    </a:lnTo>
                    <a:lnTo>
                      <a:pt x="378" y="199"/>
                    </a:lnTo>
                    <a:lnTo>
                      <a:pt x="380" y="205"/>
                    </a:lnTo>
                    <a:lnTo>
                      <a:pt x="386" y="208"/>
                    </a:lnTo>
                    <a:lnTo>
                      <a:pt x="393" y="211"/>
                    </a:lnTo>
                    <a:lnTo>
                      <a:pt x="396" y="211"/>
                    </a:lnTo>
                    <a:lnTo>
                      <a:pt x="399" y="211"/>
                    </a:lnTo>
                    <a:lnTo>
                      <a:pt x="399" y="213"/>
                    </a:lnTo>
                    <a:lnTo>
                      <a:pt x="404" y="213"/>
                    </a:lnTo>
                    <a:lnTo>
                      <a:pt x="406" y="216"/>
                    </a:lnTo>
                    <a:lnTo>
                      <a:pt x="406" y="225"/>
                    </a:lnTo>
                    <a:lnTo>
                      <a:pt x="409" y="230"/>
                    </a:lnTo>
                    <a:lnTo>
                      <a:pt x="411" y="230"/>
                    </a:lnTo>
                    <a:lnTo>
                      <a:pt x="409" y="233"/>
                    </a:lnTo>
                    <a:lnTo>
                      <a:pt x="411" y="233"/>
                    </a:lnTo>
                    <a:lnTo>
                      <a:pt x="411" y="236"/>
                    </a:lnTo>
                    <a:lnTo>
                      <a:pt x="414" y="236"/>
                    </a:lnTo>
                    <a:lnTo>
                      <a:pt x="414" y="238"/>
                    </a:lnTo>
                    <a:lnTo>
                      <a:pt x="414" y="241"/>
                    </a:lnTo>
                    <a:lnTo>
                      <a:pt x="417" y="247"/>
                    </a:lnTo>
                    <a:lnTo>
                      <a:pt x="417" y="252"/>
                    </a:lnTo>
                    <a:lnTo>
                      <a:pt x="419" y="252"/>
                    </a:lnTo>
                    <a:lnTo>
                      <a:pt x="419" y="258"/>
                    </a:lnTo>
                    <a:lnTo>
                      <a:pt x="419" y="261"/>
                    </a:lnTo>
                    <a:lnTo>
                      <a:pt x="425" y="264"/>
                    </a:lnTo>
                    <a:lnTo>
                      <a:pt x="427" y="264"/>
                    </a:lnTo>
                    <a:lnTo>
                      <a:pt x="432" y="264"/>
                    </a:lnTo>
                    <a:lnTo>
                      <a:pt x="435" y="269"/>
                    </a:lnTo>
                    <a:lnTo>
                      <a:pt x="437" y="272"/>
                    </a:lnTo>
                    <a:lnTo>
                      <a:pt x="445" y="278"/>
                    </a:lnTo>
                    <a:lnTo>
                      <a:pt x="445" y="281"/>
                    </a:lnTo>
                    <a:lnTo>
                      <a:pt x="448" y="283"/>
                    </a:lnTo>
                    <a:lnTo>
                      <a:pt x="448" y="289"/>
                    </a:lnTo>
                    <a:lnTo>
                      <a:pt x="448" y="292"/>
                    </a:lnTo>
                    <a:lnTo>
                      <a:pt x="450" y="292"/>
                    </a:lnTo>
                    <a:lnTo>
                      <a:pt x="453" y="297"/>
                    </a:lnTo>
                    <a:lnTo>
                      <a:pt x="450" y="300"/>
                    </a:lnTo>
                    <a:lnTo>
                      <a:pt x="450" y="303"/>
                    </a:lnTo>
                    <a:lnTo>
                      <a:pt x="456" y="306"/>
                    </a:lnTo>
                    <a:lnTo>
                      <a:pt x="456" y="317"/>
                    </a:lnTo>
                    <a:lnTo>
                      <a:pt x="456" y="319"/>
                    </a:lnTo>
                    <a:lnTo>
                      <a:pt x="479" y="325"/>
                    </a:lnTo>
                    <a:lnTo>
                      <a:pt x="473" y="336"/>
                    </a:lnTo>
                    <a:lnTo>
                      <a:pt x="473" y="342"/>
                    </a:lnTo>
                    <a:lnTo>
                      <a:pt x="458" y="348"/>
                    </a:lnTo>
                    <a:lnTo>
                      <a:pt x="453" y="342"/>
                    </a:lnTo>
                    <a:lnTo>
                      <a:pt x="450" y="345"/>
                    </a:lnTo>
                    <a:lnTo>
                      <a:pt x="453" y="342"/>
                    </a:lnTo>
                    <a:lnTo>
                      <a:pt x="450" y="342"/>
                    </a:lnTo>
                    <a:lnTo>
                      <a:pt x="448" y="345"/>
                    </a:lnTo>
                    <a:lnTo>
                      <a:pt x="445" y="339"/>
                    </a:lnTo>
                    <a:lnTo>
                      <a:pt x="448" y="345"/>
                    </a:lnTo>
                    <a:lnTo>
                      <a:pt x="450" y="342"/>
                    </a:lnTo>
                    <a:lnTo>
                      <a:pt x="450" y="345"/>
                    </a:lnTo>
                    <a:lnTo>
                      <a:pt x="453" y="345"/>
                    </a:lnTo>
                    <a:lnTo>
                      <a:pt x="458" y="348"/>
                    </a:lnTo>
                    <a:lnTo>
                      <a:pt x="468" y="353"/>
                    </a:lnTo>
                    <a:lnTo>
                      <a:pt x="468" y="356"/>
                    </a:lnTo>
                    <a:lnTo>
                      <a:pt x="463" y="365"/>
                    </a:lnTo>
                    <a:lnTo>
                      <a:pt x="456" y="356"/>
                    </a:lnTo>
                    <a:lnTo>
                      <a:pt x="453" y="359"/>
                    </a:lnTo>
                    <a:lnTo>
                      <a:pt x="456" y="365"/>
                    </a:lnTo>
                    <a:lnTo>
                      <a:pt x="445" y="359"/>
                    </a:lnTo>
                    <a:lnTo>
                      <a:pt x="463" y="376"/>
                    </a:lnTo>
                    <a:lnTo>
                      <a:pt x="458" y="381"/>
                    </a:lnTo>
                    <a:lnTo>
                      <a:pt x="453" y="376"/>
                    </a:lnTo>
                    <a:lnTo>
                      <a:pt x="453" y="387"/>
                    </a:lnTo>
                    <a:lnTo>
                      <a:pt x="458" y="390"/>
                    </a:lnTo>
                    <a:lnTo>
                      <a:pt x="458" y="398"/>
                    </a:lnTo>
                    <a:lnTo>
                      <a:pt x="450" y="412"/>
                    </a:lnTo>
                    <a:lnTo>
                      <a:pt x="448" y="412"/>
                    </a:lnTo>
                    <a:lnTo>
                      <a:pt x="440" y="421"/>
                    </a:lnTo>
                    <a:lnTo>
                      <a:pt x="445" y="423"/>
                    </a:lnTo>
                    <a:lnTo>
                      <a:pt x="445" y="421"/>
                    </a:lnTo>
                    <a:lnTo>
                      <a:pt x="453" y="421"/>
                    </a:lnTo>
                    <a:lnTo>
                      <a:pt x="453" y="426"/>
                    </a:lnTo>
                    <a:lnTo>
                      <a:pt x="448" y="437"/>
                    </a:lnTo>
                    <a:lnTo>
                      <a:pt x="435" y="443"/>
                    </a:lnTo>
                    <a:lnTo>
                      <a:pt x="435" y="446"/>
                    </a:lnTo>
                    <a:lnTo>
                      <a:pt x="440" y="451"/>
                    </a:lnTo>
                    <a:lnTo>
                      <a:pt x="435" y="449"/>
                    </a:lnTo>
                    <a:lnTo>
                      <a:pt x="440" y="460"/>
                    </a:lnTo>
                    <a:lnTo>
                      <a:pt x="437" y="462"/>
                    </a:lnTo>
                    <a:lnTo>
                      <a:pt x="440" y="462"/>
                    </a:lnTo>
                    <a:lnTo>
                      <a:pt x="437" y="474"/>
                    </a:lnTo>
                    <a:lnTo>
                      <a:pt x="445" y="485"/>
                    </a:lnTo>
                    <a:lnTo>
                      <a:pt x="440" y="491"/>
                    </a:lnTo>
                    <a:lnTo>
                      <a:pt x="440" y="493"/>
                    </a:lnTo>
                    <a:lnTo>
                      <a:pt x="435" y="491"/>
                    </a:lnTo>
                    <a:lnTo>
                      <a:pt x="435" y="493"/>
                    </a:lnTo>
                    <a:lnTo>
                      <a:pt x="432" y="491"/>
                    </a:lnTo>
                    <a:lnTo>
                      <a:pt x="430" y="491"/>
                    </a:lnTo>
                    <a:lnTo>
                      <a:pt x="425" y="491"/>
                    </a:lnTo>
                    <a:lnTo>
                      <a:pt x="419" y="488"/>
                    </a:lnTo>
                    <a:lnTo>
                      <a:pt x="417" y="491"/>
                    </a:lnTo>
                    <a:lnTo>
                      <a:pt x="414" y="488"/>
                    </a:lnTo>
                    <a:lnTo>
                      <a:pt x="409" y="488"/>
                    </a:lnTo>
                    <a:lnTo>
                      <a:pt x="406" y="485"/>
                    </a:lnTo>
                    <a:lnTo>
                      <a:pt x="404" y="485"/>
                    </a:lnTo>
                    <a:lnTo>
                      <a:pt x="399" y="485"/>
                    </a:lnTo>
                    <a:lnTo>
                      <a:pt x="399" y="488"/>
                    </a:lnTo>
                    <a:lnTo>
                      <a:pt x="396" y="491"/>
                    </a:lnTo>
                    <a:lnTo>
                      <a:pt x="393" y="491"/>
                    </a:lnTo>
                    <a:lnTo>
                      <a:pt x="393" y="493"/>
                    </a:lnTo>
                    <a:lnTo>
                      <a:pt x="393" y="508"/>
                    </a:lnTo>
                    <a:lnTo>
                      <a:pt x="396" y="513"/>
                    </a:lnTo>
                    <a:lnTo>
                      <a:pt x="399" y="516"/>
                    </a:lnTo>
                    <a:lnTo>
                      <a:pt x="399" y="527"/>
                    </a:lnTo>
                    <a:lnTo>
                      <a:pt x="396" y="532"/>
                    </a:lnTo>
                    <a:lnTo>
                      <a:pt x="399" y="538"/>
                    </a:lnTo>
                    <a:lnTo>
                      <a:pt x="396" y="544"/>
                    </a:lnTo>
                    <a:lnTo>
                      <a:pt x="388" y="544"/>
                    </a:lnTo>
                    <a:lnTo>
                      <a:pt x="386" y="544"/>
                    </a:lnTo>
                    <a:lnTo>
                      <a:pt x="380" y="535"/>
                    </a:lnTo>
                    <a:lnTo>
                      <a:pt x="380" y="530"/>
                    </a:lnTo>
                    <a:lnTo>
                      <a:pt x="378" y="527"/>
                    </a:lnTo>
                    <a:lnTo>
                      <a:pt x="375" y="524"/>
                    </a:lnTo>
                    <a:lnTo>
                      <a:pt x="378" y="519"/>
                    </a:lnTo>
                    <a:lnTo>
                      <a:pt x="360" y="524"/>
                    </a:lnTo>
                    <a:lnTo>
                      <a:pt x="355" y="524"/>
                    </a:lnTo>
                    <a:lnTo>
                      <a:pt x="342" y="524"/>
                    </a:lnTo>
                    <a:lnTo>
                      <a:pt x="331" y="524"/>
                    </a:lnTo>
                    <a:lnTo>
                      <a:pt x="290" y="527"/>
                    </a:lnTo>
                    <a:lnTo>
                      <a:pt x="274" y="527"/>
                    </a:lnTo>
                    <a:lnTo>
                      <a:pt x="272" y="527"/>
                    </a:lnTo>
                    <a:lnTo>
                      <a:pt x="243" y="530"/>
                    </a:lnTo>
                    <a:lnTo>
                      <a:pt x="233" y="530"/>
                    </a:lnTo>
                    <a:lnTo>
                      <a:pt x="205" y="532"/>
                    </a:lnTo>
                    <a:lnTo>
                      <a:pt x="199" y="532"/>
                    </a:lnTo>
                    <a:lnTo>
                      <a:pt x="179" y="532"/>
                    </a:lnTo>
                    <a:lnTo>
                      <a:pt x="171" y="535"/>
                    </a:lnTo>
                    <a:lnTo>
                      <a:pt x="122" y="538"/>
                    </a:lnTo>
                    <a:lnTo>
                      <a:pt x="119" y="535"/>
                    </a:lnTo>
                    <a:lnTo>
                      <a:pt x="116" y="535"/>
                    </a:lnTo>
                    <a:lnTo>
                      <a:pt x="116" y="532"/>
                    </a:lnTo>
                    <a:lnTo>
                      <a:pt x="116" y="530"/>
                    </a:lnTo>
                    <a:lnTo>
                      <a:pt x="116" y="524"/>
                    </a:lnTo>
                    <a:lnTo>
                      <a:pt x="114" y="516"/>
                    </a:lnTo>
                    <a:lnTo>
                      <a:pt x="111" y="513"/>
                    </a:lnTo>
                    <a:lnTo>
                      <a:pt x="111" y="510"/>
                    </a:lnTo>
                    <a:lnTo>
                      <a:pt x="106" y="508"/>
                    </a:lnTo>
                    <a:lnTo>
                      <a:pt x="104" y="496"/>
                    </a:lnTo>
                    <a:lnTo>
                      <a:pt x="101" y="491"/>
                    </a:lnTo>
                    <a:lnTo>
                      <a:pt x="99" y="488"/>
                    </a:lnTo>
                    <a:lnTo>
                      <a:pt x="96" y="488"/>
                    </a:lnTo>
                    <a:lnTo>
                      <a:pt x="93" y="485"/>
                    </a:lnTo>
                    <a:lnTo>
                      <a:pt x="96" y="482"/>
                    </a:lnTo>
                    <a:lnTo>
                      <a:pt x="93" y="474"/>
                    </a:lnTo>
                    <a:lnTo>
                      <a:pt x="96" y="471"/>
                    </a:lnTo>
                    <a:lnTo>
                      <a:pt x="96" y="468"/>
                    </a:lnTo>
                    <a:lnTo>
                      <a:pt x="93" y="462"/>
                    </a:lnTo>
                    <a:lnTo>
                      <a:pt x="96" y="451"/>
                    </a:lnTo>
                    <a:lnTo>
                      <a:pt x="93" y="449"/>
                    </a:lnTo>
                    <a:lnTo>
                      <a:pt x="96" y="443"/>
                    </a:lnTo>
                    <a:lnTo>
                      <a:pt x="96" y="440"/>
                    </a:lnTo>
                    <a:lnTo>
                      <a:pt x="93" y="432"/>
                    </a:lnTo>
                    <a:lnTo>
                      <a:pt x="85" y="426"/>
                    </a:lnTo>
                    <a:lnTo>
                      <a:pt x="85" y="423"/>
                    </a:lnTo>
                    <a:lnTo>
                      <a:pt x="85" y="421"/>
                    </a:lnTo>
                    <a:lnTo>
                      <a:pt x="83" y="412"/>
                    </a:lnTo>
                    <a:close/>
                    <a:moveTo>
                      <a:pt x="440" y="468"/>
                    </a:moveTo>
                    <a:lnTo>
                      <a:pt x="448" y="460"/>
                    </a:lnTo>
                    <a:lnTo>
                      <a:pt x="450" y="462"/>
                    </a:lnTo>
                    <a:lnTo>
                      <a:pt x="448" y="491"/>
                    </a:lnTo>
                    <a:lnTo>
                      <a:pt x="448" y="488"/>
                    </a:lnTo>
                    <a:lnTo>
                      <a:pt x="445" y="474"/>
                    </a:lnTo>
                    <a:lnTo>
                      <a:pt x="440" y="471"/>
                    </a:lnTo>
                    <a:lnTo>
                      <a:pt x="440" y="468"/>
                    </a:lnTo>
                    <a:close/>
                  </a:path>
                </a:pathLst>
              </a:custGeom>
              <a:solidFill>
                <a:srgbClr val="AAB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362">
                <a:extLst>
                  <a:ext uri="{FF2B5EF4-FFF2-40B4-BE49-F238E27FC236}">
                    <a16:creationId xmlns:a16="http://schemas.microsoft.com/office/drawing/2014/main" id="{55C9C34F-C409-463C-9E2A-03FFD1585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1" y="2450"/>
                <a:ext cx="479" cy="544"/>
              </a:xfrm>
              <a:custGeom>
                <a:avLst/>
                <a:gdLst>
                  <a:gd name="T0" fmla="*/ 85 w 479"/>
                  <a:gd name="T1" fmla="*/ 384 h 544"/>
                  <a:gd name="T2" fmla="*/ 91 w 479"/>
                  <a:gd name="T3" fmla="*/ 365 h 544"/>
                  <a:gd name="T4" fmla="*/ 99 w 479"/>
                  <a:gd name="T5" fmla="*/ 353 h 544"/>
                  <a:gd name="T6" fmla="*/ 91 w 479"/>
                  <a:gd name="T7" fmla="*/ 339 h 544"/>
                  <a:gd name="T8" fmla="*/ 78 w 479"/>
                  <a:gd name="T9" fmla="*/ 314 h 544"/>
                  <a:gd name="T10" fmla="*/ 73 w 479"/>
                  <a:gd name="T11" fmla="*/ 297 h 544"/>
                  <a:gd name="T12" fmla="*/ 47 w 479"/>
                  <a:gd name="T13" fmla="*/ 216 h 544"/>
                  <a:gd name="T14" fmla="*/ 26 w 479"/>
                  <a:gd name="T15" fmla="*/ 141 h 544"/>
                  <a:gd name="T16" fmla="*/ 3 w 479"/>
                  <a:gd name="T17" fmla="*/ 48 h 544"/>
                  <a:gd name="T18" fmla="*/ 57 w 479"/>
                  <a:gd name="T19" fmla="*/ 25 h 544"/>
                  <a:gd name="T20" fmla="*/ 135 w 479"/>
                  <a:gd name="T21" fmla="*/ 17 h 544"/>
                  <a:gd name="T22" fmla="*/ 228 w 479"/>
                  <a:gd name="T23" fmla="*/ 0 h 544"/>
                  <a:gd name="T24" fmla="*/ 223 w 479"/>
                  <a:gd name="T25" fmla="*/ 6 h 544"/>
                  <a:gd name="T26" fmla="*/ 215 w 479"/>
                  <a:gd name="T27" fmla="*/ 20 h 544"/>
                  <a:gd name="T28" fmla="*/ 210 w 479"/>
                  <a:gd name="T29" fmla="*/ 34 h 544"/>
                  <a:gd name="T30" fmla="*/ 220 w 479"/>
                  <a:gd name="T31" fmla="*/ 48 h 544"/>
                  <a:gd name="T32" fmla="*/ 235 w 479"/>
                  <a:gd name="T33" fmla="*/ 59 h 544"/>
                  <a:gd name="T34" fmla="*/ 256 w 479"/>
                  <a:gd name="T35" fmla="*/ 62 h 544"/>
                  <a:gd name="T36" fmla="*/ 269 w 479"/>
                  <a:gd name="T37" fmla="*/ 82 h 544"/>
                  <a:gd name="T38" fmla="*/ 287 w 479"/>
                  <a:gd name="T39" fmla="*/ 109 h 544"/>
                  <a:gd name="T40" fmla="*/ 300 w 479"/>
                  <a:gd name="T41" fmla="*/ 126 h 544"/>
                  <a:gd name="T42" fmla="*/ 318 w 479"/>
                  <a:gd name="T43" fmla="*/ 135 h 544"/>
                  <a:gd name="T44" fmla="*/ 334 w 479"/>
                  <a:gd name="T45" fmla="*/ 154 h 544"/>
                  <a:gd name="T46" fmla="*/ 352 w 479"/>
                  <a:gd name="T47" fmla="*/ 163 h 544"/>
                  <a:gd name="T48" fmla="*/ 357 w 479"/>
                  <a:gd name="T49" fmla="*/ 174 h 544"/>
                  <a:gd name="T50" fmla="*/ 360 w 479"/>
                  <a:gd name="T51" fmla="*/ 185 h 544"/>
                  <a:gd name="T52" fmla="*/ 367 w 479"/>
                  <a:gd name="T53" fmla="*/ 188 h 544"/>
                  <a:gd name="T54" fmla="*/ 375 w 479"/>
                  <a:gd name="T55" fmla="*/ 196 h 544"/>
                  <a:gd name="T56" fmla="*/ 393 w 479"/>
                  <a:gd name="T57" fmla="*/ 211 h 544"/>
                  <a:gd name="T58" fmla="*/ 406 w 479"/>
                  <a:gd name="T59" fmla="*/ 216 h 544"/>
                  <a:gd name="T60" fmla="*/ 411 w 479"/>
                  <a:gd name="T61" fmla="*/ 233 h 544"/>
                  <a:gd name="T62" fmla="*/ 417 w 479"/>
                  <a:gd name="T63" fmla="*/ 247 h 544"/>
                  <a:gd name="T64" fmla="*/ 425 w 479"/>
                  <a:gd name="T65" fmla="*/ 264 h 544"/>
                  <a:gd name="T66" fmla="*/ 445 w 479"/>
                  <a:gd name="T67" fmla="*/ 278 h 544"/>
                  <a:gd name="T68" fmla="*/ 450 w 479"/>
                  <a:gd name="T69" fmla="*/ 292 h 544"/>
                  <a:gd name="T70" fmla="*/ 456 w 479"/>
                  <a:gd name="T71" fmla="*/ 317 h 544"/>
                  <a:gd name="T72" fmla="*/ 458 w 479"/>
                  <a:gd name="T73" fmla="*/ 348 h 544"/>
                  <a:gd name="T74" fmla="*/ 448 w 479"/>
                  <a:gd name="T75" fmla="*/ 345 h 544"/>
                  <a:gd name="T76" fmla="*/ 453 w 479"/>
                  <a:gd name="T77" fmla="*/ 345 h 544"/>
                  <a:gd name="T78" fmla="*/ 456 w 479"/>
                  <a:gd name="T79" fmla="*/ 356 h 544"/>
                  <a:gd name="T80" fmla="*/ 458 w 479"/>
                  <a:gd name="T81" fmla="*/ 381 h 544"/>
                  <a:gd name="T82" fmla="*/ 450 w 479"/>
                  <a:gd name="T83" fmla="*/ 412 h 544"/>
                  <a:gd name="T84" fmla="*/ 453 w 479"/>
                  <a:gd name="T85" fmla="*/ 421 h 544"/>
                  <a:gd name="T86" fmla="*/ 440 w 479"/>
                  <a:gd name="T87" fmla="*/ 451 h 544"/>
                  <a:gd name="T88" fmla="*/ 437 w 479"/>
                  <a:gd name="T89" fmla="*/ 474 h 544"/>
                  <a:gd name="T90" fmla="*/ 435 w 479"/>
                  <a:gd name="T91" fmla="*/ 493 h 544"/>
                  <a:gd name="T92" fmla="*/ 417 w 479"/>
                  <a:gd name="T93" fmla="*/ 491 h 544"/>
                  <a:gd name="T94" fmla="*/ 399 w 479"/>
                  <a:gd name="T95" fmla="*/ 485 h 544"/>
                  <a:gd name="T96" fmla="*/ 393 w 479"/>
                  <a:gd name="T97" fmla="*/ 508 h 544"/>
                  <a:gd name="T98" fmla="*/ 399 w 479"/>
                  <a:gd name="T99" fmla="*/ 538 h 544"/>
                  <a:gd name="T100" fmla="*/ 380 w 479"/>
                  <a:gd name="T101" fmla="*/ 530 h 544"/>
                  <a:gd name="T102" fmla="*/ 355 w 479"/>
                  <a:gd name="T103" fmla="*/ 524 h 544"/>
                  <a:gd name="T104" fmla="*/ 272 w 479"/>
                  <a:gd name="T105" fmla="*/ 527 h 544"/>
                  <a:gd name="T106" fmla="*/ 179 w 479"/>
                  <a:gd name="T107" fmla="*/ 532 h 544"/>
                  <a:gd name="T108" fmla="*/ 116 w 479"/>
                  <a:gd name="T109" fmla="*/ 532 h 544"/>
                  <a:gd name="T110" fmla="*/ 111 w 479"/>
                  <a:gd name="T111" fmla="*/ 510 h 544"/>
                  <a:gd name="T112" fmla="*/ 96 w 479"/>
                  <a:gd name="T113" fmla="*/ 488 h 544"/>
                  <a:gd name="T114" fmla="*/ 96 w 479"/>
                  <a:gd name="T115" fmla="*/ 468 h 544"/>
                  <a:gd name="T116" fmla="*/ 96 w 479"/>
                  <a:gd name="T117" fmla="*/ 440 h 544"/>
                  <a:gd name="T118" fmla="*/ 83 w 479"/>
                  <a:gd name="T119" fmla="*/ 412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79" h="544">
                    <a:moveTo>
                      <a:pt x="83" y="412"/>
                    </a:moveTo>
                    <a:lnTo>
                      <a:pt x="83" y="404"/>
                    </a:lnTo>
                    <a:lnTo>
                      <a:pt x="83" y="398"/>
                    </a:lnTo>
                    <a:lnTo>
                      <a:pt x="85" y="387"/>
                    </a:lnTo>
                    <a:lnTo>
                      <a:pt x="85" y="384"/>
                    </a:lnTo>
                    <a:lnTo>
                      <a:pt x="85" y="381"/>
                    </a:lnTo>
                    <a:lnTo>
                      <a:pt x="85" y="378"/>
                    </a:lnTo>
                    <a:lnTo>
                      <a:pt x="85" y="376"/>
                    </a:lnTo>
                    <a:lnTo>
                      <a:pt x="85" y="373"/>
                    </a:lnTo>
                    <a:lnTo>
                      <a:pt x="91" y="365"/>
                    </a:lnTo>
                    <a:lnTo>
                      <a:pt x="96" y="362"/>
                    </a:lnTo>
                    <a:lnTo>
                      <a:pt x="93" y="359"/>
                    </a:lnTo>
                    <a:lnTo>
                      <a:pt x="99" y="359"/>
                    </a:lnTo>
                    <a:lnTo>
                      <a:pt x="99" y="356"/>
                    </a:lnTo>
                    <a:lnTo>
                      <a:pt x="99" y="353"/>
                    </a:lnTo>
                    <a:lnTo>
                      <a:pt x="96" y="348"/>
                    </a:lnTo>
                    <a:lnTo>
                      <a:pt x="91" y="345"/>
                    </a:lnTo>
                    <a:lnTo>
                      <a:pt x="91" y="342"/>
                    </a:lnTo>
                    <a:lnTo>
                      <a:pt x="93" y="339"/>
                    </a:lnTo>
                    <a:lnTo>
                      <a:pt x="91" y="339"/>
                    </a:lnTo>
                    <a:lnTo>
                      <a:pt x="91" y="334"/>
                    </a:lnTo>
                    <a:lnTo>
                      <a:pt x="91" y="331"/>
                    </a:lnTo>
                    <a:lnTo>
                      <a:pt x="85" y="322"/>
                    </a:lnTo>
                    <a:lnTo>
                      <a:pt x="78" y="317"/>
                    </a:lnTo>
                    <a:lnTo>
                      <a:pt x="78" y="314"/>
                    </a:lnTo>
                    <a:lnTo>
                      <a:pt x="78" y="311"/>
                    </a:lnTo>
                    <a:lnTo>
                      <a:pt x="75" y="311"/>
                    </a:lnTo>
                    <a:lnTo>
                      <a:pt x="75" y="306"/>
                    </a:lnTo>
                    <a:lnTo>
                      <a:pt x="75" y="303"/>
                    </a:lnTo>
                    <a:lnTo>
                      <a:pt x="73" y="297"/>
                    </a:lnTo>
                    <a:lnTo>
                      <a:pt x="73" y="295"/>
                    </a:lnTo>
                    <a:lnTo>
                      <a:pt x="68" y="292"/>
                    </a:lnTo>
                    <a:lnTo>
                      <a:pt x="65" y="283"/>
                    </a:lnTo>
                    <a:lnTo>
                      <a:pt x="57" y="252"/>
                    </a:lnTo>
                    <a:lnTo>
                      <a:pt x="47" y="216"/>
                    </a:lnTo>
                    <a:lnTo>
                      <a:pt x="44" y="211"/>
                    </a:lnTo>
                    <a:lnTo>
                      <a:pt x="41" y="191"/>
                    </a:lnTo>
                    <a:lnTo>
                      <a:pt x="34" y="163"/>
                    </a:lnTo>
                    <a:lnTo>
                      <a:pt x="31" y="154"/>
                    </a:lnTo>
                    <a:lnTo>
                      <a:pt x="26" y="141"/>
                    </a:lnTo>
                    <a:lnTo>
                      <a:pt x="21" y="115"/>
                    </a:lnTo>
                    <a:lnTo>
                      <a:pt x="15" y="87"/>
                    </a:lnTo>
                    <a:lnTo>
                      <a:pt x="13" y="82"/>
                    </a:lnTo>
                    <a:lnTo>
                      <a:pt x="8" y="76"/>
                    </a:lnTo>
                    <a:lnTo>
                      <a:pt x="3" y="48"/>
                    </a:lnTo>
                    <a:lnTo>
                      <a:pt x="0" y="34"/>
                    </a:lnTo>
                    <a:lnTo>
                      <a:pt x="13" y="28"/>
                    </a:lnTo>
                    <a:lnTo>
                      <a:pt x="21" y="28"/>
                    </a:lnTo>
                    <a:lnTo>
                      <a:pt x="31" y="28"/>
                    </a:lnTo>
                    <a:lnTo>
                      <a:pt x="57" y="25"/>
                    </a:lnTo>
                    <a:lnTo>
                      <a:pt x="73" y="23"/>
                    </a:lnTo>
                    <a:lnTo>
                      <a:pt x="75" y="23"/>
                    </a:lnTo>
                    <a:lnTo>
                      <a:pt x="91" y="23"/>
                    </a:lnTo>
                    <a:lnTo>
                      <a:pt x="116" y="17"/>
                    </a:lnTo>
                    <a:lnTo>
                      <a:pt x="135" y="17"/>
                    </a:lnTo>
                    <a:lnTo>
                      <a:pt x="145" y="14"/>
                    </a:lnTo>
                    <a:lnTo>
                      <a:pt x="153" y="14"/>
                    </a:lnTo>
                    <a:lnTo>
                      <a:pt x="184" y="6"/>
                    </a:lnTo>
                    <a:lnTo>
                      <a:pt x="189" y="6"/>
                    </a:lnTo>
                    <a:lnTo>
                      <a:pt x="228" y="0"/>
                    </a:lnTo>
                    <a:lnTo>
                      <a:pt x="228" y="3"/>
                    </a:lnTo>
                    <a:lnTo>
                      <a:pt x="228" y="6"/>
                    </a:lnTo>
                    <a:lnTo>
                      <a:pt x="223" y="6"/>
                    </a:lnTo>
                    <a:lnTo>
                      <a:pt x="228" y="9"/>
                    </a:lnTo>
                    <a:lnTo>
                      <a:pt x="223" y="6"/>
                    </a:lnTo>
                    <a:lnTo>
                      <a:pt x="223" y="9"/>
                    </a:lnTo>
                    <a:lnTo>
                      <a:pt x="220" y="14"/>
                    </a:lnTo>
                    <a:lnTo>
                      <a:pt x="217" y="17"/>
                    </a:lnTo>
                    <a:lnTo>
                      <a:pt x="215" y="17"/>
                    </a:lnTo>
                    <a:lnTo>
                      <a:pt x="215" y="20"/>
                    </a:lnTo>
                    <a:lnTo>
                      <a:pt x="215" y="23"/>
                    </a:lnTo>
                    <a:lnTo>
                      <a:pt x="215" y="25"/>
                    </a:lnTo>
                    <a:lnTo>
                      <a:pt x="212" y="25"/>
                    </a:lnTo>
                    <a:lnTo>
                      <a:pt x="210" y="28"/>
                    </a:lnTo>
                    <a:lnTo>
                      <a:pt x="210" y="34"/>
                    </a:lnTo>
                    <a:lnTo>
                      <a:pt x="210" y="37"/>
                    </a:lnTo>
                    <a:lnTo>
                      <a:pt x="210" y="40"/>
                    </a:lnTo>
                    <a:lnTo>
                      <a:pt x="210" y="42"/>
                    </a:lnTo>
                    <a:lnTo>
                      <a:pt x="215" y="45"/>
                    </a:lnTo>
                    <a:lnTo>
                      <a:pt x="220" y="48"/>
                    </a:lnTo>
                    <a:lnTo>
                      <a:pt x="228" y="48"/>
                    </a:lnTo>
                    <a:lnTo>
                      <a:pt x="228" y="51"/>
                    </a:lnTo>
                    <a:lnTo>
                      <a:pt x="230" y="51"/>
                    </a:lnTo>
                    <a:lnTo>
                      <a:pt x="233" y="56"/>
                    </a:lnTo>
                    <a:lnTo>
                      <a:pt x="235" y="59"/>
                    </a:lnTo>
                    <a:lnTo>
                      <a:pt x="238" y="62"/>
                    </a:lnTo>
                    <a:lnTo>
                      <a:pt x="241" y="62"/>
                    </a:lnTo>
                    <a:lnTo>
                      <a:pt x="243" y="62"/>
                    </a:lnTo>
                    <a:lnTo>
                      <a:pt x="254" y="62"/>
                    </a:lnTo>
                    <a:lnTo>
                      <a:pt x="256" y="62"/>
                    </a:lnTo>
                    <a:lnTo>
                      <a:pt x="259" y="68"/>
                    </a:lnTo>
                    <a:lnTo>
                      <a:pt x="259" y="71"/>
                    </a:lnTo>
                    <a:lnTo>
                      <a:pt x="261" y="76"/>
                    </a:lnTo>
                    <a:lnTo>
                      <a:pt x="266" y="82"/>
                    </a:lnTo>
                    <a:lnTo>
                      <a:pt x="269" y="82"/>
                    </a:lnTo>
                    <a:lnTo>
                      <a:pt x="269" y="87"/>
                    </a:lnTo>
                    <a:lnTo>
                      <a:pt x="272" y="90"/>
                    </a:lnTo>
                    <a:lnTo>
                      <a:pt x="272" y="93"/>
                    </a:lnTo>
                    <a:lnTo>
                      <a:pt x="280" y="101"/>
                    </a:lnTo>
                    <a:lnTo>
                      <a:pt x="287" y="109"/>
                    </a:lnTo>
                    <a:lnTo>
                      <a:pt x="287" y="112"/>
                    </a:lnTo>
                    <a:lnTo>
                      <a:pt x="290" y="115"/>
                    </a:lnTo>
                    <a:lnTo>
                      <a:pt x="290" y="121"/>
                    </a:lnTo>
                    <a:lnTo>
                      <a:pt x="295" y="121"/>
                    </a:lnTo>
                    <a:lnTo>
                      <a:pt x="300" y="126"/>
                    </a:lnTo>
                    <a:lnTo>
                      <a:pt x="308" y="129"/>
                    </a:lnTo>
                    <a:lnTo>
                      <a:pt x="311" y="129"/>
                    </a:lnTo>
                    <a:lnTo>
                      <a:pt x="313" y="129"/>
                    </a:lnTo>
                    <a:lnTo>
                      <a:pt x="316" y="132"/>
                    </a:lnTo>
                    <a:lnTo>
                      <a:pt x="318" y="135"/>
                    </a:lnTo>
                    <a:lnTo>
                      <a:pt x="321" y="141"/>
                    </a:lnTo>
                    <a:lnTo>
                      <a:pt x="326" y="146"/>
                    </a:lnTo>
                    <a:lnTo>
                      <a:pt x="329" y="146"/>
                    </a:lnTo>
                    <a:lnTo>
                      <a:pt x="331" y="152"/>
                    </a:lnTo>
                    <a:lnTo>
                      <a:pt x="334" y="154"/>
                    </a:lnTo>
                    <a:lnTo>
                      <a:pt x="336" y="154"/>
                    </a:lnTo>
                    <a:lnTo>
                      <a:pt x="342" y="157"/>
                    </a:lnTo>
                    <a:lnTo>
                      <a:pt x="347" y="157"/>
                    </a:lnTo>
                    <a:lnTo>
                      <a:pt x="349" y="163"/>
                    </a:lnTo>
                    <a:lnTo>
                      <a:pt x="352" y="163"/>
                    </a:lnTo>
                    <a:lnTo>
                      <a:pt x="352" y="165"/>
                    </a:lnTo>
                    <a:lnTo>
                      <a:pt x="357" y="168"/>
                    </a:lnTo>
                    <a:lnTo>
                      <a:pt x="357" y="171"/>
                    </a:lnTo>
                    <a:lnTo>
                      <a:pt x="360" y="174"/>
                    </a:lnTo>
                    <a:lnTo>
                      <a:pt x="357" y="174"/>
                    </a:lnTo>
                    <a:lnTo>
                      <a:pt x="360" y="177"/>
                    </a:lnTo>
                    <a:lnTo>
                      <a:pt x="357" y="177"/>
                    </a:lnTo>
                    <a:lnTo>
                      <a:pt x="357" y="182"/>
                    </a:lnTo>
                    <a:lnTo>
                      <a:pt x="360" y="182"/>
                    </a:lnTo>
                    <a:lnTo>
                      <a:pt x="360" y="185"/>
                    </a:lnTo>
                    <a:lnTo>
                      <a:pt x="365" y="185"/>
                    </a:lnTo>
                    <a:lnTo>
                      <a:pt x="367" y="188"/>
                    </a:lnTo>
                    <a:lnTo>
                      <a:pt x="367" y="185"/>
                    </a:lnTo>
                    <a:lnTo>
                      <a:pt x="370" y="185"/>
                    </a:lnTo>
                    <a:lnTo>
                      <a:pt x="367" y="188"/>
                    </a:lnTo>
                    <a:lnTo>
                      <a:pt x="370" y="191"/>
                    </a:lnTo>
                    <a:lnTo>
                      <a:pt x="370" y="194"/>
                    </a:lnTo>
                    <a:lnTo>
                      <a:pt x="372" y="194"/>
                    </a:lnTo>
                    <a:lnTo>
                      <a:pt x="372" y="196"/>
                    </a:lnTo>
                    <a:lnTo>
                      <a:pt x="375" y="196"/>
                    </a:lnTo>
                    <a:lnTo>
                      <a:pt x="378" y="196"/>
                    </a:lnTo>
                    <a:lnTo>
                      <a:pt x="378" y="199"/>
                    </a:lnTo>
                    <a:lnTo>
                      <a:pt x="380" y="205"/>
                    </a:lnTo>
                    <a:lnTo>
                      <a:pt x="386" y="208"/>
                    </a:lnTo>
                    <a:lnTo>
                      <a:pt x="393" y="211"/>
                    </a:lnTo>
                    <a:lnTo>
                      <a:pt x="396" y="211"/>
                    </a:lnTo>
                    <a:lnTo>
                      <a:pt x="399" y="211"/>
                    </a:lnTo>
                    <a:lnTo>
                      <a:pt x="399" y="213"/>
                    </a:lnTo>
                    <a:lnTo>
                      <a:pt x="404" y="213"/>
                    </a:lnTo>
                    <a:lnTo>
                      <a:pt x="406" y="216"/>
                    </a:lnTo>
                    <a:lnTo>
                      <a:pt x="406" y="225"/>
                    </a:lnTo>
                    <a:lnTo>
                      <a:pt x="409" y="230"/>
                    </a:lnTo>
                    <a:lnTo>
                      <a:pt x="411" y="230"/>
                    </a:lnTo>
                    <a:lnTo>
                      <a:pt x="409" y="233"/>
                    </a:lnTo>
                    <a:lnTo>
                      <a:pt x="411" y="233"/>
                    </a:lnTo>
                    <a:lnTo>
                      <a:pt x="411" y="236"/>
                    </a:lnTo>
                    <a:lnTo>
                      <a:pt x="414" y="236"/>
                    </a:lnTo>
                    <a:lnTo>
                      <a:pt x="414" y="238"/>
                    </a:lnTo>
                    <a:lnTo>
                      <a:pt x="414" y="241"/>
                    </a:lnTo>
                    <a:lnTo>
                      <a:pt x="417" y="247"/>
                    </a:lnTo>
                    <a:lnTo>
                      <a:pt x="417" y="252"/>
                    </a:lnTo>
                    <a:lnTo>
                      <a:pt x="419" y="252"/>
                    </a:lnTo>
                    <a:lnTo>
                      <a:pt x="419" y="258"/>
                    </a:lnTo>
                    <a:lnTo>
                      <a:pt x="419" y="261"/>
                    </a:lnTo>
                    <a:lnTo>
                      <a:pt x="425" y="264"/>
                    </a:lnTo>
                    <a:lnTo>
                      <a:pt x="427" y="264"/>
                    </a:lnTo>
                    <a:lnTo>
                      <a:pt x="432" y="264"/>
                    </a:lnTo>
                    <a:lnTo>
                      <a:pt x="435" y="269"/>
                    </a:lnTo>
                    <a:lnTo>
                      <a:pt x="437" y="272"/>
                    </a:lnTo>
                    <a:lnTo>
                      <a:pt x="445" y="278"/>
                    </a:lnTo>
                    <a:lnTo>
                      <a:pt x="445" y="281"/>
                    </a:lnTo>
                    <a:lnTo>
                      <a:pt x="448" y="283"/>
                    </a:lnTo>
                    <a:lnTo>
                      <a:pt x="448" y="289"/>
                    </a:lnTo>
                    <a:lnTo>
                      <a:pt x="448" y="292"/>
                    </a:lnTo>
                    <a:lnTo>
                      <a:pt x="450" y="292"/>
                    </a:lnTo>
                    <a:lnTo>
                      <a:pt x="453" y="297"/>
                    </a:lnTo>
                    <a:lnTo>
                      <a:pt x="450" y="300"/>
                    </a:lnTo>
                    <a:lnTo>
                      <a:pt x="450" y="303"/>
                    </a:lnTo>
                    <a:lnTo>
                      <a:pt x="456" y="306"/>
                    </a:lnTo>
                    <a:lnTo>
                      <a:pt x="456" y="317"/>
                    </a:lnTo>
                    <a:lnTo>
                      <a:pt x="456" y="319"/>
                    </a:lnTo>
                    <a:lnTo>
                      <a:pt x="479" y="325"/>
                    </a:lnTo>
                    <a:lnTo>
                      <a:pt x="473" y="336"/>
                    </a:lnTo>
                    <a:lnTo>
                      <a:pt x="473" y="342"/>
                    </a:lnTo>
                    <a:lnTo>
                      <a:pt x="458" y="348"/>
                    </a:lnTo>
                    <a:lnTo>
                      <a:pt x="453" y="342"/>
                    </a:lnTo>
                    <a:lnTo>
                      <a:pt x="450" y="345"/>
                    </a:lnTo>
                    <a:lnTo>
                      <a:pt x="453" y="342"/>
                    </a:lnTo>
                    <a:lnTo>
                      <a:pt x="450" y="342"/>
                    </a:lnTo>
                    <a:lnTo>
                      <a:pt x="448" y="345"/>
                    </a:lnTo>
                    <a:lnTo>
                      <a:pt x="445" y="339"/>
                    </a:lnTo>
                    <a:lnTo>
                      <a:pt x="448" y="345"/>
                    </a:lnTo>
                    <a:lnTo>
                      <a:pt x="450" y="342"/>
                    </a:lnTo>
                    <a:lnTo>
                      <a:pt x="450" y="345"/>
                    </a:lnTo>
                    <a:lnTo>
                      <a:pt x="453" y="345"/>
                    </a:lnTo>
                    <a:lnTo>
                      <a:pt x="458" y="348"/>
                    </a:lnTo>
                    <a:lnTo>
                      <a:pt x="468" y="353"/>
                    </a:lnTo>
                    <a:lnTo>
                      <a:pt x="468" y="356"/>
                    </a:lnTo>
                    <a:lnTo>
                      <a:pt x="463" y="365"/>
                    </a:lnTo>
                    <a:lnTo>
                      <a:pt x="456" y="356"/>
                    </a:lnTo>
                    <a:lnTo>
                      <a:pt x="453" y="359"/>
                    </a:lnTo>
                    <a:lnTo>
                      <a:pt x="456" y="365"/>
                    </a:lnTo>
                    <a:lnTo>
                      <a:pt x="445" y="359"/>
                    </a:lnTo>
                    <a:lnTo>
                      <a:pt x="463" y="376"/>
                    </a:lnTo>
                    <a:lnTo>
                      <a:pt x="458" y="381"/>
                    </a:lnTo>
                    <a:lnTo>
                      <a:pt x="453" y="376"/>
                    </a:lnTo>
                    <a:lnTo>
                      <a:pt x="453" y="387"/>
                    </a:lnTo>
                    <a:lnTo>
                      <a:pt x="458" y="390"/>
                    </a:lnTo>
                    <a:lnTo>
                      <a:pt x="458" y="398"/>
                    </a:lnTo>
                    <a:lnTo>
                      <a:pt x="450" y="412"/>
                    </a:lnTo>
                    <a:lnTo>
                      <a:pt x="448" y="412"/>
                    </a:lnTo>
                    <a:lnTo>
                      <a:pt x="440" y="421"/>
                    </a:lnTo>
                    <a:lnTo>
                      <a:pt x="445" y="423"/>
                    </a:lnTo>
                    <a:lnTo>
                      <a:pt x="445" y="421"/>
                    </a:lnTo>
                    <a:lnTo>
                      <a:pt x="453" y="421"/>
                    </a:lnTo>
                    <a:lnTo>
                      <a:pt x="453" y="426"/>
                    </a:lnTo>
                    <a:lnTo>
                      <a:pt x="448" y="437"/>
                    </a:lnTo>
                    <a:lnTo>
                      <a:pt x="435" y="443"/>
                    </a:lnTo>
                    <a:lnTo>
                      <a:pt x="435" y="446"/>
                    </a:lnTo>
                    <a:lnTo>
                      <a:pt x="440" y="451"/>
                    </a:lnTo>
                    <a:lnTo>
                      <a:pt x="435" y="449"/>
                    </a:lnTo>
                    <a:lnTo>
                      <a:pt x="440" y="460"/>
                    </a:lnTo>
                    <a:lnTo>
                      <a:pt x="437" y="462"/>
                    </a:lnTo>
                    <a:lnTo>
                      <a:pt x="440" y="462"/>
                    </a:lnTo>
                    <a:lnTo>
                      <a:pt x="437" y="474"/>
                    </a:lnTo>
                    <a:lnTo>
                      <a:pt x="445" y="485"/>
                    </a:lnTo>
                    <a:lnTo>
                      <a:pt x="440" y="491"/>
                    </a:lnTo>
                    <a:lnTo>
                      <a:pt x="440" y="493"/>
                    </a:lnTo>
                    <a:lnTo>
                      <a:pt x="435" y="491"/>
                    </a:lnTo>
                    <a:lnTo>
                      <a:pt x="435" y="493"/>
                    </a:lnTo>
                    <a:lnTo>
                      <a:pt x="432" y="491"/>
                    </a:lnTo>
                    <a:lnTo>
                      <a:pt x="430" y="491"/>
                    </a:lnTo>
                    <a:lnTo>
                      <a:pt x="425" y="491"/>
                    </a:lnTo>
                    <a:lnTo>
                      <a:pt x="419" y="488"/>
                    </a:lnTo>
                    <a:lnTo>
                      <a:pt x="417" y="491"/>
                    </a:lnTo>
                    <a:lnTo>
                      <a:pt x="414" y="488"/>
                    </a:lnTo>
                    <a:lnTo>
                      <a:pt x="409" y="488"/>
                    </a:lnTo>
                    <a:lnTo>
                      <a:pt x="406" y="485"/>
                    </a:lnTo>
                    <a:lnTo>
                      <a:pt x="404" y="485"/>
                    </a:lnTo>
                    <a:lnTo>
                      <a:pt x="399" y="485"/>
                    </a:lnTo>
                    <a:lnTo>
                      <a:pt x="399" y="488"/>
                    </a:lnTo>
                    <a:lnTo>
                      <a:pt x="396" y="491"/>
                    </a:lnTo>
                    <a:lnTo>
                      <a:pt x="393" y="491"/>
                    </a:lnTo>
                    <a:lnTo>
                      <a:pt x="393" y="493"/>
                    </a:lnTo>
                    <a:lnTo>
                      <a:pt x="393" y="508"/>
                    </a:lnTo>
                    <a:lnTo>
                      <a:pt x="396" y="513"/>
                    </a:lnTo>
                    <a:lnTo>
                      <a:pt x="399" y="516"/>
                    </a:lnTo>
                    <a:lnTo>
                      <a:pt x="399" y="527"/>
                    </a:lnTo>
                    <a:lnTo>
                      <a:pt x="396" y="532"/>
                    </a:lnTo>
                    <a:lnTo>
                      <a:pt x="399" y="538"/>
                    </a:lnTo>
                    <a:lnTo>
                      <a:pt x="396" y="544"/>
                    </a:lnTo>
                    <a:lnTo>
                      <a:pt x="388" y="544"/>
                    </a:lnTo>
                    <a:lnTo>
                      <a:pt x="386" y="544"/>
                    </a:lnTo>
                    <a:lnTo>
                      <a:pt x="380" y="535"/>
                    </a:lnTo>
                    <a:lnTo>
                      <a:pt x="380" y="530"/>
                    </a:lnTo>
                    <a:lnTo>
                      <a:pt x="378" y="527"/>
                    </a:lnTo>
                    <a:lnTo>
                      <a:pt x="375" y="524"/>
                    </a:lnTo>
                    <a:lnTo>
                      <a:pt x="378" y="519"/>
                    </a:lnTo>
                    <a:lnTo>
                      <a:pt x="360" y="524"/>
                    </a:lnTo>
                    <a:lnTo>
                      <a:pt x="355" y="524"/>
                    </a:lnTo>
                    <a:lnTo>
                      <a:pt x="342" y="524"/>
                    </a:lnTo>
                    <a:lnTo>
                      <a:pt x="331" y="524"/>
                    </a:lnTo>
                    <a:lnTo>
                      <a:pt x="290" y="527"/>
                    </a:lnTo>
                    <a:lnTo>
                      <a:pt x="274" y="527"/>
                    </a:lnTo>
                    <a:lnTo>
                      <a:pt x="272" y="527"/>
                    </a:lnTo>
                    <a:lnTo>
                      <a:pt x="243" y="530"/>
                    </a:lnTo>
                    <a:lnTo>
                      <a:pt x="233" y="530"/>
                    </a:lnTo>
                    <a:lnTo>
                      <a:pt x="205" y="532"/>
                    </a:lnTo>
                    <a:lnTo>
                      <a:pt x="199" y="532"/>
                    </a:lnTo>
                    <a:lnTo>
                      <a:pt x="179" y="532"/>
                    </a:lnTo>
                    <a:lnTo>
                      <a:pt x="171" y="535"/>
                    </a:lnTo>
                    <a:lnTo>
                      <a:pt x="122" y="538"/>
                    </a:lnTo>
                    <a:lnTo>
                      <a:pt x="119" y="535"/>
                    </a:lnTo>
                    <a:lnTo>
                      <a:pt x="116" y="535"/>
                    </a:lnTo>
                    <a:lnTo>
                      <a:pt x="116" y="532"/>
                    </a:lnTo>
                    <a:lnTo>
                      <a:pt x="116" y="530"/>
                    </a:lnTo>
                    <a:lnTo>
                      <a:pt x="116" y="524"/>
                    </a:lnTo>
                    <a:lnTo>
                      <a:pt x="114" y="516"/>
                    </a:lnTo>
                    <a:lnTo>
                      <a:pt x="111" y="513"/>
                    </a:lnTo>
                    <a:lnTo>
                      <a:pt x="111" y="510"/>
                    </a:lnTo>
                    <a:lnTo>
                      <a:pt x="106" y="508"/>
                    </a:lnTo>
                    <a:lnTo>
                      <a:pt x="104" y="496"/>
                    </a:lnTo>
                    <a:lnTo>
                      <a:pt x="101" y="491"/>
                    </a:lnTo>
                    <a:lnTo>
                      <a:pt x="99" y="488"/>
                    </a:lnTo>
                    <a:lnTo>
                      <a:pt x="96" y="488"/>
                    </a:lnTo>
                    <a:lnTo>
                      <a:pt x="93" y="485"/>
                    </a:lnTo>
                    <a:lnTo>
                      <a:pt x="96" y="482"/>
                    </a:lnTo>
                    <a:lnTo>
                      <a:pt x="93" y="474"/>
                    </a:lnTo>
                    <a:lnTo>
                      <a:pt x="96" y="471"/>
                    </a:lnTo>
                    <a:lnTo>
                      <a:pt x="96" y="468"/>
                    </a:lnTo>
                    <a:lnTo>
                      <a:pt x="93" y="462"/>
                    </a:lnTo>
                    <a:lnTo>
                      <a:pt x="96" y="451"/>
                    </a:lnTo>
                    <a:lnTo>
                      <a:pt x="93" y="449"/>
                    </a:lnTo>
                    <a:lnTo>
                      <a:pt x="96" y="443"/>
                    </a:lnTo>
                    <a:lnTo>
                      <a:pt x="96" y="440"/>
                    </a:lnTo>
                    <a:lnTo>
                      <a:pt x="93" y="432"/>
                    </a:lnTo>
                    <a:lnTo>
                      <a:pt x="85" y="426"/>
                    </a:lnTo>
                    <a:lnTo>
                      <a:pt x="85" y="423"/>
                    </a:lnTo>
                    <a:lnTo>
                      <a:pt x="85" y="421"/>
                    </a:lnTo>
                    <a:lnTo>
                      <a:pt x="83" y="412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363">
                <a:extLst>
                  <a:ext uri="{FF2B5EF4-FFF2-40B4-BE49-F238E27FC236}">
                    <a16:creationId xmlns:a16="http://schemas.microsoft.com/office/drawing/2014/main" id="{5022B068-C83E-4327-B95A-9DE75A0755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1" y="2910"/>
                <a:ext cx="10" cy="31"/>
              </a:xfrm>
              <a:custGeom>
                <a:avLst/>
                <a:gdLst>
                  <a:gd name="T0" fmla="*/ 0 w 10"/>
                  <a:gd name="T1" fmla="*/ 8 h 31"/>
                  <a:gd name="T2" fmla="*/ 8 w 10"/>
                  <a:gd name="T3" fmla="*/ 0 h 31"/>
                  <a:gd name="T4" fmla="*/ 10 w 10"/>
                  <a:gd name="T5" fmla="*/ 2 h 31"/>
                  <a:gd name="T6" fmla="*/ 8 w 10"/>
                  <a:gd name="T7" fmla="*/ 31 h 31"/>
                  <a:gd name="T8" fmla="*/ 8 w 10"/>
                  <a:gd name="T9" fmla="*/ 28 h 31"/>
                  <a:gd name="T10" fmla="*/ 5 w 10"/>
                  <a:gd name="T11" fmla="*/ 14 h 31"/>
                  <a:gd name="T12" fmla="*/ 0 w 10"/>
                  <a:gd name="T13" fmla="*/ 11 h 31"/>
                  <a:gd name="T14" fmla="*/ 0 w 10"/>
                  <a:gd name="T15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31">
                    <a:moveTo>
                      <a:pt x="0" y="8"/>
                    </a:moveTo>
                    <a:lnTo>
                      <a:pt x="8" y="0"/>
                    </a:lnTo>
                    <a:lnTo>
                      <a:pt x="10" y="2"/>
                    </a:lnTo>
                    <a:lnTo>
                      <a:pt x="8" y="31"/>
                    </a:lnTo>
                    <a:lnTo>
                      <a:pt x="8" y="28"/>
                    </a:lnTo>
                    <a:lnTo>
                      <a:pt x="5" y="14"/>
                    </a:lnTo>
                    <a:lnTo>
                      <a:pt x="0" y="11"/>
                    </a:lnTo>
                    <a:lnTo>
                      <a:pt x="0" y="8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364">
                <a:extLst>
                  <a:ext uri="{FF2B5EF4-FFF2-40B4-BE49-F238E27FC236}">
                    <a16:creationId xmlns:a16="http://schemas.microsoft.com/office/drawing/2014/main" id="{4AE792E9-FB70-4726-AAC8-86E9060E8E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" y="2914"/>
                <a:ext cx="13" cy="27"/>
              </a:xfrm>
              <a:custGeom>
                <a:avLst/>
                <a:gdLst>
                  <a:gd name="T0" fmla="*/ 0 w 13"/>
                  <a:gd name="T1" fmla="*/ 7 h 27"/>
                  <a:gd name="T2" fmla="*/ 10 w 13"/>
                  <a:gd name="T3" fmla="*/ 0 h 27"/>
                  <a:gd name="T4" fmla="*/ 13 w 13"/>
                  <a:gd name="T5" fmla="*/ 3 h 27"/>
                  <a:gd name="T6" fmla="*/ 10 w 13"/>
                  <a:gd name="T7" fmla="*/ 27 h 27"/>
                  <a:gd name="T8" fmla="*/ 10 w 13"/>
                  <a:gd name="T9" fmla="*/ 24 h 27"/>
                  <a:gd name="T10" fmla="*/ 6 w 13"/>
                  <a:gd name="T11" fmla="*/ 12 h 27"/>
                  <a:gd name="T12" fmla="*/ 0 w 13"/>
                  <a:gd name="T13" fmla="*/ 10 h 27"/>
                  <a:gd name="T14" fmla="*/ 0 w 13"/>
                  <a:gd name="T15" fmla="*/ 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27">
                    <a:moveTo>
                      <a:pt x="0" y="7"/>
                    </a:moveTo>
                    <a:lnTo>
                      <a:pt x="10" y="0"/>
                    </a:lnTo>
                    <a:lnTo>
                      <a:pt x="13" y="3"/>
                    </a:lnTo>
                    <a:lnTo>
                      <a:pt x="10" y="27"/>
                    </a:lnTo>
                    <a:lnTo>
                      <a:pt x="10" y="24"/>
                    </a:lnTo>
                    <a:lnTo>
                      <a:pt x="6" y="12"/>
                    </a:lnTo>
                    <a:lnTo>
                      <a:pt x="0" y="1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365">
                <a:extLst>
                  <a:ext uri="{FF2B5EF4-FFF2-40B4-BE49-F238E27FC236}">
                    <a16:creationId xmlns:a16="http://schemas.microsoft.com/office/drawing/2014/main" id="{7ACA4C67-D9C2-44F0-9370-9E275A947E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" y="2914"/>
                <a:ext cx="13" cy="27"/>
              </a:xfrm>
              <a:custGeom>
                <a:avLst/>
                <a:gdLst>
                  <a:gd name="T0" fmla="*/ 0 w 13"/>
                  <a:gd name="T1" fmla="*/ 7 h 27"/>
                  <a:gd name="T2" fmla="*/ 10 w 13"/>
                  <a:gd name="T3" fmla="*/ 0 h 27"/>
                  <a:gd name="T4" fmla="*/ 13 w 13"/>
                  <a:gd name="T5" fmla="*/ 3 h 27"/>
                  <a:gd name="T6" fmla="*/ 10 w 13"/>
                  <a:gd name="T7" fmla="*/ 27 h 27"/>
                  <a:gd name="T8" fmla="*/ 10 w 13"/>
                  <a:gd name="T9" fmla="*/ 24 h 27"/>
                  <a:gd name="T10" fmla="*/ 6 w 13"/>
                  <a:gd name="T11" fmla="*/ 12 h 27"/>
                  <a:gd name="T12" fmla="*/ 0 w 13"/>
                  <a:gd name="T13" fmla="*/ 10 h 27"/>
                  <a:gd name="T14" fmla="*/ 0 w 13"/>
                  <a:gd name="T15" fmla="*/ 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27">
                    <a:moveTo>
                      <a:pt x="0" y="7"/>
                    </a:moveTo>
                    <a:lnTo>
                      <a:pt x="10" y="0"/>
                    </a:lnTo>
                    <a:lnTo>
                      <a:pt x="13" y="3"/>
                    </a:lnTo>
                    <a:lnTo>
                      <a:pt x="10" y="27"/>
                    </a:lnTo>
                    <a:lnTo>
                      <a:pt x="10" y="24"/>
                    </a:lnTo>
                    <a:lnTo>
                      <a:pt x="6" y="12"/>
                    </a:lnTo>
                    <a:lnTo>
                      <a:pt x="0" y="10"/>
                    </a:lnTo>
                    <a:lnTo>
                      <a:pt x="0" y="7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366">
                <a:extLst>
                  <a:ext uri="{FF2B5EF4-FFF2-40B4-BE49-F238E27FC236}">
                    <a16:creationId xmlns:a16="http://schemas.microsoft.com/office/drawing/2014/main" id="{1FFA2458-9BFB-4B2E-9600-513180BBBF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52" y="2404"/>
                <a:ext cx="442" cy="364"/>
              </a:xfrm>
              <a:custGeom>
                <a:avLst/>
                <a:gdLst>
                  <a:gd name="T0" fmla="*/ 162 w 442"/>
                  <a:gd name="T1" fmla="*/ 239 h 364"/>
                  <a:gd name="T2" fmla="*/ 160 w 442"/>
                  <a:gd name="T3" fmla="*/ 231 h 364"/>
                  <a:gd name="T4" fmla="*/ 149 w 442"/>
                  <a:gd name="T5" fmla="*/ 231 h 364"/>
                  <a:gd name="T6" fmla="*/ 149 w 442"/>
                  <a:gd name="T7" fmla="*/ 223 h 364"/>
                  <a:gd name="T8" fmla="*/ 147 w 442"/>
                  <a:gd name="T9" fmla="*/ 214 h 364"/>
                  <a:gd name="T10" fmla="*/ 137 w 442"/>
                  <a:gd name="T11" fmla="*/ 203 h 364"/>
                  <a:gd name="T12" fmla="*/ 121 w 442"/>
                  <a:gd name="T13" fmla="*/ 197 h 364"/>
                  <a:gd name="T14" fmla="*/ 108 w 442"/>
                  <a:gd name="T15" fmla="*/ 181 h 364"/>
                  <a:gd name="T16" fmla="*/ 98 w 442"/>
                  <a:gd name="T17" fmla="*/ 175 h 364"/>
                  <a:gd name="T18" fmla="*/ 80 w 442"/>
                  <a:gd name="T19" fmla="*/ 161 h 364"/>
                  <a:gd name="T20" fmla="*/ 62 w 442"/>
                  <a:gd name="T21" fmla="*/ 139 h 364"/>
                  <a:gd name="T22" fmla="*/ 57 w 442"/>
                  <a:gd name="T23" fmla="*/ 128 h 364"/>
                  <a:gd name="T24" fmla="*/ 46 w 442"/>
                  <a:gd name="T25" fmla="*/ 108 h 364"/>
                  <a:gd name="T26" fmla="*/ 29 w 442"/>
                  <a:gd name="T27" fmla="*/ 108 h 364"/>
                  <a:gd name="T28" fmla="*/ 19 w 442"/>
                  <a:gd name="T29" fmla="*/ 98 h 364"/>
                  <a:gd name="T30" fmla="*/ 0 w 442"/>
                  <a:gd name="T31" fmla="*/ 89 h 364"/>
                  <a:gd name="T32" fmla="*/ 0 w 442"/>
                  <a:gd name="T33" fmla="*/ 75 h 364"/>
                  <a:gd name="T34" fmla="*/ 6 w 442"/>
                  <a:gd name="T35" fmla="*/ 67 h 364"/>
                  <a:gd name="T36" fmla="*/ 13 w 442"/>
                  <a:gd name="T37" fmla="*/ 56 h 364"/>
                  <a:gd name="T38" fmla="*/ 19 w 442"/>
                  <a:gd name="T39" fmla="*/ 53 h 364"/>
                  <a:gd name="T40" fmla="*/ 34 w 442"/>
                  <a:gd name="T41" fmla="*/ 39 h 364"/>
                  <a:gd name="T42" fmla="*/ 57 w 442"/>
                  <a:gd name="T43" fmla="*/ 28 h 364"/>
                  <a:gd name="T44" fmla="*/ 72 w 442"/>
                  <a:gd name="T45" fmla="*/ 19 h 364"/>
                  <a:gd name="T46" fmla="*/ 85 w 442"/>
                  <a:gd name="T47" fmla="*/ 17 h 364"/>
                  <a:gd name="T48" fmla="*/ 123 w 442"/>
                  <a:gd name="T49" fmla="*/ 8 h 364"/>
                  <a:gd name="T50" fmla="*/ 198 w 442"/>
                  <a:gd name="T51" fmla="*/ 0 h 364"/>
                  <a:gd name="T52" fmla="*/ 201 w 442"/>
                  <a:gd name="T53" fmla="*/ 11 h 364"/>
                  <a:gd name="T54" fmla="*/ 224 w 442"/>
                  <a:gd name="T55" fmla="*/ 22 h 364"/>
                  <a:gd name="T56" fmla="*/ 303 w 442"/>
                  <a:gd name="T57" fmla="*/ 22 h 364"/>
                  <a:gd name="T58" fmla="*/ 390 w 442"/>
                  <a:gd name="T59" fmla="*/ 67 h 364"/>
                  <a:gd name="T60" fmla="*/ 442 w 442"/>
                  <a:gd name="T61" fmla="*/ 111 h 364"/>
                  <a:gd name="T62" fmla="*/ 403 w 442"/>
                  <a:gd name="T63" fmla="*/ 187 h 364"/>
                  <a:gd name="T64" fmla="*/ 398 w 442"/>
                  <a:gd name="T65" fmla="*/ 209 h 364"/>
                  <a:gd name="T66" fmla="*/ 388 w 442"/>
                  <a:gd name="T67" fmla="*/ 228 h 364"/>
                  <a:gd name="T68" fmla="*/ 370 w 442"/>
                  <a:gd name="T69" fmla="*/ 242 h 364"/>
                  <a:gd name="T70" fmla="*/ 342 w 442"/>
                  <a:gd name="T71" fmla="*/ 253 h 364"/>
                  <a:gd name="T72" fmla="*/ 350 w 442"/>
                  <a:gd name="T73" fmla="*/ 270 h 364"/>
                  <a:gd name="T74" fmla="*/ 316 w 442"/>
                  <a:gd name="T75" fmla="*/ 303 h 364"/>
                  <a:gd name="T76" fmla="*/ 303 w 442"/>
                  <a:gd name="T77" fmla="*/ 303 h 364"/>
                  <a:gd name="T78" fmla="*/ 280 w 442"/>
                  <a:gd name="T79" fmla="*/ 306 h 364"/>
                  <a:gd name="T80" fmla="*/ 301 w 442"/>
                  <a:gd name="T81" fmla="*/ 325 h 364"/>
                  <a:gd name="T82" fmla="*/ 267 w 442"/>
                  <a:gd name="T83" fmla="*/ 315 h 364"/>
                  <a:gd name="T84" fmla="*/ 267 w 442"/>
                  <a:gd name="T85" fmla="*/ 323 h 364"/>
                  <a:gd name="T86" fmla="*/ 244 w 442"/>
                  <a:gd name="T87" fmla="*/ 362 h 364"/>
                  <a:gd name="T88" fmla="*/ 242 w 442"/>
                  <a:gd name="T89" fmla="*/ 342 h 364"/>
                  <a:gd name="T90" fmla="*/ 236 w 442"/>
                  <a:gd name="T91" fmla="*/ 328 h 364"/>
                  <a:gd name="T92" fmla="*/ 224 w 442"/>
                  <a:gd name="T93" fmla="*/ 315 h 364"/>
                  <a:gd name="T94" fmla="*/ 208 w 442"/>
                  <a:gd name="T95" fmla="*/ 306 h 364"/>
                  <a:gd name="T96" fmla="*/ 206 w 442"/>
                  <a:gd name="T97" fmla="*/ 292 h 364"/>
                  <a:gd name="T98" fmla="*/ 201 w 442"/>
                  <a:gd name="T99" fmla="*/ 281 h 364"/>
                  <a:gd name="T100" fmla="*/ 198 w 442"/>
                  <a:gd name="T101" fmla="*/ 276 h 364"/>
                  <a:gd name="T102" fmla="*/ 188 w 442"/>
                  <a:gd name="T103" fmla="*/ 259 h 364"/>
                  <a:gd name="T104" fmla="*/ 175 w 442"/>
                  <a:gd name="T105" fmla="*/ 253 h 364"/>
                  <a:gd name="T106" fmla="*/ 275 w 442"/>
                  <a:gd name="T107" fmla="*/ 339 h 364"/>
                  <a:gd name="T108" fmla="*/ 275 w 442"/>
                  <a:gd name="T109" fmla="*/ 339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42" h="364">
                    <a:moveTo>
                      <a:pt x="167" y="242"/>
                    </a:moveTo>
                    <a:lnTo>
                      <a:pt x="165" y="242"/>
                    </a:lnTo>
                    <a:lnTo>
                      <a:pt x="162" y="242"/>
                    </a:lnTo>
                    <a:lnTo>
                      <a:pt x="162" y="239"/>
                    </a:lnTo>
                    <a:lnTo>
                      <a:pt x="160" y="239"/>
                    </a:lnTo>
                    <a:lnTo>
                      <a:pt x="160" y="236"/>
                    </a:lnTo>
                    <a:lnTo>
                      <a:pt x="157" y="234"/>
                    </a:lnTo>
                    <a:lnTo>
                      <a:pt x="160" y="231"/>
                    </a:lnTo>
                    <a:lnTo>
                      <a:pt x="157" y="231"/>
                    </a:lnTo>
                    <a:lnTo>
                      <a:pt x="157" y="234"/>
                    </a:lnTo>
                    <a:lnTo>
                      <a:pt x="154" y="231"/>
                    </a:lnTo>
                    <a:lnTo>
                      <a:pt x="149" y="231"/>
                    </a:lnTo>
                    <a:lnTo>
                      <a:pt x="149" y="228"/>
                    </a:lnTo>
                    <a:lnTo>
                      <a:pt x="147" y="228"/>
                    </a:lnTo>
                    <a:lnTo>
                      <a:pt x="147" y="223"/>
                    </a:lnTo>
                    <a:lnTo>
                      <a:pt x="149" y="223"/>
                    </a:lnTo>
                    <a:lnTo>
                      <a:pt x="147" y="220"/>
                    </a:lnTo>
                    <a:lnTo>
                      <a:pt x="149" y="220"/>
                    </a:lnTo>
                    <a:lnTo>
                      <a:pt x="147" y="217"/>
                    </a:lnTo>
                    <a:lnTo>
                      <a:pt x="147" y="214"/>
                    </a:lnTo>
                    <a:lnTo>
                      <a:pt x="142" y="211"/>
                    </a:lnTo>
                    <a:lnTo>
                      <a:pt x="142" y="209"/>
                    </a:lnTo>
                    <a:lnTo>
                      <a:pt x="139" y="209"/>
                    </a:lnTo>
                    <a:lnTo>
                      <a:pt x="137" y="203"/>
                    </a:lnTo>
                    <a:lnTo>
                      <a:pt x="131" y="203"/>
                    </a:lnTo>
                    <a:lnTo>
                      <a:pt x="126" y="200"/>
                    </a:lnTo>
                    <a:lnTo>
                      <a:pt x="123" y="200"/>
                    </a:lnTo>
                    <a:lnTo>
                      <a:pt x="121" y="197"/>
                    </a:lnTo>
                    <a:lnTo>
                      <a:pt x="118" y="192"/>
                    </a:lnTo>
                    <a:lnTo>
                      <a:pt x="116" y="192"/>
                    </a:lnTo>
                    <a:lnTo>
                      <a:pt x="111" y="187"/>
                    </a:lnTo>
                    <a:lnTo>
                      <a:pt x="108" y="181"/>
                    </a:lnTo>
                    <a:lnTo>
                      <a:pt x="106" y="178"/>
                    </a:lnTo>
                    <a:lnTo>
                      <a:pt x="103" y="175"/>
                    </a:lnTo>
                    <a:lnTo>
                      <a:pt x="100" y="175"/>
                    </a:lnTo>
                    <a:lnTo>
                      <a:pt x="98" y="175"/>
                    </a:lnTo>
                    <a:lnTo>
                      <a:pt x="90" y="172"/>
                    </a:lnTo>
                    <a:lnTo>
                      <a:pt x="85" y="167"/>
                    </a:lnTo>
                    <a:lnTo>
                      <a:pt x="80" y="167"/>
                    </a:lnTo>
                    <a:lnTo>
                      <a:pt x="80" y="161"/>
                    </a:lnTo>
                    <a:lnTo>
                      <a:pt x="78" y="158"/>
                    </a:lnTo>
                    <a:lnTo>
                      <a:pt x="78" y="156"/>
                    </a:lnTo>
                    <a:lnTo>
                      <a:pt x="70" y="148"/>
                    </a:lnTo>
                    <a:lnTo>
                      <a:pt x="62" y="139"/>
                    </a:lnTo>
                    <a:lnTo>
                      <a:pt x="62" y="136"/>
                    </a:lnTo>
                    <a:lnTo>
                      <a:pt x="59" y="134"/>
                    </a:lnTo>
                    <a:lnTo>
                      <a:pt x="59" y="128"/>
                    </a:lnTo>
                    <a:lnTo>
                      <a:pt x="57" y="128"/>
                    </a:lnTo>
                    <a:lnTo>
                      <a:pt x="52" y="122"/>
                    </a:lnTo>
                    <a:lnTo>
                      <a:pt x="49" y="117"/>
                    </a:lnTo>
                    <a:lnTo>
                      <a:pt x="49" y="114"/>
                    </a:lnTo>
                    <a:lnTo>
                      <a:pt x="46" y="108"/>
                    </a:lnTo>
                    <a:lnTo>
                      <a:pt x="44" y="108"/>
                    </a:lnTo>
                    <a:lnTo>
                      <a:pt x="34" y="108"/>
                    </a:lnTo>
                    <a:lnTo>
                      <a:pt x="31" y="108"/>
                    </a:lnTo>
                    <a:lnTo>
                      <a:pt x="29" y="108"/>
                    </a:lnTo>
                    <a:lnTo>
                      <a:pt x="26" y="106"/>
                    </a:lnTo>
                    <a:lnTo>
                      <a:pt x="24" y="103"/>
                    </a:lnTo>
                    <a:lnTo>
                      <a:pt x="21" y="98"/>
                    </a:lnTo>
                    <a:lnTo>
                      <a:pt x="19" y="98"/>
                    </a:lnTo>
                    <a:lnTo>
                      <a:pt x="19" y="95"/>
                    </a:lnTo>
                    <a:lnTo>
                      <a:pt x="11" y="95"/>
                    </a:lnTo>
                    <a:lnTo>
                      <a:pt x="6" y="92"/>
                    </a:lnTo>
                    <a:lnTo>
                      <a:pt x="0" y="89"/>
                    </a:lnTo>
                    <a:lnTo>
                      <a:pt x="0" y="86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5"/>
                    </a:lnTo>
                    <a:lnTo>
                      <a:pt x="3" y="72"/>
                    </a:lnTo>
                    <a:lnTo>
                      <a:pt x="6" y="72"/>
                    </a:lnTo>
                    <a:lnTo>
                      <a:pt x="6" y="69"/>
                    </a:lnTo>
                    <a:lnTo>
                      <a:pt x="6" y="67"/>
                    </a:lnTo>
                    <a:lnTo>
                      <a:pt x="6" y="64"/>
                    </a:lnTo>
                    <a:lnTo>
                      <a:pt x="8" y="64"/>
                    </a:lnTo>
                    <a:lnTo>
                      <a:pt x="11" y="61"/>
                    </a:lnTo>
                    <a:lnTo>
                      <a:pt x="13" y="56"/>
                    </a:lnTo>
                    <a:lnTo>
                      <a:pt x="13" y="53"/>
                    </a:lnTo>
                    <a:lnTo>
                      <a:pt x="19" y="56"/>
                    </a:lnTo>
                    <a:lnTo>
                      <a:pt x="13" y="53"/>
                    </a:lnTo>
                    <a:lnTo>
                      <a:pt x="19" y="53"/>
                    </a:lnTo>
                    <a:lnTo>
                      <a:pt x="19" y="50"/>
                    </a:lnTo>
                    <a:lnTo>
                      <a:pt x="19" y="47"/>
                    </a:lnTo>
                    <a:lnTo>
                      <a:pt x="26" y="44"/>
                    </a:lnTo>
                    <a:lnTo>
                      <a:pt x="34" y="39"/>
                    </a:lnTo>
                    <a:lnTo>
                      <a:pt x="44" y="33"/>
                    </a:lnTo>
                    <a:lnTo>
                      <a:pt x="52" y="30"/>
                    </a:lnTo>
                    <a:lnTo>
                      <a:pt x="52" y="28"/>
                    </a:lnTo>
                    <a:lnTo>
                      <a:pt x="57" y="28"/>
                    </a:lnTo>
                    <a:lnTo>
                      <a:pt x="62" y="22"/>
                    </a:lnTo>
                    <a:lnTo>
                      <a:pt x="67" y="22"/>
                    </a:lnTo>
                    <a:lnTo>
                      <a:pt x="70" y="19"/>
                    </a:lnTo>
                    <a:lnTo>
                      <a:pt x="72" y="19"/>
                    </a:lnTo>
                    <a:lnTo>
                      <a:pt x="78" y="11"/>
                    </a:lnTo>
                    <a:lnTo>
                      <a:pt x="80" y="17"/>
                    </a:lnTo>
                    <a:lnTo>
                      <a:pt x="83" y="17"/>
                    </a:lnTo>
                    <a:lnTo>
                      <a:pt x="85" y="17"/>
                    </a:lnTo>
                    <a:lnTo>
                      <a:pt x="88" y="11"/>
                    </a:lnTo>
                    <a:lnTo>
                      <a:pt x="93" y="11"/>
                    </a:lnTo>
                    <a:lnTo>
                      <a:pt x="116" y="8"/>
                    </a:lnTo>
                    <a:lnTo>
                      <a:pt x="123" y="8"/>
                    </a:lnTo>
                    <a:lnTo>
                      <a:pt x="131" y="6"/>
                    </a:lnTo>
                    <a:lnTo>
                      <a:pt x="170" y="3"/>
                    </a:lnTo>
                    <a:lnTo>
                      <a:pt x="175" y="3"/>
                    </a:lnTo>
                    <a:lnTo>
                      <a:pt x="198" y="0"/>
                    </a:lnTo>
                    <a:lnTo>
                      <a:pt x="198" y="3"/>
                    </a:lnTo>
                    <a:lnTo>
                      <a:pt x="201" y="6"/>
                    </a:lnTo>
                    <a:lnTo>
                      <a:pt x="198" y="11"/>
                    </a:lnTo>
                    <a:lnTo>
                      <a:pt x="201" y="11"/>
                    </a:lnTo>
                    <a:lnTo>
                      <a:pt x="208" y="6"/>
                    </a:lnTo>
                    <a:lnTo>
                      <a:pt x="214" y="8"/>
                    </a:lnTo>
                    <a:lnTo>
                      <a:pt x="219" y="17"/>
                    </a:lnTo>
                    <a:lnTo>
                      <a:pt x="224" y="22"/>
                    </a:lnTo>
                    <a:lnTo>
                      <a:pt x="226" y="39"/>
                    </a:lnTo>
                    <a:lnTo>
                      <a:pt x="247" y="30"/>
                    </a:lnTo>
                    <a:lnTo>
                      <a:pt x="267" y="28"/>
                    </a:lnTo>
                    <a:lnTo>
                      <a:pt x="303" y="22"/>
                    </a:lnTo>
                    <a:lnTo>
                      <a:pt x="326" y="19"/>
                    </a:lnTo>
                    <a:lnTo>
                      <a:pt x="352" y="33"/>
                    </a:lnTo>
                    <a:lnTo>
                      <a:pt x="352" y="39"/>
                    </a:lnTo>
                    <a:lnTo>
                      <a:pt x="390" y="67"/>
                    </a:lnTo>
                    <a:lnTo>
                      <a:pt x="437" y="103"/>
                    </a:lnTo>
                    <a:lnTo>
                      <a:pt x="442" y="108"/>
                    </a:lnTo>
                    <a:lnTo>
                      <a:pt x="439" y="111"/>
                    </a:lnTo>
                    <a:lnTo>
                      <a:pt x="442" y="111"/>
                    </a:lnTo>
                    <a:lnTo>
                      <a:pt x="421" y="134"/>
                    </a:lnTo>
                    <a:lnTo>
                      <a:pt x="414" y="153"/>
                    </a:lnTo>
                    <a:lnTo>
                      <a:pt x="403" y="172"/>
                    </a:lnTo>
                    <a:lnTo>
                      <a:pt x="403" y="187"/>
                    </a:lnTo>
                    <a:lnTo>
                      <a:pt x="401" y="181"/>
                    </a:lnTo>
                    <a:lnTo>
                      <a:pt x="393" y="192"/>
                    </a:lnTo>
                    <a:lnTo>
                      <a:pt x="401" y="203"/>
                    </a:lnTo>
                    <a:lnTo>
                      <a:pt x="398" y="209"/>
                    </a:lnTo>
                    <a:lnTo>
                      <a:pt x="390" y="209"/>
                    </a:lnTo>
                    <a:lnTo>
                      <a:pt x="393" y="211"/>
                    </a:lnTo>
                    <a:lnTo>
                      <a:pt x="396" y="214"/>
                    </a:lnTo>
                    <a:lnTo>
                      <a:pt x="388" y="228"/>
                    </a:lnTo>
                    <a:lnTo>
                      <a:pt x="370" y="231"/>
                    </a:lnTo>
                    <a:lnTo>
                      <a:pt x="365" y="234"/>
                    </a:lnTo>
                    <a:lnTo>
                      <a:pt x="372" y="239"/>
                    </a:lnTo>
                    <a:lnTo>
                      <a:pt x="370" y="242"/>
                    </a:lnTo>
                    <a:lnTo>
                      <a:pt x="357" y="259"/>
                    </a:lnTo>
                    <a:lnTo>
                      <a:pt x="344" y="262"/>
                    </a:lnTo>
                    <a:lnTo>
                      <a:pt x="352" y="242"/>
                    </a:lnTo>
                    <a:lnTo>
                      <a:pt x="342" y="253"/>
                    </a:lnTo>
                    <a:lnTo>
                      <a:pt x="339" y="250"/>
                    </a:lnTo>
                    <a:lnTo>
                      <a:pt x="337" y="250"/>
                    </a:lnTo>
                    <a:lnTo>
                      <a:pt x="339" y="259"/>
                    </a:lnTo>
                    <a:lnTo>
                      <a:pt x="350" y="270"/>
                    </a:lnTo>
                    <a:lnTo>
                      <a:pt x="350" y="276"/>
                    </a:lnTo>
                    <a:lnTo>
                      <a:pt x="339" y="284"/>
                    </a:lnTo>
                    <a:lnTo>
                      <a:pt x="321" y="295"/>
                    </a:lnTo>
                    <a:lnTo>
                      <a:pt x="316" y="303"/>
                    </a:lnTo>
                    <a:lnTo>
                      <a:pt x="311" y="303"/>
                    </a:lnTo>
                    <a:lnTo>
                      <a:pt x="301" y="286"/>
                    </a:lnTo>
                    <a:lnTo>
                      <a:pt x="301" y="284"/>
                    </a:lnTo>
                    <a:lnTo>
                      <a:pt x="303" y="303"/>
                    </a:lnTo>
                    <a:lnTo>
                      <a:pt x="298" y="303"/>
                    </a:lnTo>
                    <a:lnTo>
                      <a:pt x="290" y="300"/>
                    </a:lnTo>
                    <a:lnTo>
                      <a:pt x="293" y="306"/>
                    </a:lnTo>
                    <a:lnTo>
                      <a:pt x="280" y="306"/>
                    </a:lnTo>
                    <a:lnTo>
                      <a:pt x="283" y="309"/>
                    </a:lnTo>
                    <a:lnTo>
                      <a:pt x="298" y="315"/>
                    </a:lnTo>
                    <a:lnTo>
                      <a:pt x="303" y="320"/>
                    </a:lnTo>
                    <a:lnTo>
                      <a:pt x="301" y="325"/>
                    </a:lnTo>
                    <a:lnTo>
                      <a:pt x="290" y="336"/>
                    </a:lnTo>
                    <a:lnTo>
                      <a:pt x="283" y="336"/>
                    </a:lnTo>
                    <a:lnTo>
                      <a:pt x="275" y="325"/>
                    </a:lnTo>
                    <a:lnTo>
                      <a:pt x="267" y="315"/>
                    </a:lnTo>
                    <a:lnTo>
                      <a:pt x="267" y="309"/>
                    </a:lnTo>
                    <a:lnTo>
                      <a:pt x="265" y="309"/>
                    </a:lnTo>
                    <a:lnTo>
                      <a:pt x="260" y="309"/>
                    </a:lnTo>
                    <a:lnTo>
                      <a:pt x="267" y="323"/>
                    </a:lnTo>
                    <a:lnTo>
                      <a:pt x="275" y="342"/>
                    </a:lnTo>
                    <a:lnTo>
                      <a:pt x="265" y="364"/>
                    </a:lnTo>
                    <a:lnTo>
                      <a:pt x="244" y="364"/>
                    </a:lnTo>
                    <a:lnTo>
                      <a:pt x="244" y="362"/>
                    </a:lnTo>
                    <a:lnTo>
                      <a:pt x="244" y="351"/>
                    </a:lnTo>
                    <a:lnTo>
                      <a:pt x="239" y="348"/>
                    </a:lnTo>
                    <a:lnTo>
                      <a:pt x="239" y="345"/>
                    </a:lnTo>
                    <a:lnTo>
                      <a:pt x="242" y="342"/>
                    </a:lnTo>
                    <a:lnTo>
                      <a:pt x="239" y="336"/>
                    </a:lnTo>
                    <a:lnTo>
                      <a:pt x="236" y="336"/>
                    </a:lnTo>
                    <a:lnTo>
                      <a:pt x="236" y="334"/>
                    </a:lnTo>
                    <a:lnTo>
                      <a:pt x="236" y="328"/>
                    </a:lnTo>
                    <a:lnTo>
                      <a:pt x="234" y="325"/>
                    </a:lnTo>
                    <a:lnTo>
                      <a:pt x="234" y="323"/>
                    </a:lnTo>
                    <a:lnTo>
                      <a:pt x="226" y="317"/>
                    </a:lnTo>
                    <a:lnTo>
                      <a:pt x="224" y="315"/>
                    </a:lnTo>
                    <a:lnTo>
                      <a:pt x="221" y="309"/>
                    </a:lnTo>
                    <a:lnTo>
                      <a:pt x="216" y="309"/>
                    </a:lnTo>
                    <a:lnTo>
                      <a:pt x="214" y="309"/>
                    </a:lnTo>
                    <a:lnTo>
                      <a:pt x="208" y="306"/>
                    </a:lnTo>
                    <a:lnTo>
                      <a:pt x="208" y="303"/>
                    </a:lnTo>
                    <a:lnTo>
                      <a:pt x="208" y="298"/>
                    </a:lnTo>
                    <a:lnTo>
                      <a:pt x="206" y="298"/>
                    </a:lnTo>
                    <a:lnTo>
                      <a:pt x="206" y="292"/>
                    </a:lnTo>
                    <a:lnTo>
                      <a:pt x="203" y="286"/>
                    </a:lnTo>
                    <a:lnTo>
                      <a:pt x="203" y="284"/>
                    </a:lnTo>
                    <a:lnTo>
                      <a:pt x="203" y="281"/>
                    </a:lnTo>
                    <a:lnTo>
                      <a:pt x="201" y="281"/>
                    </a:lnTo>
                    <a:lnTo>
                      <a:pt x="201" y="278"/>
                    </a:lnTo>
                    <a:lnTo>
                      <a:pt x="198" y="278"/>
                    </a:lnTo>
                    <a:lnTo>
                      <a:pt x="201" y="276"/>
                    </a:lnTo>
                    <a:lnTo>
                      <a:pt x="198" y="276"/>
                    </a:lnTo>
                    <a:lnTo>
                      <a:pt x="195" y="270"/>
                    </a:lnTo>
                    <a:lnTo>
                      <a:pt x="195" y="262"/>
                    </a:lnTo>
                    <a:lnTo>
                      <a:pt x="193" y="259"/>
                    </a:lnTo>
                    <a:lnTo>
                      <a:pt x="188" y="259"/>
                    </a:lnTo>
                    <a:lnTo>
                      <a:pt x="188" y="256"/>
                    </a:lnTo>
                    <a:lnTo>
                      <a:pt x="185" y="256"/>
                    </a:lnTo>
                    <a:lnTo>
                      <a:pt x="182" y="256"/>
                    </a:lnTo>
                    <a:lnTo>
                      <a:pt x="175" y="253"/>
                    </a:lnTo>
                    <a:lnTo>
                      <a:pt x="170" y="250"/>
                    </a:lnTo>
                    <a:lnTo>
                      <a:pt x="167" y="245"/>
                    </a:lnTo>
                    <a:lnTo>
                      <a:pt x="167" y="242"/>
                    </a:lnTo>
                    <a:close/>
                    <a:moveTo>
                      <a:pt x="275" y="339"/>
                    </a:moveTo>
                    <a:lnTo>
                      <a:pt x="280" y="336"/>
                    </a:lnTo>
                    <a:lnTo>
                      <a:pt x="285" y="342"/>
                    </a:lnTo>
                    <a:lnTo>
                      <a:pt x="273" y="359"/>
                    </a:lnTo>
                    <a:lnTo>
                      <a:pt x="275" y="339"/>
                    </a:lnTo>
                    <a:close/>
                  </a:path>
                </a:pathLst>
              </a:custGeom>
              <a:solidFill>
                <a:srgbClr val="134B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367">
                <a:extLst>
                  <a:ext uri="{FF2B5EF4-FFF2-40B4-BE49-F238E27FC236}">
                    <a16:creationId xmlns:a16="http://schemas.microsoft.com/office/drawing/2014/main" id="{E4572A1E-F45E-4A7A-B213-58859DBBCD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2" y="2404"/>
                <a:ext cx="442" cy="364"/>
              </a:xfrm>
              <a:custGeom>
                <a:avLst/>
                <a:gdLst>
                  <a:gd name="T0" fmla="*/ 162 w 442"/>
                  <a:gd name="T1" fmla="*/ 239 h 364"/>
                  <a:gd name="T2" fmla="*/ 160 w 442"/>
                  <a:gd name="T3" fmla="*/ 231 h 364"/>
                  <a:gd name="T4" fmla="*/ 149 w 442"/>
                  <a:gd name="T5" fmla="*/ 231 h 364"/>
                  <a:gd name="T6" fmla="*/ 149 w 442"/>
                  <a:gd name="T7" fmla="*/ 223 h 364"/>
                  <a:gd name="T8" fmla="*/ 147 w 442"/>
                  <a:gd name="T9" fmla="*/ 214 h 364"/>
                  <a:gd name="T10" fmla="*/ 137 w 442"/>
                  <a:gd name="T11" fmla="*/ 203 h 364"/>
                  <a:gd name="T12" fmla="*/ 121 w 442"/>
                  <a:gd name="T13" fmla="*/ 197 h 364"/>
                  <a:gd name="T14" fmla="*/ 108 w 442"/>
                  <a:gd name="T15" fmla="*/ 181 h 364"/>
                  <a:gd name="T16" fmla="*/ 98 w 442"/>
                  <a:gd name="T17" fmla="*/ 175 h 364"/>
                  <a:gd name="T18" fmla="*/ 80 w 442"/>
                  <a:gd name="T19" fmla="*/ 161 h 364"/>
                  <a:gd name="T20" fmla="*/ 62 w 442"/>
                  <a:gd name="T21" fmla="*/ 139 h 364"/>
                  <a:gd name="T22" fmla="*/ 57 w 442"/>
                  <a:gd name="T23" fmla="*/ 128 h 364"/>
                  <a:gd name="T24" fmla="*/ 46 w 442"/>
                  <a:gd name="T25" fmla="*/ 108 h 364"/>
                  <a:gd name="T26" fmla="*/ 29 w 442"/>
                  <a:gd name="T27" fmla="*/ 108 h 364"/>
                  <a:gd name="T28" fmla="*/ 19 w 442"/>
                  <a:gd name="T29" fmla="*/ 98 h 364"/>
                  <a:gd name="T30" fmla="*/ 0 w 442"/>
                  <a:gd name="T31" fmla="*/ 89 h 364"/>
                  <a:gd name="T32" fmla="*/ 0 w 442"/>
                  <a:gd name="T33" fmla="*/ 75 h 364"/>
                  <a:gd name="T34" fmla="*/ 6 w 442"/>
                  <a:gd name="T35" fmla="*/ 67 h 364"/>
                  <a:gd name="T36" fmla="*/ 13 w 442"/>
                  <a:gd name="T37" fmla="*/ 56 h 364"/>
                  <a:gd name="T38" fmla="*/ 19 w 442"/>
                  <a:gd name="T39" fmla="*/ 53 h 364"/>
                  <a:gd name="T40" fmla="*/ 34 w 442"/>
                  <a:gd name="T41" fmla="*/ 39 h 364"/>
                  <a:gd name="T42" fmla="*/ 57 w 442"/>
                  <a:gd name="T43" fmla="*/ 28 h 364"/>
                  <a:gd name="T44" fmla="*/ 72 w 442"/>
                  <a:gd name="T45" fmla="*/ 19 h 364"/>
                  <a:gd name="T46" fmla="*/ 85 w 442"/>
                  <a:gd name="T47" fmla="*/ 17 h 364"/>
                  <a:gd name="T48" fmla="*/ 123 w 442"/>
                  <a:gd name="T49" fmla="*/ 8 h 364"/>
                  <a:gd name="T50" fmla="*/ 198 w 442"/>
                  <a:gd name="T51" fmla="*/ 0 h 364"/>
                  <a:gd name="T52" fmla="*/ 201 w 442"/>
                  <a:gd name="T53" fmla="*/ 11 h 364"/>
                  <a:gd name="T54" fmla="*/ 224 w 442"/>
                  <a:gd name="T55" fmla="*/ 22 h 364"/>
                  <a:gd name="T56" fmla="*/ 303 w 442"/>
                  <a:gd name="T57" fmla="*/ 22 h 364"/>
                  <a:gd name="T58" fmla="*/ 390 w 442"/>
                  <a:gd name="T59" fmla="*/ 67 h 364"/>
                  <a:gd name="T60" fmla="*/ 442 w 442"/>
                  <a:gd name="T61" fmla="*/ 111 h 364"/>
                  <a:gd name="T62" fmla="*/ 403 w 442"/>
                  <a:gd name="T63" fmla="*/ 187 h 364"/>
                  <a:gd name="T64" fmla="*/ 398 w 442"/>
                  <a:gd name="T65" fmla="*/ 209 h 364"/>
                  <a:gd name="T66" fmla="*/ 388 w 442"/>
                  <a:gd name="T67" fmla="*/ 228 h 364"/>
                  <a:gd name="T68" fmla="*/ 370 w 442"/>
                  <a:gd name="T69" fmla="*/ 242 h 364"/>
                  <a:gd name="T70" fmla="*/ 342 w 442"/>
                  <a:gd name="T71" fmla="*/ 253 h 364"/>
                  <a:gd name="T72" fmla="*/ 350 w 442"/>
                  <a:gd name="T73" fmla="*/ 270 h 364"/>
                  <a:gd name="T74" fmla="*/ 316 w 442"/>
                  <a:gd name="T75" fmla="*/ 303 h 364"/>
                  <a:gd name="T76" fmla="*/ 303 w 442"/>
                  <a:gd name="T77" fmla="*/ 303 h 364"/>
                  <a:gd name="T78" fmla="*/ 280 w 442"/>
                  <a:gd name="T79" fmla="*/ 306 h 364"/>
                  <a:gd name="T80" fmla="*/ 301 w 442"/>
                  <a:gd name="T81" fmla="*/ 325 h 364"/>
                  <a:gd name="T82" fmla="*/ 267 w 442"/>
                  <a:gd name="T83" fmla="*/ 315 h 364"/>
                  <a:gd name="T84" fmla="*/ 267 w 442"/>
                  <a:gd name="T85" fmla="*/ 323 h 364"/>
                  <a:gd name="T86" fmla="*/ 244 w 442"/>
                  <a:gd name="T87" fmla="*/ 362 h 364"/>
                  <a:gd name="T88" fmla="*/ 242 w 442"/>
                  <a:gd name="T89" fmla="*/ 342 h 364"/>
                  <a:gd name="T90" fmla="*/ 236 w 442"/>
                  <a:gd name="T91" fmla="*/ 328 h 364"/>
                  <a:gd name="T92" fmla="*/ 224 w 442"/>
                  <a:gd name="T93" fmla="*/ 315 h 364"/>
                  <a:gd name="T94" fmla="*/ 208 w 442"/>
                  <a:gd name="T95" fmla="*/ 306 h 364"/>
                  <a:gd name="T96" fmla="*/ 206 w 442"/>
                  <a:gd name="T97" fmla="*/ 292 h 364"/>
                  <a:gd name="T98" fmla="*/ 201 w 442"/>
                  <a:gd name="T99" fmla="*/ 281 h 364"/>
                  <a:gd name="T100" fmla="*/ 198 w 442"/>
                  <a:gd name="T101" fmla="*/ 276 h 364"/>
                  <a:gd name="T102" fmla="*/ 188 w 442"/>
                  <a:gd name="T103" fmla="*/ 259 h 364"/>
                  <a:gd name="T104" fmla="*/ 175 w 442"/>
                  <a:gd name="T105" fmla="*/ 253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42" h="364">
                    <a:moveTo>
                      <a:pt x="167" y="242"/>
                    </a:moveTo>
                    <a:lnTo>
                      <a:pt x="165" y="242"/>
                    </a:lnTo>
                    <a:lnTo>
                      <a:pt x="162" y="242"/>
                    </a:lnTo>
                    <a:lnTo>
                      <a:pt x="162" y="239"/>
                    </a:lnTo>
                    <a:lnTo>
                      <a:pt x="160" y="239"/>
                    </a:lnTo>
                    <a:lnTo>
                      <a:pt x="160" y="236"/>
                    </a:lnTo>
                    <a:lnTo>
                      <a:pt x="157" y="234"/>
                    </a:lnTo>
                    <a:lnTo>
                      <a:pt x="160" y="231"/>
                    </a:lnTo>
                    <a:lnTo>
                      <a:pt x="157" y="231"/>
                    </a:lnTo>
                    <a:lnTo>
                      <a:pt x="157" y="234"/>
                    </a:lnTo>
                    <a:lnTo>
                      <a:pt x="154" y="231"/>
                    </a:lnTo>
                    <a:lnTo>
                      <a:pt x="149" y="231"/>
                    </a:lnTo>
                    <a:lnTo>
                      <a:pt x="149" y="228"/>
                    </a:lnTo>
                    <a:lnTo>
                      <a:pt x="147" y="228"/>
                    </a:lnTo>
                    <a:lnTo>
                      <a:pt x="147" y="223"/>
                    </a:lnTo>
                    <a:lnTo>
                      <a:pt x="149" y="223"/>
                    </a:lnTo>
                    <a:lnTo>
                      <a:pt x="147" y="220"/>
                    </a:lnTo>
                    <a:lnTo>
                      <a:pt x="149" y="220"/>
                    </a:lnTo>
                    <a:lnTo>
                      <a:pt x="147" y="217"/>
                    </a:lnTo>
                    <a:lnTo>
                      <a:pt x="147" y="214"/>
                    </a:lnTo>
                    <a:lnTo>
                      <a:pt x="142" y="211"/>
                    </a:lnTo>
                    <a:lnTo>
                      <a:pt x="142" y="209"/>
                    </a:lnTo>
                    <a:lnTo>
                      <a:pt x="139" y="209"/>
                    </a:lnTo>
                    <a:lnTo>
                      <a:pt x="137" y="203"/>
                    </a:lnTo>
                    <a:lnTo>
                      <a:pt x="131" y="203"/>
                    </a:lnTo>
                    <a:lnTo>
                      <a:pt x="126" y="200"/>
                    </a:lnTo>
                    <a:lnTo>
                      <a:pt x="123" y="200"/>
                    </a:lnTo>
                    <a:lnTo>
                      <a:pt x="121" y="197"/>
                    </a:lnTo>
                    <a:lnTo>
                      <a:pt x="118" y="192"/>
                    </a:lnTo>
                    <a:lnTo>
                      <a:pt x="116" y="192"/>
                    </a:lnTo>
                    <a:lnTo>
                      <a:pt x="111" y="187"/>
                    </a:lnTo>
                    <a:lnTo>
                      <a:pt x="108" y="181"/>
                    </a:lnTo>
                    <a:lnTo>
                      <a:pt x="106" y="178"/>
                    </a:lnTo>
                    <a:lnTo>
                      <a:pt x="103" y="175"/>
                    </a:lnTo>
                    <a:lnTo>
                      <a:pt x="100" y="175"/>
                    </a:lnTo>
                    <a:lnTo>
                      <a:pt x="98" y="175"/>
                    </a:lnTo>
                    <a:lnTo>
                      <a:pt x="90" y="172"/>
                    </a:lnTo>
                    <a:lnTo>
                      <a:pt x="85" y="167"/>
                    </a:lnTo>
                    <a:lnTo>
                      <a:pt x="80" y="167"/>
                    </a:lnTo>
                    <a:lnTo>
                      <a:pt x="80" y="161"/>
                    </a:lnTo>
                    <a:lnTo>
                      <a:pt x="78" y="158"/>
                    </a:lnTo>
                    <a:lnTo>
                      <a:pt x="78" y="156"/>
                    </a:lnTo>
                    <a:lnTo>
                      <a:pt x="70" y="148"/>
                    </a:lnTo>
                    <a:lnTo>
                      <a:pt x="62" y="139"/>
                    </a:lnTo>
                    <a:lnTo>
                      <a:pt x="62" y="136"/>
                    </a:lnTo>
                    <a:lnTo>
                      <a:pt x="59" y="134"/>
                    </a:lnTo>
                    <a:lnTo>
                      <a:pt x="59" y="128"/>
                    </a:lnTo>
                    <a:lnTo>
                      <a:pt x="57" y="128"/>
                    </a:lnTo>
                    <a:lnTo>
                      <a:pt x="52" y="122"/>
                    </a:lnTo>
                    <a:lnTo>
                      <a:pt x="49" y="117"/>
                    </a:lnTo>
                    <a:lnTo>
                      <a:pt x="49" y="114"/>
                    </a:lnTo>
                    <a:lnTo>
                      <a:pt x="46" y="108"/>
                    </a:lnTo>
                    <a:lnTo>
                      <a:pt x="44" y="108"/>
                    </a:lnTo>
                    <a:lnTo>
                      <a:pt x="34" y="108"/>
                    </a:lnTo>
                    <a:lnTo>
                      <a:pt x="31" y="108"/>
                    </a:lnTo>
                    <a:lnTo>
                      <a:pt x="29" y="108"/>
                    </a:lnTo>
                    <a:lnTo>
                      <a:pt x="26" y="106"/>
                    </a:lnTo>
                    <a:lnTo>
                      <a:pt x="24" y="103"/>
                    </a:lnTo>
                    <a:lnTo>
                      <a:pt x="21" y="98"/>
                    </a:lnTo>
                    <a:lnTo>
                      <a:pt x="19" y="98"/>
                    </a:lnTo>
                    <a:lnTo>
                      <a:pt x="19" y="95"/>
                    </a:lnTo>
                    <a:lnTo>
                      <a:pt x="11" y="95"/>
                    </a:lnTo>
                    <a:lnTo>
                      <a:pt x="6" y="92"/>
                    </a:lnTo>
                    <a:lnTo>
                      <a:pt x="0" y="89"/>
                    </a:lnTo>
                    <a:lnTo>
                      <a:pt x="0" y="86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5"/>
                    </a:lnTo>
                    <a:lnTo>
                      <a:pt x="3" y="72"/>
                    </a:lnTo>
                    <a:lnTo>
                      <a:pt x="6" y="72"/>
                    </a:lnTo>
                    <a:lnTo>
                      <a:pt x="6" y="69"/>
                    </a:lnTo>
                    <a:lnTo>
                      <a:pt x="6" y="67"/>
                    </a:lnTo>
                    <a:lnTo>
                      <a:pt x="6" y="64"/>
                    </a:lnTo>
                    <a:lnTo>
                      <a:pt x="8" y="64"/>
                    </a:lnTo>
                    <a:lnTo>
                      <a:pt x="11" y="61"/>
                    </a:lnTo>
                    <a:lnTo>
                      <a:pt x="13" y="56"/>
                    </a:lnTo>
                    <a:lnTo>
                      <a:pt x="13" y="53"/>
                    </a:lnTo>
                    <a:lnTo>
                      <a:pt x="19" y="56"/>
                    </a:lnTo>
                    <a:lnTo>
                      <a:pt x="13" y="53"/>
                    </a:lnTo>
                    <a:lnTo>
                      <a:pt x="19" y="53"/>
                    </a:lnTo>
                    <a:lnTo>
                      <a:pt x="19" y="50"/>
                    </a:lnTo>
                    <a:lnTo>
                      <a:pt x="19" y="47"/>
                    </a:lnTo>
                    <a:lnTo>
                      <a:pt x="26" y="44"/>
                    </a:lnTo>
                    <a:lnTo>
                      <a:pt x="34" y="39"/>
                    </a:lnTo>
                    <a:lnTo>
                      <a:pt x="44" y="33"/>
                    </a:lnTo>
                    <a:lnTo>
                      <a:pt x="52" y="30"/>
                    </a:lnTo>
                    <a:lnTo>
                      <a:pt x="52" y="28"/>
                    </a:lnTo>
                    <a:lnTo>
                      <a:pt x="57" y="28"/>
                    </a:lnTo>
                    <a:lnTo>
                      <a:pt x="62" y="22"/>
                    </a:lnTo>
                    <a:lnTo>
                      <a:pt x="67" y="22"/>
                    </a:lnTo>
                    <a:lnTo>
                      <a:pt x="70" y="19"/>
                    </a:lnTo>
                    <a:lnTo>
                      <a:pt x="72" y="19"/>
                    </a:lnTo>
                    <a:lnTo>
                      <a:pt x="78" y="11"/>
                    </a:lnTo>
                    <a:lnTo>
                      <a:pt x="80" y="17"/>
                    </a:lnTo>
                    <a:lnTo>
                      <a:pt x="83" y="17"/>
                    </a:lnTo>
                    <a:lnTo>
                      <a:pt x="85" y="17"/>
                    </a:lnTo>
                    <a:lnTo>
                      <a:pt x="88" y="11"/>
                    </a:lnTo>
                    <a:lnTo>
                      <a:pt x="93" y="11"/>
                    </a:lnTo>
                    <a:lnTo>
                      <a:pt x="116" y="8"/>
                    </a:lnTo>
                    <a:lnTo>
                      <a:pt x="123" y="8"/>
                    </a:lnTo>
                    <a:lnTo>
                      <a:pt x="131" y="6"/>
                    </a:lnTo>
                    <a:lnTo>
                      <a:pt x="170" y="3"/>
                    </a:lnTo>
                    <a:lnTo>
                      <a:pt x="175" y="3"/>
                    </a:lnTo>
                    <a:lnTo>
                      <a:pt x="198" y="0"/>
                    </a:lnTo>
                    <a:lnTo>
                      <a:pt x="198" y="3"/>
                    </a:lnTo>
                    <a:lnTo>
                      <a:pt x="201" y="6"/>
                    </a:lnTo>
                    <a:lnTo>
                      <a:pt x="198" y="11"/>
                    </a:lnTo>
                    <a:lnTo>
                      <a:pt x="201" y="11"/>
                    </a:lnTo>
                    <a:lnTo>
                      <a:pt x="208" y="6"/>
                    </a:lnTo>
                    <a:lnTo>
                      <a:pt x="214" y="8"/>
                    </a:lnTo>
                    <a:lnTo>
                      <a:pt x="219" y="17"/>
                    </a:lnTo>
                    <a:lnTo>
                      <a:pt x="224" y="22"/>
                    </a:lnTo>
                    <a:lnTo>
                      <a:pt x="226" y="39"/>
                    </a:lnTo>
                    <a:lnTo>
                      <a:pt x="247" y="30"/>
                    </a:lnTo>
                    <a:lnTo>
                      <a:pt x="267" y="28"/>
                    </a:lnTo>
                    <a:lnTo>
                      <a:pt x="303" y="22"/>
                    </a:lnTo>
                    <a:lnTo>
                      <a:pt x="326" y="19"/>
                    </a:lnTo>
                    <a:lnTo>
                      <a:pt x="352" y="33"/>
                    </a:lnTo>
                    <a:lnTo>
                      <a:pt x="352" y="39"/>
                    </a:lnTo>
                    <a:lnTo>
                      <a:pt x="390" y="67"/>
                    </a:lnTo>
                    <a:lnTo>
                      <a:pt x="437" y="103"/>
                    </a:lnTo>
                    <a:lnTo>
                      <a:pt x="442" y="108"/>
                    </a:lnTo>
                    <a:lnTo>
                      <a:pt x="439" y="111"/>
                    </a:lnTo>
                    <a:lnTo>
                      <a:pt x="442" y="111"/>
                    </a:lnTo>
                    <a:lnTo>
                      <a:pt x="421" y="134"/>
                    </a:lnTo>
                    <a:lnTo>
                      <a:pt x="414" y="153"/>
                    </a:lnTo>
                    <a:lnTo>
                      <a:pt x="403" y="172"/>
                    </a:lnTo>
                    <a:lnTo>
                      <a:pt x="403" y="187"/>
                    </a:lnTo>
                    <a:lnTo>
                      <a:pt x="401" y="181"/>
                    </a:lnTo>
                    <a:lnTo>
                      <a:pt x="393" y="192"/>
                    </a:lnTo>
                    <a:lnTo>
                      <a:pt x="401" y="203"/>
                    </a:lnTo>
                    <a:lnTo>
                      <a:pt x="398" y="209"/>
                    </a:lnTo>
                    <a:lnTo>
                      <a:pt x="390" y="209"/>
                    </a:lnTo>
                    <a:lnTo>
                      <a:pt x="393" y="211"/>
                    </a:lnTo>
                    <a:lnTo>
                      <a:pt x="396" y="214"/>
                    </a:lnTo>
                    <a:lnTo>
                      <a:pt x="388" y="228"/>
                    </a:lnTo>
                    <a:lnTo>
                      <a:pt x="370" y="231"/>
                    </a:lnTo>
                    <a:lnTo>
                      <a:pt x="365" y="234"/>
                    </a:lnTo>
                    <a:lnTo>
                      <a:pt x="372" y="239"/>
                    </a:lnTo>
                    <a:lnTo>
                      <a:pt x="370" y="242"/>
                    </a:lnTo>
                    <a:lnTo>
                      <a:pt x="357" y="259"/>
                    </a:lnTo>
                    <a:lnTo>
                      <a:pt x="344" y="262"/>
                    </a:lnTo>
                    <a:lnTo>
                      <a:pt x="352" y="242"/>
                    </a:lnTo>
                    <a:lnTo>
                      <a:pt x="342" y="253"/>
                    </a:lnTo>
                    <a:lnTo>
                      <a:pt x="339" y="250"/>
                    </a:lnTo>
                    <a:lnTo>
                      <a:pt x="337" y="250"/>
                    </a:lnTo>
                    <a:lnTo>
                      <a:pt x="339" y="259"/>
                    </a:lnTo>
                    <a:lnTo>
                      <a:pt x="350" y="270"/>
                    </a:lnTo>
                    <a:lnTo>
                      <a:pt x="350" y="276"/>
                    </a:lnTo>
                    <a:lnTo>
                      <a:pt x="339" y="284"/>
                    </a:lnTo>
                    <a:lnTo>
                      <a:pt x="321" y="295"/>
                    </a:lnTo>
                    <a:lnTo>
                      <a:pt x="316" y="303"/>
                    </a:lnTo>
                    <a:lnTo>
                      <a:pt x="311" y="303"/>
                    </a:lnTo>
                    <a:lnTo>
                      <a:pt x="301" y="286"/>
                    </a:lnTo>
                    <a:lnTo>
                      <a:pt x="301" y="284"/>
                    </a:lnTo>
                    <a:lnTo>
                      <a:pt x="303" y="303"/>
                    </a:lnTo>
                    <a:lnTo>
                      <a:pt x="298" y="303"/>
                    </a:lnTo>
                    <a:lnTo>
                      <a:pt x="290" y="300"/>
                    </a:lnTo>
                    <a:lnTo>
                      <a:pt x="293" y="306"/>
                    </a:lnTo>
                    <a:lnTo>
                      <a:pt x="280" y="306"/>
                    </a:lnTo>
                    <a:lnTo>
                      <a:pt x="283" y="309"/>
                    </a:lnTo>
                    <a:lnTo>
                      <a:pt x="298" y="315"/>
                    </a:lnTo>
                    <a:lnTo>
                      <a:pt x="303" y="320"/>
                    </a:lnTo>
                    <a:lnTo>
                      <a:pt x="301" y="325"/>
                    </a:lnTo>
                    <a:lnTo>
                      <a:pt x="290" y="336"/>
                    </a:lnTo>
                    <a:lnTo>
                      <a:pt x="283" y="336"/>
                    </a:lnTo>
                    <a:lnTo>
                      <a:pt x="275" y="325"/>
                    </a:lnTo>
                    <a:lnTo>
                      <a:pt x="267" y="315"/>
                    </a:lnTo>
                    <a:lnTo>
                      <a:pt x="267" y="309"/>
                    </a:lnTo>
                    <a:lnTo>
                      <a:pt x="265" y="309"/>
                    </a:lnTo>
                    <a:lnTo>
                      <a:pt x="260" y="309"/>
                    </a:lnTo>
                    <a:lnTo>
                      <a:pt x="267" y="323"/>
                    </a:lnTo>
                    <a:lnTo>
                      <a:pt x="275" y="342"/>
                    </a:lnTo>
                    <a:lnTo>
                      <a:pt x="265" y="364"/>
                    </a:lnTo>
                    <a:lnTo>
                      <a:pt x="244" y="364"/>
                    </a:lnTo>
                    <a:lnTo>
                      <a:pt x="244" y="362"/>
                    </a:lnTo>
                    <a:lnTo>
                      <a:pt x="244" y="351"/>
                    </a:lnTo>
                    <a:lnTo>
                      <a:pt x="239" y="348"/>
                    </a:lnTo>
                    <a:lnTo>
                      <a:pt x="239" y="345"/>
                    </a:lnTo>
                    <a:lnTo>
                      <a:pt x="242" y="342"/>
                    </a:lnTo>
                    <a:lnTo>
                      <a:pt x="239" y="336"/>
                    </a:lnTo>
                    <a:lnTo>
                      <a:pt x="236" y="336"/>
                    </a:lnTo>
                    <a:lnTo>
                      <a:pt x="236" y="334"/>
                    </a:lnTo>
                    <a:lnTo>
                      <a:pt x="236" y="328"/>
                    </a:lnTo>
                    <a:lnTo>
                      <a:pt x="234" y="325"/>
                    </a:lnTo>
                    <a:lnTo>
                      <a:pt x="234" y="323"/>
                    </a:lnTo>
                    <a:lnTo>
                      <a:pt x="226" y="317"/>
                    </a:lnTo>
                    <a:lnTo>
                      <a:pt x="224" y="315"/>
                    </a:lnTo>
                    <a:lnTo>
                      <a:pt x="221" y="309"/>
                    </a:lnTo>
                    <a:lnTo>
                      <a:pt x="216" y="309"/>
                    </a:lnTo>
                    <a:lnTo>
                      <a:pt x="214" y="309"/>
                    </a:lnTo>
                    <a:lnTo>
                      <a:pt x="208" y="306"/>
                    </a:lnTo>
                    <a:lnTo>
                      <a:pt x="208" y="303"/>
                    </a:lnTo>
                    <a:lnTo>
                      <a:pt x="208" y="298"/>
                    </a:lnTo>
                    <a:lnTo>
                      <a:pt x="206" y="298"/>
                    </a:lnTo>
                    <a:lnTo>
                      <a:pt x="206" y="292"/>
                    </a:lnTo>
                    <a:lnTo>
                      <a:pt x="203" y="286"/>
                    </a:lnTo>
                    <a:lnTo>
                      <a:pt x="203" y="284"/>
                    </a:lnTo>
                    <a:lnTo>
                      <a:pt x="203" y="281"/>
                    </a:lnTo>
                    <a:lnTo>
                      <a:pt x="201" y="281"/>
                    </a:lnTo>
                    <a:lnTo>
                      <a:pt x="201" y="278"/>
                    </a:lnTo>
                    <a:lnTo>
                      <a:pt x="198" y="278"/>
                    </a:lnTo>
                    <a:lnTo>
                      <a:pt x="201" y="276"/>
                    </a:lnTo>
                    <a:lnTo>
                      <a:pt x="198" y="276"/>
                    </a:lnTo>
                    <a:lnTo>
                      <a:pt x="195" y="270"/>
                    </a:lnTo>
                    <a:lnTo>
                      <a:pt x="195" y="262"/>
                    </a:lnTo>
                    <a:lnTo>
                      <a:pt x="193" y="259"/>
                    </a:lnTo>
                    <a:lnTo>
                      <a:pt x="188" y="259"/>
                    </a:lnTo>
                    <a:lnTo>
                      <a:pt x="188" y="256"/>
                    </a:lnTo>
                    <a:lnTo>
                      <a:pt x="185" y="256"/>
                    </a:lnTo>
                    <a:lnTo>
                      <a:pt x="182" y="256"/>
                    </a:lnTo>
                    <a:lnTo>
                      <a:pt x="175" y="253"/>
                    </a:lnTo>
                    <a:lnTo>
                      <a:pt x="170" y="250"/>
                    </a:lnTo>
                    <a:lnTo>
                      <a:pt x="167" y="245"/>
                    </a:lnTo>
                    <a:lnTo>
                      <a:pt x="167" y="242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368">
                <a:extLst>
                  <a:ext uri="{FF2B5EF4-FFF2-40B4-BE49-F238E27FC236}">
                    <a16:creationId xmlns:a16="http://schemas.microsoft.com/office/drawing/2014/main" id="{5C276F85-D020-4B21-85F8-186BAB251B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5" y="2740"/>
                <a:ext cx="12" cy="23"/>
              </a:xfrm>
              <a:custGeom>
                <a:avLst/>
                <a:gdLst>
                  <a:gd name="T0" fmla="*/ 2 w 12"/>
                  <a:gd name="T1" fmla="*/ 3 h 23"/>
                  <a:gd name="T2" fmla="*/ 7 w 12"/>
                  <a:gd name="T3" fmla="*/ 0 h 23"/>
                  <a:gd name="T4" fmla="*/ 12 w 12"/>
                  <a:gd name="T5" fmla="*/ 6 h 23"/>
                  <a:gd name="T6" fmla="*/ 0 w 12"/>
                  <a:gd name="T7" fmla="*/ 23 h 23"/>
                  <a:gd name="T8" fmla="*/ 2 w 12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3">
                    <a:moveTo>
                      <a:pt x="2" y="3"/>
                    </a:moveTo>
                    <a:lnTo>
                      <a:pt x="7" y="0"/>
                    </a:lnTo>
                    <a:lnTo>
                      <a:pt x="12" y="6"/>
                    </a:lnTo>
                    <a:lnTo>
                      <a:pt x="0" y="23"/>
                    </a:lnTo>
                    <a:lnTo>
                      <a:pt x="2" y="3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369">
                <a:extLst>
                  <a:ext uri="{FF2B5EF4-FFF2-40B4-BE49-F238E27FC236}">
                    <a16:creationId xmlns:a16="http://schemas.microsoft.com/office/drawing/2014/main" id="{9DE5CC4B-8F93-433D-B36D-F4D3E4F751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2742"/>
                <a:ext cx="12" cy="26"/>
              </a:xfrm>
              <a:custGeom>
                <a:avLst/>
                <a:gdLst>
                  <a:gd name="T0" fmla="*/ 2 w 12"/>
                  <a:gd name="T1" fmla="*/ 3 h 26"/>
                  <a:gd name="T2" fmla="*/ 8 w 12"/>
                  <a:gd name="T3" fmla="*/ 0 h 26"/>
                  <a:gd name="T4" fmla="*/ 12 w 12"/>
                  <a:gd name="T5" fmla="*/ 6 h 26"/>
                  <a:gd name="T6" fmla="*/ 0 w 12"/>
                  <a:gd name="T7" fmla="*/ 26 h 26"/>
                  <a:gd name="T8" fmla="*/ 2 w 12"/>
                  <a:gd name="T9" fmla="*/ 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6">
                    <a:moveTo>
                      <a:pt x="2" y="3"/>
                    </a:moveTo>
                    <a:lnTo>
                      <a:pt x="8" y="0"/>
                    </a:lnTo>
                    <a:lnTo>
                      <a:pt x="12" y="6"/>
                    </a:lnTo>
                    <a:lnTo>
                      <a:pt x="0" y="26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370">
                <a:extLst>
                  <a:ext uri="{FF2B5EF4-FFF2-40B4-BE49-F238E27FC236}">
                    <a16:creationId xmlns:a16="http://schemas.microsoft.com/office/drawing/2014/main" id="{E57F797A-38A7-40DF-A417-79020B1A0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2742"/>
                <a:ext cx="12" cy="26"/>
              </a:xfrm>
              <a:custGeom>
                <a:avLst/>
                <a:gdLst>
                  <a:gd name="T0" fmla="*/ 2 w 12"/>
                  <a:gd name="T1" fmla="*/ 3 h 26"/>
                  <a:gd name="T2" fmla="*/ 8 w 12"/>
                  <a:gd name="T3" fmla="*/ 0 h 26"/>
                  <a:gd name="T4" fmla="*/ 12 w 12"/>
                  <a:gd name="T5" fmla="*/ 6 h 26"/>
                  <a:gd name="T6" fmla="*/ 0 w 12"/>
                  <a:gd name="T7" fmla="*/ 26 h 26"/>
                  <a:gd name="T8" fmla="*/ 2 w 12"/>
                  <a:gd name="T9" fmla="*/ 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6">
                    <a:moveTo>
                      <a:pt x="2" y="3"/>
                    </a:moveTo>
                    <a:lnTo>
                      <a:pt x="8" y="0"/>
                    </a:lnTo>
                    <a:lnTo>
                      <a:pt x="12" y="6"/>
                    </a:lnTo>
                    <a:lnTo>
                      <a:pt x="0" y="26"/>
                    </a:lnTo>
                    <a:lnTo>
                      <a:pt x="2" y="3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Freeform 371">
                <a:extLst>
                  <a:ext uri="{FF2B5EF4-FFF2-40B4-BE49-F238E27FC236}">
                    <a16:creationId xmlns:a16="http://schemas.microsoft.com/office/drawing/2014/main" id="{73754914-EF93-49E7-9A26-288F3AAB7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0" y="2344"/>
                <a:ext cx="448" cy="431"/>
              </a:xfrm>
              <a:custGeom>
                <a:avLst/>
                <a:gdLst>
                  <a:gd name="T0" fmla="*/ 21 w 448"/>
                  <a:gd name="T1" fmla="*/ 148 h 431"/>
                  <a:gd name="T2" fmla="*/ 3 w 448"/>
                  <a:gd name="T3" fmla="*/ 17 h 431"/>
                  <a:gd name="T4" fmla="*/ 116 w 448"/>
                  <a:gd name="T5" fmla="*/ 11 h 431"/>
                  <a:gd name="T6" fmla="*/ 222 w 448"/>
                  <a:gd name="T7" fmla="*/ 9 h 431"/>
                  <a:gd name="T8" fmla="*/ 340 w 448"/>
                  <a:gd name="T9" fmla="*/ 3 h 431"/>
                  <a:gd name="T10" fmla="*/ 404 w 448"/>
                  <a:gd name="T11" fmla="*/ 3 h 431"/>
                  <a:gd name="T12" fmla="*/ 407 w 448"/>
                  <a:gd name="T13" fmla="*/ 20 h 431"/>
                  <a:gd name="T14" fmla="*/ 399 w 448"/>
                  <a:gd name="T15" fmla="*/ 37 h 431"/>
                  <a:gd name="T16" fmla="*/ 387 w 448"/>
                  <a:gd name="T17" fmla="*/ 48 h 431"/>
                  <a:gd name="T18" fmla="*/ 443 w 448"/>
                  <a:gd name="T19" fmla="*/ 59 h 431"/>
                  <a:gd name="T20" fmla="*/ 438 w 448"/>
                  <a:gd name="T21" fmla="*/ 64 h 431"/>
                  <a:gd name="T22" fmla="*/ 446 w 448"/>
                  <a:gd name="T23" fmla="*/ 78 h 431"/>
                  <a:gd name="T24" fmla="*/ 433 w 448"/>
                  <a:gd name="T25" fmla="*/ 84 h 431"/>
                  <a:gd name="T26" fmla="*/ 428 w 448"/>
                  <a:gd name="T27" fmla="*/ 95 h 431"/>
                  <a:gd name="T28" fmla="*/ 428 w 448"/>
                  <a:gd name="T29" fmla="*/ 112 h 431"/>
                  <a:gd name="T30" fmla="*/ 415 w 448"/>
                  <a:gd name="T31" fmla="*/ 114 h 431"/>
                  <a:gd name="T32" fmla="*/ 412 w 448"/>
                  <a:gd name="T33" fmla="*/ 117 h 431"/>
                  <a:gd name="T34" fmla="*/ 409 w 448"/>
                  <a:gd name="T35" fmla="*/ 128 h 431"/>
                  <a:gd name="T36" fmla="*/ 412 w 448"/>
                  <a:gd name="T37" fmla="*/ 142 h 431"/>
                  <a:gd name="T38" fmla="*/ 415 w 448"/>
                  <a:gd name="T39" fmla="*/ 150 h 431"/>
                  <a:gd name="T40" fmla="*/ 409 w 448"/>
                  <a:gd name="T41" fmla="*/ 159 h 431"/>
                  <a:gd name="T42" fmla="*/ 394 w 448"/>
                  <a:gd name="T43" fmla="*/ 172 h 431"/>
                  <a:gd name="T44" fmla="*/ 399 w 448"/>
                  <a:gd name="T45" fmla="*/ 192 h 431"/>
                  <a:gd name="T46" fmla="*/ 389 w 448"/>
                  <a:gd name="T47" fmla="*/ 198 h 431"/>
                  <a:gd name="T48" fmla="*/ 381 w 448"/>
                  <a:gd name="T49" fmla="*/ 201 h 431"/>
                  <a:gd name="T50" fmla="*/ 376 w 448"/>
                  <a:gd name="T51" fmla="*/ 211 h 431"/>
                  <a:gd name="T52" fmla="*/ 373 w 448"/>
                  <a:gd name="T53" fmla="*/ 206 h 431"/>
                  <a:gd name="T54" fmla="*/ 376 w 448"/>
                  <a:gd name="T55" fmla="*/ 223 h 431"/>
                  <a:gd name="T56" fmla="*/ 371 w 448"/>
                  <a:gd name="T57" fmla="*/ 223 h 431"/>
                  <a:gd name="T58" fmla="*/ 373 w 448"/>
                  <a:gd name="T59" fmla="*/ 248 h 431"/>
                  <a:gd name="T60" fmla="*/ 366 w 448"/>
                  <a:gd name="T61" fmla="*/ 261 h 431"/>
                  <a:gd name="T62" fmla="*/ 358 w 448"/>
                  <a:gd name="T63" fmla="*/ 270 h 431"/>
                  <a:gd name="T64" fmla="*/ 350 w 448"/>
                  <a:gd name="T65" fmla="*/ 276 h 431"/>
                  <a:gd name="T66" fmla="*/ 355 w 448"/>
                  <a:gd name="T67" fmla="*/ 281 h 431"/>
                  <a:gd name="T68" fmla="*/ 340 w 448"/>
                  <a:gd name="T69" fmla="*/ 289 h 431"/>
                  <a:gd name="T70" fmla="*/ 340 w 448"/>
                  <a:gd name="T71" fmla="*/ 300 h 431"/>
                  <a:gd name="T72" fmla="*/ 335 w 448"/>
                  <a:gd name="T73" fmla="*/ 303 h 431"/>
                  <a:gd name="T74" fmla="*/ 333 w 448"/>
                  <a:gd name="T75" fmla="*/ 320 h 431"/>
                  <a:gd name="T76" fmla="*/ 335 w 448"/>
                  <a:gd name="T77" fmla="*/ 331 h 431"/>
                  <a:gd name="T78" fmla="*/ 327 w 448"/>
                  <a:gd name="T79" fmla="*/ 339 h 431"/>
                  <a:gd name="T80" fmla="*/ 333 w 448"/>
                  <a:gd name="T81" fmla="*/ 342 h 431"/>
                  <a:gd name="T82" fmla="*/ 327 w 448"/>
                  <a:gd name="T83" fmla="*/ 345 h 431"/>
                  <a:gd name="T84" fmla="*/ 319 w 448"/>
                  <a:gd name="T85" fmla="*/ 359 h 431"/>
                  <a:gd name="T86" fmla="*/ 327 w 448"/>
                  <a:gd name="T87" fmla="*/ 367 h 431"/>
                  <a:gd name="T88" fmla="*/ 330 w 448"/>
                  <a:gd name="T89" fmla="*/ 370 h 431"/>
                  <a:gd name="T90" fmla="*/ 333 w 448"/>
                  <a:gd name="T91" fmla="*/ 367 h 431"/>
                  <a:gd name="T92" fmla="*/ 330 w 448"/>
                  <a:gd name="T93" fmla="*/ 381 h 431"/>
                  <a:gd name="T94" fmla="*/ 338 w 448"/>
                  <a:gd name="T95" fmla="*/ 387 h 431"/>
                  <a:gd name="T96" fmla="*/ 335 w 448"/>
                  <a:gd name="T97" fmla="*/ 406 h 431"/>
                  <a:gd name="T98" fmla="*/ 330 w 448"/>
                  <a:gd name="T99" fmla="*/ 412 h 431"/>
                  <a:gd name="T100" fmla="*/ 319 w 448"/>
                  <a:gd name="T101" fmla="*/ 423 h 431"/>
                  <a:gd name="T102" fmla="*/ 137 w 448"/>
                  <a:gd name="T103" fmla="*/ 428 h 431"/>
                  <a:gd name="T104" fmla="*/ 60 w 448"/>
                  <a:gd name="T105" fmla="*/ 401 h 431"/>
                  <a:gd name="T106" fmla="*/ 47 w 448"/>
                  <a:gd name="T107" fmla="*/ 362 h 431"/>
                  <a:gd name="T108" fmla="*/ 42 w 448"/>
                  <a:gd name="T109" fmla="*/ 362 h 431"/>
                  <a:gd name="T110" fmla="*/ 34 w 448"/>
                  <a:gd name="T111" fmla="*/ 364 h 431"/>
                  <a:gd name="T112" fmla="*/ 24 w 448"/>
                  <a:gd name="T113" fmla="*/ 364 h 431"/>
                  <a:gd name="T114" fmla="*/ 19 w 448"/>
                  <a:gd name="T115" fmla="*/ 359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48" h="431">
                    <a:moveTo>
                      <a:pt x="19" y="292"/>
                    </a:moveTo>
                    <a:lnTo>
                      <a:pt x="19" y="253"/>
                    </a:lnTo>
                    <a:lnTo>
                      <a:pt x="21" y="228"/>
                    </a:lnTo>
                    <a:lnTo>
                      <a:pt x="21" y="201"/>
                    </a:lnTo>
                    <a:lnTo>
                      <a:pt x="21" y="148"/>
                    </a:lnTo>
                    <a:lnTo>
                      <a:pt x="16" y="117"/>
                    </a:lnTo>
                    <a:lnTo>
                      <a:pt x="16" y="103"/>
                    </a:lnTo>
                    <a:lnTo>
                      <a:pt x="8" y="61"/>
                    </a:lnTo>
                    <a:lnTo>
                      <a:pt x="6" y="53"/>
                    </a:lnTo>
                    <a:lnTo>
                      <a:pt x="3" y="17"/>
                    </a:lnTo>
                    <a:lnTo>
                      <a:pt x="0" y="17"/>
                    </a:lnTo>
                    <a:lnTo>
                      <a:pt x="47" y="17"/>
                    </a:lnTo>
                    <a:lnTo>
                      <a:pt x="68" y="11"/>
                    </a:lnTo>
                    <a:lnTo>
                      <a:pt x="93" y="11"/>
                    </a:lnTo>
                    <a:lnTo>
                      <a:pt x="116" y="11"/>
                    </a:lnTo>
                    <a:lnTo>
                      <a:pt x="119" y="11"/>
                    </a:lnTo>
                    <a:lnTo>
                      <a:pt x="157" y="11"/>
                    </a:lnTo>
                    <a:lnTo>
                      <a:pt x="165" y="9"/>
                    </a:lnTo>
                    <a:lnTo>
                      <a:pt x="186" y="9"/>
                    </a:lnTo>
                    <a:lnTo>
                      <a:pt x="222" y="9"/>
                    </a:lnTo>
                    <a:lnTo>
                      <a:pt x="260" y="6"/>
                    </a:lnTo>
                    <a:lnTo>
                      <a:pt x="281" y="6"/>
                    </a:lnTo>
                    <a:lnTo>
                      <a:pt x="289" y="6"/>
                    </a:lnTo>
                    <a:lnTo>
                      <a:pt x="312" y="3"/>
                    </a:lnTo>
                    <a:lnTo>
                      <a:pt x="340" y="3"/>
                    </a:lnTo>
                    <a:lnTo>
                      <a:pt x="361" y="0"/>
                    </a:lnTo>
                    <a:lnTo>
                      <a:pt x="392" y="0"/>
                    </a:lnTo>
                    <a:lnTo>
                      <a:pt x="397" y="0"/>
                    </a:lnTo>
                    <a:lnTo>
                      <a:pt x="399" y="3"/>
                    </a:lnTo>
                    <a:lnTo>
                      <a:pt x="404" y="3"/>
                    </a:lnTo>
                    <a:lnTo>
                      <a:pt x="399" y="6"/>
                    </a:lnTo>
                    <a:lnTo>
                      <a:pt x="404" y="9"/>
                    </a:lnTo>
                    <a:lnTo>
                      <a:pt x="407" y="9"/>
                    </a:lnTo>
                    <a:lnTo>
                      <a:pt x="409" y="11"/>
                    </a:lnTo>
                    <a:lnTo>
                      <a:pt x="407" y="20"/>
                    </a:lnTo>
                    <a:lnTo>
                      <a:pt x="409" y="22"/>
                    </a:lnTo>
                    <a:lnTo>
                      <a:pt x="409" y="25"/>
                    </a:lnTo>
                    <a:lnTo>
                      <a:pt x="404" y="25"/>
                    </a:lnTo>
                    <a:lnTo>
                      <a:pt x="404" y="31"/>
                    </a:lnTo>
                    <a:lnTo>
                      <a:pt x="399" y="37"/>
                    </a:lnTo>
                    <a:lnTo>
                      <a:pt x="394" y="39"/>
                    </a:lnTo>
                    <a:lnTo>
                      <a:pt x="394" y="42"/>
                    </a:lnTo>
                    <a:lnTo>
                      <a:pt x="392" y="45"/>
                    </a:lnTo>
                    <a:lnTo>
                      <a:pt x="389" y="45"/>
                    </a:lnTo>
                    <a:lnTo>
                      <a:pt x="387" y="48"/>
                    </a:lnTo>
                    <a:lnTo>
                      <a:pt x="381" y="61"/>
                    </a:lnTo>
                    <a:lnTo>
                      <a:pt x="392" y="61"/>
                    </a:lnTo>
                    <a:lnTo>
                      <a:pt x="417" y="59"/>
                    </a:lnTo>
                    <a:lnTo>
                      <a:pt x="443" y="53"/>
                    </a:lnTo>
                    <a:lnTo>
                      <a:pt x="443" y="59"/>
                    </a:lnTo>
                    <a:lnTo>
                      <a:pt x="446" y="61"/>
                    </a:lnTo>
                    <a:lnTo>
                      <a:pt x="448" y="64"/>
                    </a:lnTo>
                    <a:lnTo>
                      <a:pt x="448" y="67"/>
                    </a:lnTo>
                    <a:lnTo>
                      <a:pt x="443" y="67"/>
                    </a:lnTo>
                    <a:lnTo>
                      <a:pt x="438" y="64"/>
                    </a:lnTo>
                    <a:lnTo>
                      <a:pt x="438" y="67"/>
                    </a:lnTo>
                    <a:lnTo>
                      <a:pt x="435" y="70"/>
                    </a:lnTo>
                    <a:lnTo>
                      <a:pt x="438" y="70"/>
                    </a:lnTo>
                    <a:lnTo>
                      <a:pt x="446" y="73"/>
                    </a:lnTo>
                    <a:lnTo>
                      <a:pt x="446" y="78"/>
                    </a:lnTo>
                    <a:lnTo>
                      <a:pt x="443" y="78"/>
                    </a:lnTo>
                    <a:lnTo>
                      <a:pt x="438" y="78"/>
                    </a:lnTo>
                    <a:lnTo>
                      <a:pt x="435" y="81"/>
                    </a:lnTo>
                    <a:lnTo>
                      <a:pt x="435" y="84"/>
                    </a:lnTo>
                    <a:lnTo>
                      <a:pt x="433" y="84"/>
                    </a:lnTo>
                    <a:lnTo>
                      <a:pt x="430" y="86"/>
                    </a:lnTo>
                    <a:lnTo>
                      <a:pt x="425" y="86"/>
                    </a:lnTo>
                    <a:lnTo>
                      <a:pt x="420" y="89"/>
                    </a:lnTo>
                    <a:lnTo>
                      <a:pt x="425" y="95"/>
                    </a:lnTo>
                    <a:lnTo>
                      <a:pt x="428" y="95"/>
                    </a:lnTo>
                    <a:lnTo>
                      <a:pt x="430" y="95"/>
                    </a:lnTo>
                    <a:lnTo>
                      <a:pt x="433" y="100"/>
                    </a:lnTo>
                    <a:lnTo>
                      <a:pt x="430" y="100"/>
                    </a:lnTo>
                    <a:lnTo>
                      <a:pt x="420" y="106"/>
                    </a:lnTo>
                    <a:lnTo>
                      <a:pt x="428" y="112"/>
                    </a:lnTo>
                    <a:lnTo>
                      <a:pt x="425" y="112"/>
                    </a:lnTo>
                    <a:lnTo>
                      <a:pt x="420" y="112"/>
                    </a:lnTo>
                    <a:lnTo>
                      <a:pt x="420" y="109"/>
                    </a:lnTo>
                    <a:lnTo>
                      <a:pt x="415" y="112"/>
                    </a:lnTo>
                    <a:lnTo>
                      <a:pt x="415" y="114"/>
                    </a:lnTo>
                    <a:lnTo>
                      <a:pt x="417" y="125"/>
                    </a:lnTo>
                    <a:lnTo>
                      <a:pt x="415" y="128"/>
                    </a:lnTo>
                    <a:lnTo>
                      <a:pt x="412" y="125"/>
                    </a:lnTo>
                    <a:lnTo>
                      <a:pt x="412" y="123"/>
                    </a:lnTo>
                    <a:lnTo>
                      <a:pt x="412" y="117"/>
                    </a:lnTo>
                    <a:lnTo>
                      <a:pt x="409" y="123"/>
                    </a:lnTo>
                    <a:lnTo>
                      <a:pt x="407" y="125"/>
                    </a:lnTo>
                    <a:lnTo>
                      <a:pt x="404" y="128"/>
                    </a:lnTo>
                    <a:lnTo>
                      <a:pt x="407" y="131"/>
                    </a:lnTo>
                    <a:lnTo>
                      <a:pt x="409" y="128"/>
                    </a:lnTo>
                    <a:lnTo>
                      <a:pt x="412" y="128"/>
                    </a:lnTo>
                    <a:lnTo>
                      <a:pt x="412" y="131"/>
                    </a:lnTo>
                    <a:lnTo>
                      <a:pt x="409" y="134"/>
                    </a:lnTo>
                    <a:lnTo>
                      <a:pt x="412" y="134"/>
                    </a:lnTo>
                    <a:lnTo>
                      <a:pt x="412" y="142"/>
                    </a:lnTo>
                    <a:lnTo>
                      <a:pt x="407" y="142"/>
                    </a:lnTo>
                    <a:lnTo>
                      <a:pt x="407" y="145"/>
                    </a:lnTo>
                    <a:lnTo>
                      <a:pt x="407" y="148"/>
                    </a:lnTo>
                    <a:lnTo>
                      <a:pt x="412" y="148"/>
                    </a:lnTo>
                    <a:lnTo>
                      <a:pt x="415" y="150"/>
                    </a:lnTo>
                    <a:lnTo>
                      <a:pt x="415" y="153"/>
                    </a:lnTo>
                    <a:lnTo>
                      <a:pt x="415" y="156"/>
                    </a:lnTo>
                    <a:lnTo>
                      <a:pt x="415" y="159"/>
                    </a:lnTo>
                    <a:lnTo>
                      <a:pt x="415" y="164"/>
                    </a:lnTo>
                    <a:lnTo>
                      <a:pt x="409" y="159"/>
                    </a:lnTo>
                    <a:lnTo>
                      <a:pt x="407" y="164"/>
                    </a:lnTo>
                    <a:lnTo>
                      <a:pt x="407" y="167"/>
                    </a:lnTo>
                    <a:lnTo>
                      <a:pt x="407" y="170"/>
                    </a:lnTo>
                    <a:lnTo>
                      <a:pt x="404" y="172"/>
                    </a:lnTo>
                    <a:lnTo>
                      <a:pt x="394" y="172"/>
                    </a:lnTo>
                    <a:lnTo>
                      <a:pt x="394" y="178"/>
                    </a:lnTo>
                    <a:lnTo>
                      <a:pt x="394" y="184"/>
                    </a:lnTo>
                    <a:lnTo>
                      <a:pt x="399" y="187"/>
                    </a:lnTo>
                    <a:lnTo>
                      <a:pt x="399" y="189"/>
                    </a:lnTo>
                    <a:lnTo>
                      <a:pt x="399" y="192"/>
                    </a:lnTo>
                    <a:lnTo>
                      <a:pt x="397" y="192"/>
                    </a:lnTo>
                    <a:lnTo>
                      <a:pt x="397" y="195"/>
                    </a:lnTo>
                    <a:lnTo>
                      <a:pt x="394" y="195"/>
                    </a:lnTo>
                    <a:lnTo>
                      <a:pt x="392" y="195"/>
                    </a:lnTo>
                    <a:lnTo>
                      <a:pt x="389" y="198"/>
                    </a:lnTo>
                    <a:lnTo>
                      <a:pt x="387" y="198"/>
                    </a:lnTo>
                    <a:lnTo>
                      <a:pt x="387" y="195"/>
                    </a:lnTo>
                    <a:lnTo>
                      <a:pt x="381" y="192"/>
                    </a:lnTo>
                    <a:lnTo>
                      <a:pt x="379" y="195"/>
                    </a:lnTo>
                    <a:lnTo>
                      <a:pt x="381" y="201"/>
                    </a:lnTo>
                    <a:lnTo>
                      <a:pt x="381" y="206"/>
                    </a:lnTo>
                    <a:lnTo>
                      <a:pt x="381" y="209"/>
                    </a:lnTo>
                    <a:lnTo>
                      <a:pt x="381" y="211"/>
                    </a:lnTo>
                    <a:lnTo>
                      <a:pt x="379" y="211"/>
                    </a:lnTo>
                    <a:lnTo>
                      <a:pt x="376" y="211"/>
                    </a:lnTo>
                    <a:lnTo>
                      <a:pt x="379" y="209"/>
                    </a:lnTo>
                    <a:lnTo>
                      <a:pt x="379" y="206"/>
                    </a:lnTo>
                    <a:lnTo>
                      <a:pt x="376" y="206"/>
                    </a:lnTo>
                    <a:lnTo>
                      <a:pt x="376" y="201"/>
                    </a:lnTo>
                    <a:lnTo>
                      <a:pt x="373" y="206"/>
                    </a:lnTo>
                    <a:lnTo>
                      <a:pt x="376" y="214"/>
                    </a:lnTo>
                    <a:lnTo>
                      <a:pt x="381" y="214"/>
                    </a:lnTo>
                    <a:lnTo>
                      <a:pt x="381" y="217"/>
                    </a:lnTo>
                    <a:lnTo>
                      <a:pt x="379" y="223"/>
                    </a:lnTo>
                    <a:lnTo>
                      <a:pt x="376" y="223"/>
                    </a:lnTo>
                    <a:lnTo>
                      <a:pt x="376" y="220"/>
                    </a:lnTo>
                    <a:lnTo>
                      <a:pt x="376" y="217"/>
                    </a:lnTo>
                    <a:lnTo>
                      <a:pt x="373" y="217"/>
                    </a:lnTo>
                    <a:lnTo>
                      <a:pt x="373" y="223"/>
                    </a:lnTo>
                    <a:lnTo>
                      <a:pt x="371" y="223"/>
                    </a:lnTo>
                    <a:lnTo>
                      <a:pt x="373" y="228"/>
                    </a:lnTo>
                    <a:lnTo>
                      <a:pt x="376" y="234"/>
                    </a:lnTo>
                    <a:lnTo>
                      <a:pt x="373" y="237"/>
                    </a:lnTo>
                    <a:lnTo>
                      <a:pt x="373" y="240"/>
                    </a:lnTo>
                    <a:lnTo>
                      <a:pt x="373" y="248"/>
                    </a:lnTo>
                    <a:lnTo>
                      <a:pt x="373" y="250"/>
                    </a:lnTo>
                    <a:lnTo>
                      <a:pt x="371" y="253"/>
                    </a:lnTo>
                    <a:lnTo>
                      <a:pt x="368" y="256"/>
                    </a:lnTo>
                    <a:lnTo>
                      <a:pt x="368" y="261"/>
                    </a:lnTo>
                    <a:lnTo>
                      <a:pt x="366" y="261"/>
                    </a:lnTo>
                    <a:lnTo>
                      <a:pt x="366" y="256"/>
                    </a:lnTo>
                    <a:lnTo>
                      <a:pt x="358" y="256"/>
                    </a:lnTo>
                    <a:lnTo>
                      <a:pt x="358" y="259"/>
                    </a:lnTo>
                    <a:lnTo>
                      <a:pt x="358" y="261"/>
                    </a:lnTo>
                    <a:lnTo>
                      <a:pt x="358" y="270"/>
                    </a:lnTo>
                    <a:lnTo>
                      <a:pt x="355" y="264"/>
                    </a:lnTo>
                    <a:lnTo>
                      <a:pt x="353" y="264"/>
                    </a:lnTo>
                    <a:lnTo>
                      <a:pt x="353" y="270"/>
                    </a:lnTo>
                    <a:lnTo>
                      <a:pt x="353" y="276"/>
                    </a:lnTo>
                    <a:lnTo>
                      <a:pt x="350" y="276"/>
                    </a:lnTo>
                    <a:lnTo>
                      <a:pt x="345" y="273"/>
                    </a:lnTo>
                    <a:lnTo>
                      <a:pt x="340" y="276"/>
                    </a:lnTo>
                    <a:lnTo>
                      <a:pt x="345" y="278"/>
                    </a:lnTo>
                    <a:lnTo>
                      <a:pt x="353" y="278"/>
                    </a:lnTo>
                    <a:lnTo>
                      <a:pt x="355" y="281"/>
                    </a:lnTo>
                    <a:lnTo>
                      <a:pt x="353" y="284"/>
                    </a:lnTo>
                    <a:lnTo>
                      <a:pt x="350" y="284"/>
                    </a:lnTo>
                    <a:lnTo>
                      <a:pt x="345" y="278"/>
                    </a:lnTo>
                    <a:lnTo>
                      <a:pt x="340" y="284"/>
                    </a:lnTo>
                    <a:lnTo>
                      <a:pt x="340" y="289"/>
                    </a:lnTo>
                    <a:lnTo>
                      <a:pt x="348" y="292"/>
                    </a:lnTo>
                    <a:lnTo>
                      <a:pt x="350" y="292"/>
                    </a:lnTo>
                    <a:lnTo>
                      <a:pt x="348" y="297"/>
                    </a:lnTo>
                    <a:lnTo>
                      <a:pt x="340" y="297"/>
                    </a:lnTo>
                    <a:lnTo>
                      <a:pt x="340" y="300"/>
                    </a:lnTo>
                    <a:lnTo>
                      <a:pt x="340" y="303"/>
                    </a:lnTo>
                    <a:lnTo>
                      <a:pt x="340" y="306"/>
                    </a:lnTo>
                    <a:lnTo>
                      <a:pt x="338" y="306"/>
                    </a:lnTo>
                    <a:lnTo>
                      <a:pt x="338" y="303"/>
                    </a:lnTo>
                    <a:lnTo>
                      <a:pt x="335" y="303"/>
                    </a:lnTo>
                    <a:lnTo>
                      <a:pt x="333" y="300"/>
                    </a:lnTo>
                    <a:lnTo>
                      <a:pt x="330" y="303"/>
                    </a:lnTo>
                    <a:lnTo>
                      <a:pt x="333" y="306"/>
                    </a:lnTo>
                    <a:lnTo>
                      <a:pt x="335" y="312"/>
                    </a:lnTo>
                    <a:lnTo>
                      <a:pt x="333" y="320"/>
                    </a:lnTo>
                    <a:lnTo>
                      <a:pt x="335" y="323"/>
                    </a:lnTo>
                    <a:lnTo>
                      <a:pt x="340" y="326"/>
                    </a:lnTo>
                    <a:lnTo>
                      <a:pt x="340" y="331"/>
                    </a:lnTo>
                    <a:lnTo>
                      <a:pt x="338" y="331"/>
                    </a:lnTo>
                    <a:lnTo>
                      <a:pt x="335" y="331"/>
                    </a:lnTo>
                    <a:lnTo>
                      <a:pt x="333" y="331"/>
                    </a:lnTo>
                    <a:lnTo>
                      <a:pt x="330" y="331"/>
                    </a:lnTo>
                    <a:lnTo>
                      <a:pt x="327" y="331"/>
                    </a:lnTo>
                    <a:lnTo>
                      <a:pt x="327" y="336"/>
                    </a:lnTo>
                    <a:lnTo>
                      <a:pt x="327" y="339"/>
                    </a:lnTo>
                    <a:lnTo>
                      <a:pt x="330" y="339"/>
                    </a:lnTo>
                    <a:lnTo>
                      <a:pt x="335" y="336"/>
                    </a:lnTo>
                    <a:lnTo>
                      <a:pt x="335" y="339"/>
                    </a:lnTo>
                    <a:lnTo>
                      <a:pt x="335" y="342"/>
                    </a:lnTo>
                    <a:lnTo>
                      <a:pt x="333" y="342"/>
                    </a:lnTo>
                    <a:lnTo>
                      <a:pt x="330" y="342"/>
                    </a:lnTo>
                    <a:lnTo>
                      <a:pt x="322" y="336"/>
                    </a:lnTo>
                    <a:lnTo>
                      <a:pt x="319" y="339"/>
                    </a:lnTo>
                    <a:lnTo>
                      <a:pt x="319" y="342"/>
                    </a:lnTo>
                    <a:lnTo>
                      <a:pt x="327" y="345"/>
                    </a:lnTo>
                    <a:lnTo>
                      <a:pt x="327" y="348"/>
                    </a:lnTo>
                    <a:lnTo>
                      <a:pt x="327" y="356"/>
                    </a:lnTo>
                    <a:lnTo>
                      <a:pt x="322" y="356"/>
                    </a:lnTo>
                    <a:lnTo>
                      <a:pt x="319" y="353"/>
                    </a:lnTo>
                    <a:lnTo>
                      <a:pt x="319" y="359"/>
                    </a:lnTo>
                    <a:lnTo>
                      <a:pt x="322" y="362"/>
                    </a:lnTo>
                    <a:lnTo>
                      <a:pt x="319" y="367"/>
                    </a:lnTo>
                    <a:lnTo>
                      <a:pt x="319" y="370"/>
                    </a:lnTo>
                    <a:lnTo>
                      <a:pt x="322" y="370"/>
                    </a:lnTo>
                    <a:lnTo>
                      <a:pt x="327" y="367"/>
                    </a:lnTo>
                    <a:lnTo>
                      <a:pt x="322" y="362"/>
                    </a:lnTo>
                    <a:lnTo>
                      <a:pt x="327" y="362"/>
                    </a:lnTo>
                    <a:lnTo>
                      <a:pt x="330" y="364"/>
                    </a:lnTo>
                    <a:lnTo>
                      <a:pt x="330" y="367"/>
                    </a:lnTo>
                    <a:lnTo>
                      <a:pt x="330" y="370"/>
                    </a:lnTo>
                    <a:lnTo>
                      <a:pt x="322" y="375"/>
                    </a:lnTo>
                    <a:lnTo>
                      <a:pt x="322" y="378"/>
                    </a:lnTo>
                    <a:lnTo>
                      <a:pt x="330" y="378"/>
                    </a:lnTo>
                    <a:lnTo>
                      <a:pt x="333" y="375"/>
                    </a:lnTo>
                    <a:lnTo>
                      <a:pt x="333" y="367"/>
                    </a:lnTo>
                    <a:lnTo>
                      <a:pt x="335" y="367"/>
                    </a:lnTo>
                    <a:lnTo>
                      <a:pt x="335" y="370"/>
                    </a:lnTo>
                    <a:lnTo>
                      <a:pt x="335" y="375"/>
                    </a:lnTo>
                    <a:lnTo>
                      <a:pt x="333" y="375"/>
                    </a:lnTo>
                    <a:lnTo>
                      <a:pt x="330" y="381"/>
                    </a:lnTo>
                    <a:lnTo>
                      <a:pt x="330" y="384"/>
                    </a:lnTo>
                    <a:lnTo>
                      <a:pt x="333" y="389"/>
                    </a:lnTo>
                    <a:lnTo>
                      <a:pt x="333" y="395"/>
                    </a:lnTo>
                    <a:lnTo>
                      <a:pt x="335" y="387"/>
                    </a:lnTo>
                    <a:lnTo>
                      <a:pt x="338" y="387"/>
                    </a:lnTo>
                    <a:lnTo>
                      <a:pt x="338" y="389"/>
                    </a:lnTo>
                    <a:lnTo>
                      <a:pt x="338" y="395"/>
                    </a:lnTo>
                    <a:lnTo>
                      <a:pt x="335" y="398"/>
                    </a:lnTo>
                    <a:lnTo>
                      <a:pt x="335" y="403"/>
                    </a:lnTo>
                    <a:lnTo>
                      <a:pt x="335" y="406"/>
                    </a:lnTo>
                    <a:lnTo>
                      <a:pt x="333" y="406"/>
                    </a:lnTo>
                    <a:lnTo>
                      <a:pt x="327" y="406"/>
                    </a:lnTo>
                    <a:lnTo>
                      <a:pt x="322" y="406"/>
                    </a:lnTo>
                    <a:lnTo>
                      <a:pt x="327" y="409"/>
                    </a:lnTo>
                    <a:lnTo>
                      <a:pt x="330" y="412"/>
                    </a:lnTo>
                    <a:lnTo>
                      <a:pt x="333" y="417"/>
                    </a:lnTo>
                    <a:lnTo>
                      <a:pt x="333" y="420"/>
                    </a:lnTo>
                    <a:lnTo>
                      <a:pt x="330" y="420"/>
                    </a:lnTo>
                    <a:lnTo>
                      <a:pt x="330" y="423"/>
                    </a:lnTo>
                    <a:lnTo>
                      <a:pt x="319" y="423"/>
                    </a:lnTo>
                    <a:lnTo>
                      <a:pt x="301" y="423"/>
                    </a:lnTo>
                    <a:lnTo>
                      <a:pt x="242" y="425"/>
                    </a:lnTo>
                    <a:lnTo>
                      <a:pt x="183" y="428"/>
                    </a:lnTo>
                    <a:lnTo>
                      <a:pt x="160" y="428"/>
                    </a:lnTo>
                    <a:lnTo>
                      <a:pt x="137" y="428"/>
                    </a:lnTo>
                    <a:lnTo>
                      <a:pt x="114" y="428"/>
                    </a:lnTo>
                    <a:lnTo>
                      <a:pt x="111" y="428"/>
                    </a:lnTo>
                    <a:lnTo>
                      <a:pt x="83" y="431"/>
                    </a:lnTo>
                    <a:lnTo>
                      <a:pt x="60" y="431"/>
                    </a:lnTo>
                    <a:lnTo>
                      <a:pt x="60" y="401"/>
                    </a:lnTo>
                    <a:lnTo>
                      <a:pt x="60" y="367"/>
                    </a:lnTo>
                    <a:lnTo>
                      <a:pt x="57" y="364"/>
                    </a:lnTo>
                    <a:lnTo>
                      <a:pt x="55" y="364"/>
                    </a:lnTo>
                    <a:lnTo>
                      <a:pt x="47" y="364"/>
                    </a:lnTo>
                    <a:lnTo>
                      <a:pt x="47" y="362"/>
                    </a:lnTo>
                    <a:lnTo>
                      <a:pt x="44" y="364"/>
                    </a:lnTo>
                    <a:lnTo>
                      <a:pt x="44" y="367"/>
                    </a:lnTo>
                    <a:lnTo>
                      <a:pt x="42" y="367"/>
                    </a:lnTo>
                    <a:lnTo>
                      <a:pt x="42" y="364"/>
                    </a:lnTo>
                    <a:lnTo>
                      <a:pt x="42" y="362"/>
                    </a:lnTo>
                    <a:lnTo>
                      <a:pt x="39" y="367"/>
                    </a:lnTo>
                    <a:lnTo>
                      <a:pt x="39" y="364"/>
                    </a:lnTo>
                    <a:lnTo>
                      <a:pt x="37" y="364"/>
                    </a:lnTo>
                    <a:lnTo>
                      <a:pt x="37" y="367"/>
                    </a:lnTo>
                    <a:lnTo>
                      <a:pt x="34" y="364"/>
                    </a:lnTo>
                    <a:lnTo>
                      <a:pt x="29" y="367"/>
                    </a:lnTo>
                    <a:lnTo>
                      <a:pt x="26" y="367"/>
                    </a:lnTo>
                    <a:lnTo>
                      <a:pt x="29" y="364"/>
                    </a:lnTo>
                    <a:lnTo>
                      <a:pt x="26" y="364"/>
                    </a:lnTo>
                    <a:lnTo>
                      <a:pt x="24" y="364"/>
                    </a:lnTo>
                    <a:lnTo>
                      <a:pt x="24" y="362"/>
                    </a:lnTo>
                    <a:lnTo>
                      <a:pt x="21" y="362"/>
                    </a:lnTo>
                    <a:lnTo>
                      <a:pt x="24" y="362"/>
                    </a:lnTo>
                    <a:lnTo>
                      <a:pt x="24" y="359"/>
                    </a:lnTo>
                    <a:lnTo>
                      <a:pt x="19" y="359"/>
                    </a:lnTo>
                    <a:lnTo>
                      <a:pt x="19" y="323"/>
                    </a:lnTo>
                    <a:lnTo>
                      <a:pt x="19" y="292"/>
                    </a:lnTo>
                    <a:close/>
                  </a:path>
                </a:pathLst>
              </a:custGeom>
              <a:solidFill>
                <a:srgbClr val="E3E9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372">
                <a:extLst>
                  <a:ext uri="{FF2B5EF4-FFF2-40B4-BE49-F238E27FC236}">
                    <a16:creationId xmlns:a16="http://schemas.microsoft.com/office/drawing/2014/main" id="{1F41752C-2123-4BD1-9215-9A9ACE4C88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0" y="2344"/>
                <a:ext cx="448" cy="431"/>
              </a:xfrm>
              <a:custGeom>
                <a:avLst/>
                <a:gdLst>
                  <a:gd name="T0" fmla="*/ 21 w 448"/>
                  <a:gd name="T1" fmla="*/ 148 h 431"/>
                  <a:gd name="T2" fmla="*/ 3 w 448"/>
                  <a:gd name="T3" fmla="*/ 17 h 431"/>
                  <a:gd name="T4" fmla="*/ 116 w 448"/>
                  <a:gd name="T5" fmla="*/ 11 h 431"/>
                  <a:gd name="T6" fmla="*/ 222 w 448"/>
                  <a:gd name="T7" fmla="*/ 9 h 431"/>
                  <a:gd name="T8" fmla="*/ 340 w 448"/>
                  <a:gd name="T9" fmla="*/ 3 h 431"/>
                  <a:gd name="T10" fmla="*/ 404 w 448"/>
                  <a:gd name="T11" fmla="*/ 3 h 431"/>
                  <a:gd name="T12" fmla="*/ 407 w 448"/>
                  <a:gd name="T13" fmla="*/ 20 h 431"/>
                  <a:gd name="T14" fmla="*/ 399 w 448"/>
                  <a:gd name="T15" fmla="*/ 37 h 431"/>
                  <a:gd name="T16" fmla="*/ 387 w 448"/>
                  <a:gd name="T17" fmla="*/ 48 h 431"/>
                  <a:gd name="T18" fmla="*/ 443 w 448"/>
                  <a:gd name="T19" fmla="*/ 59 h 431"/>
                  <a:gd name="T20" fmla="*/ 438 w 448"/>
                  <a:gd name="T21" fmla="*/ 64 h 431"/>
                  <a:gd name="T22" fmla="*/ 446 w 448"/>
                  <a:gd name="T23" fmla="*/ 78 h 431"/>
                  <a:gd name="T24" fmla="*/ 433 w 448"/>
                  <a:gd name="T25" fmla="*/ 84 h 431"/>
                  <a:gd name="T26" fmla="*/ 428 w 448"/>
                  <a:gd name="T27" fmla="*/ 95 h 431"/>
                  <a:gd name="T28" fmla="*/ 428 w 448"/>
                  <a:gd name="T29" fmla="*/ 112 h 431"/>
                  <a:gd name="T30" fmla="*/ 415 w 448"/>
                  <a:gd name="T31" fmla="*/ 114 h 431"/>
                  <a:gd name="T32" fmla="*/ 412 w 448"/>
                  <a:gd name="T33" fmla="*/ 117 h 431"/>
                  <a:gd name="T34" fmla="*/ 409 w 448"/>
                  <a:gd name="T35" fmla="*/ 128 h 431"/>
                  <a:gd name="T36" fmla="*/ 412 w 448"/>
                  <a:gd name="T37" fmla="*/ 142 h 431"/>
                  <a:gd name="T38" fmla="*/ 415 w 448"/>
                  <a:gd name="T39" fmla="*/ 150 h 431"/>
                  <a:gd name="T40" fmla="*/ 409 w 448"/>
                  <a:gd name="T41" fmla="*/ 159 h 431"/>
                  <a:gd name="T42" fmla="*/ 394 w 448"/>
                  <a:gd name="T43" fmla="*/ 172 h 431"/>
                  <a:gd name="T44" fmla="*/ 399 w 448"/>
                  <a:gd name="T45" fmla="*/ 192 h 431"/>
                  <a:gd name="T46" fmla="*/ 389 w 448"/>
                  <a:gd name="T47" fmla="*/ 198 h 431"/>
                  <a:gd name="T48" fmla="*/ 381 w 448"/>
                  <a:gd name="T49" fmla="*/ 201 h 431"/>
                  <a:gd name="T50" fmla="*/ 376 w 448"/>
                  <a:gd name="T51" fmla="*/ 211 h 431"/>
                  <a:gd name="T52" fmla="*/ 373 w 448"/>
                  <a:gd name="T53" fmla="*/ 206 h 431"/>
                  <a:gd name="T54" fmla="*/ 376 w 448"/>
                  <a:gd name="T55" fmla="*/ 223 h 431"/>
                  <a:gd name="T56" fmla="*/ 371 w 448"/>
                  <a:gd name="T57" fmla="*/ 223 h 431"/>
                  <a:gd name="T58" fmla="*/ 373 w 448"/>
                  <a:gd name="T59" fmla="*/ 248 h 431"/>
                  <a:gd name="T60" fmla="*/ 366 w 448"/>
                  <a:gd name="T61" fmla="*/ 261 h 431"/>
                  <a:gd name="T62" fmla="*/ 358 w 448"/>
                  <a:gd name="T63" fmla="*/ 270 h 431"/>
                  <a:gd name="T64" fmla="*/ 350 w 448"/>
                  <a:gd name="T65" fmla="*/ 276 h 431"/>
                  <a:gd name="T66" fmla="*/ 355 w 448"/>
                  <a:gd name="T67" fmla="*/ 281 h 431"/>
                  <a:gd name="T68" fmla="*/ 340 w 448"/>
                  <a:gd name="T69" fmla="*/ 289 h 431"/>
                  <a:gd name="T70" fmla="*/ 340 w 448"/>
                  <a:gd name="T71" fmla="*/ 300 h 431"/>
                  <a:gd name="T72" fmla="*/ 335 w 448"/>
                  <a:gd name="T73" fmla="*/ 303 h 431"/>
                  <a:gd name="T74" fmla="*/ 333 w 448"/>
                  <a:gd name="T75" fmla="*/ 320 h 431"/>
                  <a:gd name="T76" fmla="*/ 335 w 448"/>
                  <a:gd name="T77" fmla="*/ 331 h 431"/>
                  <a:gd name="T78" fmla="*/ 327 w 448"/>
                  <a:gd name="T79" fmla="*/ 339 h 431"/>
                  <a:gd name="T80" fmla="*/ 333 w 448"/>
                  <a:gd name="T81" fmla="*/ 342 h 431"/>
                  <a:gd name="T82" fmla="*/ 327 w 448"/>
                  <a:gd name="T83" fmla="*/ 345 h 431"/>
                  <a:gd name="T84" fmla="*/ 319 w 448"/>
                  <a:gd name="T85" fmla="*/ 359 h 431"/>
                  <a:gd name="T86" fmla="*/ 327 w 448"/>
                  <a:gd name="T87" fmla="*/ 367 h 431"/>
                  <a:gd name="T88" fmla="*/ 330 w 448"/>
                  <a:gd name="T89" fmla="*/ 370 h 431"/>
                  <a:gd name="T90" fmla="*/ 333 w 448"/>
                  <a:gd name="T91" fmla="*/ 367 h 431"/>
                  <a:gd name="T92" fmla="*/ 330 w 448"/>
                  <a:gd name="T93" fmla="*/ 381 h 431"/>
                  <a:gd name="T94" fmla="*/ 338 w 448"/>
                  <a:gd name="T95" fmla="*/ 387 h 431"/>
                  <a:gd name="T96" fmla="*/ 335 w 448"/>
                  <a:gd name="T97" fmla="*/ 406 h 431"/>
                  <a:gd name="T98" fmla="*/ 330 w 448"/>
                  <a:gd name="T99" fmla="*/ 412 h 431"/>
                  <a:gd name="T100" fmla="*/ 319 w 448"/>
                  <a:gd name="T101" fmla="*/ 423 h 431"/>
                  <a:gd name="T102" fmla="*/ 137 w 448"/>
                  <a:gd name="T103" fmla="*/ 428 h 431"/>
                  <a:gd name="T104" fmla="*/ 60 w 448"/>
                  <a:gd name="T105" fmla="*/ 401 h 431"/>
                  <a:gd name="T106" fmla="*/ 47 w 448"/>
                  <a:gd name="T107" fmla="*/ 362 h 431"/>
                  <a:gd name="T108" fmla="*/ 42 w 448"/>
                  <a:gd name="T109" fmla="*/ 362 h 431"/>
                  <a:gd name="T110" fmla="*/ 34 w 448"/>
                  <a:gd name="T111" fmla="*/ 364 h 431"/>
                  <a:gd name="T112" fmla="*/ 24 w 448"/>
                  <a:gd name="T113" fmla="*/ 364 h 431"/>
                  <a:gd name="T114" fmla="*/ 19 w 448"/>
                  <a:gd name="T115" fmla="*/ 359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48" h="431">
                    <a:moveTo>
                      <a:pt x="19" y="292"/>
                    </a:moveTo>
                    <a:lnTo>
                      <a:pt x="19" y="253"/>
                    </a:lnTo>
                    <a:lnTo>
                      <a:pt x="21" y="228"/>
                    </a:lnTo>
                    <a:lnTo>
                      <a:pt x="21" y="201"/>
                    </a:lnTo>
                    <a:lnTo>
                      <a:pt x="21" y="148"/>
                    </a:lnTo>
                    <a:lnTo>
                      <a:pt x="16" y="117"/>
                    </a:lnTo>
                    <a:lnTo>
                      <a:pt x="16" y="103"/>
                    </a:lnTo>
                    <a:lnTo>
                      <a:pt x="8" y="61"/>
                    </a:lnTo>
                    <a:lnTo>
                      <a:pt x="6" y="53"/>
                    </a:lnTo>
                    <a:lnTo>
                      <a:pt x="3" y="17"/>
                    </a:lnTo>
                    <a:lnTo>
                      <a:pt x="0" y="17"/>
                    </a:lnTo>
                    <a:lnTo>
                      <a:pt x="47" y="17"/>
                    </a:lnTo>
                    <a:lnTo>
                      <a:pt x="68" y="11"/>
                    </a:lnTo>
                    <a:lnTo>
                      <a:pt x="93" y="11"/>
                    </a:lnTo>
                    <a:lnTo>
                      <a:pt x="116" y="11"/>
                    </a:lnTo>
                    <a:lnTo>
                      <a:pt x="119" y="11"/>
                    </a:lnTo>
                    <a:lnTo>
                      <a:pt x="157" y="11"/>
                    </a:lnTo>
                    <a:lnTo>
                      <a:pt x="165" y="9"/>
                    </a:lnTo>
                    <a:lnTo>
                      <a:pt x="186" y="9"/>
                    </a:lnTo>
                    <a:lnTo>
                      <a:pt x="222" y="9"/>
                    </a:lnTo>
                    <a:lnTo>
                      <a:pt x="260" y="6"/>
                    </a:lnTo>
                    <a:lnTo>
                      <a:pt x="281" y="6"/>
                    </a:lnTo>
                    <a:lnTo>
                      <a:pt x="289" y="6"/>
                    </a:lnTo>
                    <a:lnTo>
                      <a:pt x="312" y="3"/>
                    </a:lnTo>
                    <a:lnTo>
                      <a:pt x="340" y="3"/>
                    </a:lnTo>
                    <a:lnTo>
                      <a:pt x="361" y="0"/>
                    </a:lnTo>
                    <a:lnTo>
                      <a:pt x="392" y="0"/>
                    </a:lnTo>
                    <a:lnTo>
                      <a:pt x="397" y="0"/>
                    </a:lnTo>
                    <a:lnTo>
                      <a:pt x="399" y="3"/>
                    </a:lnTo>
                    <a:lnTo>
                      <a:pt x="404" y="3"/>
                    </a:lnTo>
                    <a:lnTo>
                      <a:pt x="399" y="6"/>
                    </a:lnTo>
                    <a:lnTo>
                      <a:pt x="404" y="9"/>
                    </a:lnTo>
                    <a:lnTo>
                      <a:pt x="407" y="9"/>
                    </a:lnTo>
                    <a:lnTo>
                      <a:pt x="409" y="11"/>
                    </a:lnTo>
                    <a:lnTo>
                      <a:pt x="407" y="20"/>
                    </a:lnTo>
                    <a:lnTo>
                      <a:pt x="409" y="22"/>
                    </a:lnTo>
                    <a:lnTo>
                      <a:pt x="409" y="25"/>
                    </a:lnTo>
                    <a:lnTo>
                      <a:pt x="404" y="25"/>
                    </a:lnTo>
                    <a:lnTo>
                      <a:pt x="404" y="31"/>
                    </a:lnTo>
                    <a:lnTo>
                      <a:pt x="399" y="37"/>
                    </a:lnTo>
                    <a:lnTo>
                      <a:pt x="394" y="39"/>
                    </a:lnTo>
                    <a:lnTo>
                      <a:pt x="394" y="42"/>
                    </a:lnTo>
                    <a:lnTo>
                      <a:pt x="392" y="45"/>
                    </a:lnTo>
                    <a:lnTo>
                      <a:pt x="389" y="45"/>
                    </a:lnTo>
                    <a:lnTo>
                      <a:pt x="387" y="48"/>
                    </a:lnTo>
                    <a:lnTo>
                      <a:pt x="381" y="61"/>
                    </a:lnTo>
                    <a:lnTo>
                      <a:pt x="392" y="61"/>
                    </a:lnTo>
                    <a:lnTo>
                      <a:pt x="417" y="59"/>
                    </a:lnTo>
                    <a:lnTo>
                      <a:pt x="443" y="53"/>
                    </a:lnTo>
                    <a:lnTo>
                      <a:pt x="443" y="59"/>
                    </a:lnTo>
                    <a:lnTo>
                      <a:pt x="446" y="61"/>
                    </a:lnTo>
                    <a:lnTo>
                      <a:pt x="448" y="64"/>
                    </a:lnTo>
                    <a:lnTo>
                      <a:pt x="448" y="67"/>
                    </a:lnTo>
                    <a:lnTo>
                      <a:pt x="443" y="67"/>
                    </a:lnTo>
                    <a:lnTo>
                      <a:pt x="438" y="64"/>
                    </a:lnTo>
                    <a:lnTo>
                      <a:pt x="438" y="67"/>
                    </a:lnTo>
                    <a:lnTo>
                      <a:pt x="435" y="70"/>
                    </a:lnTo>
                    <a:lnTo>
                      <a:pt x="438" y="70"/>
                    </a:lnTo>
                    <a:lnTo>
                      <a:pt x="446" y="73"/>
                    </a:lnTo>
                    <a:lnTo>
                      <a:pt x="446" y="78"/>
                    </a:lnTo>
                    <a:lnTo>
                      <a:pt x="443" y="78"/>
                    </a:lnTo>
                    <a:lnTo>
                      <a:pt x="438" y="78"/>
                    </a:lnTo>
                    <a:lnTo>
                      <a:pt x="435" y="81"/>
                    </a:lnTo>
                    <a:lnTo>
                      <a:pt x="435" y="84"/>
                    </a:lnTo>
                    <a:lnTo>
                      <a:pt x="433" y="84"/>
                    </a:lnTo>
                    <a:lnTo>
                      <a:pt x="430" y="86"/>
                    </a:lnTo>
                    <a:lnTo>
                      <a:pt x="425" y="86"/>
                    </a:lnTo>
                    <a:lnTo>
                      <a:pt x="420" y="89"/>
                    </a:lnTo>
                    <a:lnTo>
                      <a:pt x="425" y="95"/>
                    </a:lnTo>
                    <a:lnTo>
                      <a:pt x="428" y="95"/>
                    </a:lnTo>
                    <a:lnTo>
                      <a:pt x="430" y="95"/>
                    </a:lnTo>
                    <a:lnTo>
                      <a:pt x="433" y="100"/>
                    </a:lnTo>
                    <a:lnTo>
                      <a:pt x="430" y="100"/>
                    </a:lnTo>
                    <a:lnTo>
                      <a:pt x="420" y="106"/>
                    </a:lnTo>
                    <a:lnTo>
                      <a:pt x="428" y="112"/>
                    </a:lnTo>
                    <a:lnTo>
                      <a:pt x="425" y="112"/>
                    </a:lnTo>
                    <a:lnTo>
                      <a:pt x="420" y="112"/>
                    </a:lnTo>
                    <a:lnTo>
                      <a:pt x="420" y="109"/>
                    </a:lnTo>
                    <a:lnTo>
                      <a:pt x="415" y="112"/>
                    </a:lnTo>
                    <a:lnTo>
                      <a:pt x="415" y="114"/>
                    </a:lnTo>
                    <a:lnTo>
                      <a:pt x="417" y="125"/>
                    </a:lnTo>
                    <a:lnTo>
                      <a:pt x="415" y="128"/>
                    </a:lnTo>
                    <a:lnTo>
                      <a:pt x="412" y="125"/>
                    </a:lnTo>
                    <a:lnTo>
                      <a:pt x="412" y="123"/>
                    </a:lnTo>
                    <a:lnTo>
                      <a:pt x="412" y="117"/>
                    </a:lnTo>
                    <a:lnTo>
                      <a:pt x="409" y="123"/>
                    </a:lnTo>
                    <a:lnTo>
                      <a:pt x="407" y="125"/>
                    </a:lnTo>
                    <a:lnTo>
                      <a:pt x="404" y="128"/>
                    </a:lnTo>
                    <a:lnTo>
                      <a:pt x="407" y="131"/>
                    </a:lnTo>
                    <a:lnTo>
                      <a:pt x="409" y="128"/>
                    </a:lnTo>
                    <a:lnTo>
                      <a:pt x="412" y="128"/>
                    </a:lnTo>
                    <a:lnTo>
                      <a:pt x="412" y="131"/>
                    </a:lnTo>
                    <a:lnTo>
                      <a:pt x="409" y="134"/>
                    </a:lnTo>
                    <a:lnTo>
                      <a:pt x="412" y="134"/>
                    </a:lnTo>
                    <a:lnTo>
                      <a:pt x="412" y="142"/>
                    </a:lnTo>
                    <a:lnTo>
                      <a:pt x="407" y="142"/>
                    </a:lnTo>
                    <a:lnTo>
                      <a:pt x="407" y="145"/>
                    </a:lnTo>
                    <a:lnTo>
                      <a:pt x="407" y="148"/>
                    </a:lnTo>
                    <a:lnTo>
                      <a:pt x="412" y="148"/>
                    </a:lnTo>
                    <a:lnTo>
                      <a:pt x="415" y="150"/>
                    </a:lnTo>
                    <a:lnTo>
                      <a:pt x="415" y="153"/>
                    </a:lnTo>
                    <a:lnTo>
                      <a:pt x="415" y="156"/>
                    </a:lnTo>
                    <a:lnTo>
                      <a:pt x="415" y="159"/>
                    </a:lnTo>
                    <a:lnTo>
                      <a:pt x="415" y="164"/>
                    </a:lnTo>
                    <a:lnTo>
                      <a:pt x="409" y="159"/>
                    </a:lnTo>
                    <a:lnTo>
                      <a:pt x="407" y="164"/>
                    </a:lnTo>
                    <a:lnTo>
                      <a:pt x="407" y="167"/>
                    </a:lnTo>
                    <a:lnTo>
                      <a:pt x="407" y="170"/>
                    </a:lnTo>
                    <a:lnTo>
                      <a:pt x="404" y="172"/>
                    </a:lnTo>
                    <a:lnTo>
                      <a:pt x="394" y="172"/>
                    </a:lnTo>
                    <a:lnTo>
                      <a:pt x="394" y="178"/>
                    </a:lnTo>
                    <a:lnTo>
                      <a:pt x="394" y="184"/>
                    </a:lnTo>
                    <a:lnTo>
                      <a:pt x="399" y="187"/>
                    </a:lnTo>
                    <a:lnTo>
                      <a:pt x="399" y="189"/>
                    </a:lnTo>
                    <a:lnTo>
                      <a:pt x="399" y="192"/>
                    </a:lnTo>
                    <a:lnTo>
                      <a:pt x="397" y="192"/>
                    </a:lnTo>
                    <a:lnTo>
                      <a:pt x="397" y="195"/>
                    </a:lnTo>
                    <a:lnTo>
                      <a:pt x="394" y="195"/>
                    </a:lnTo>
                    <a:lnTo>
                      <a:pt x="392" y="195"/>
                    </a:lnTo>
                    <a:lnTo>
                      <a:pt x="389" y="198"/>
                    </a:lnTo>
                    <a:lnTo>
                      <a:pt x="387" y="198"/>
                    </a:lnTo>
                    <a:lnTo>
                      <a:pt x="387" y="195"/>
                    </a:lnTo>
                    <a:lnTo>
                      <a:pt x="381" y="192"/>
                    </a:lnTo>
                    <a:lnTo>
                      <a:pt x="379" y="195"/>
                    </a:lnTo>
                    <a:lnTo>
                      <a:pt x="381" y="201"/>
                    </a:lnTo>
                    <a:lnTo>
                      <a:pt x="381" y="206"/>
                    </a:lnTo>
                    <a:lnTo>
                      <a:pt x="381" y="209"/>
                    </a:lnTo>
                    <a:lnTo>
                      <a:pt x="381" y="211"/>
                    </a:lnTo>
                    <a:lnTo>
                      <a:pt x="379" y="211"/>
                    </a:lnTo>
                    <a:lnTo>
                      <a:pt x="376" y="211"/>
                    </a:lnTo>
                    <a:lnTo>
                      <a:pt x="379" y="209"/>
                    </a:lnTo>
                    <a:lnTo>
                      <a:pt x="379" y="206"/>
                    </a:lnTo>
                    <a:lnTo>
                      <a:pt x="376" y="206"/>
                    </a:lnTo>
                    <a:lnTo>
                      <a:pt x="376" y="201"/>
                    </a:lnTo>
                    <a:lnTo>
                      <a:pt x="373" y="206"/>
                    </a:lnTo>
                    <a:lnTo>
                      <a:pt x="376" y="214"/>
                    </a:lnTo>
                    <a:lnTo>
                      <a:pt x="381" y="214"/>
                    </a:lnTo>
                    <a:lnTo>
                      <a:pt x="381" y="217"/>
                    </a:lnTo>
                    <a:lnTo>
                      <a:pt x="379" y="223"/>
                    </a:lnTo>
                    <a:lnTo>
                      <a:pt x="376" y="223"/>
                    </a:lnTo>
                    <a:lnTo>
                      <a:pt x="376" y="220"/>
                    </a:lnTo>
                    <a:lnTo>
                      <a:pt x="376" y="217"/>
                    </a:lnTo>
                    <a:lnTo>
                      <a:pt x="373" y="217"/>
                    </a:lnTo>
                    <a:lnTo>
                      <a:pt x="373" y="223"/>
                    </a:lnTo>
                    <a:lnTo>
                      <a:pt x="371" y="223"/>
                    </a:lnTo>
                    <a:lnTo>
                      <a:pt x="373" y="228"/>
                    </a:lnTo>
                    <a:lnTo>
                      <a:pt x="376" y="234"/>
                    </a:lnTo>
                    <a:lnTo>
                      <a:pt x="373" y="237"/>
                    </a:lnTo>
                    <a:lnTo>
                      <a:pt x="373" y="240"/>
                    </a:lnTo>
                    <a:lnTo>
                      <a:pt x="373" y="248"/>
                    </a:lnTo>
                    <a:lnTo>
                      <a:pt x="373" y="250"/>
                    </a:lnTo>
                    <a:lnTo>
                      <a:pt x="371" y="253"/>
                    </a:lnTo>
                    <a:lnTo>
                      <a:pt x="368" y="256"/>
                    </a:lnTo>
                    <a:lnTo>
                      <a:pt x="368" y="261"/>
                    </a:lnTo>
                    <a:lnTo>
                      <a:pt x="366" y="261"/>
                    </a:lnTo>
                    <a:lnTo>
                      <a:pt x="366" y="256"/>
                    </a:lnTo>
                    <a:lnTo>
                      <a:pt x="358" y="256"/>
                    </a:lnTo>
                    <a:lnTo>
                      <a:pt x="358" y="259"/>
                    </a:lnTo>
                    <a:lnTo>
                      <a:pt x="358" y="261"/>
                    </a:lnTo>
                    <a:lnTo>
                      <a:pt x="358" y="270"/>
                    </a:lnTo>
                    <a:lnTo>
                      <a:pt x="355" y="264"/>
                    </a:lnTo>
                    <a:lnTo>
                      <a:pt x="353" y="264"/>
                    </a:lnTo>
                    <a:lnTo>
                      <a:pt x="353" y="270"/>
                    </a:lnTo>
                    <a:lnTo>
                      <a:pt x="353" y="276"/>
                    </a:lnTo>
                    <a:lnTo>
                      <a:pt x="350" y="276"/>
                    </a:lnTo>
                    <a:lnTo>
                      <a:pt x="345" y="273"/>
                    </a:lnTo>
                    <a:lnTo>
                      <a:pt x="340" y="276"/>
                    </a:lnTo>
                    <a:lnTo>
                      <a:pt x="345" y="278"/>
                    </a:lnTo>
                    <a:lnTo>
                      <a:pt x="353" y="278"/>
                    </a:lnTo>
                    <a:lnTo>
                      <a:pt x="355" y="281"/>
                    </a:lnTo>
                    <a:lnTo>
                      <a:pt x="353" y="284"/>
                    </a:lnTo>
                    <a:lnTo>
                      <a:pt x="350" y="284"/>
                    </a:lnTo>
                    <a:lnTo>
                      <a:pt x="345" y="278"/>
                    </a:lnTo>
                    <a:lnTo>
                      <a:pt x="340" y="284"/>
                    </a:lnTo>
                    <a:lnTo>
                      <a:pt x="340" y="289"/>
                    </a:lnTo>
                    <a:lnTo>
                      <a:pt x="348" y="292"/>
                    </a:lnTo>
                    <a:lnTo>
                      <a:pt x="350" y="292"/>
                    </a:lnTo>
                    <a:lnTo>
                      <a:pt x="348" y="297"/>
                    </a:lnTo>
                    <a:lnTo>
                      <a:pt x="340" y="297"/>
                    </a:lnTo>
                    <a:lnTo>
                      <a:pt x="340" y="300"/>
                    </a:lnTo>
                    <a:lnTo>
                      <a:pt x="340" y="303"/>
                    </a:lnTo>
                    <a:lnTo>
                      <a:pt x="340" y="306"/>
                    </a:lnTo>
                    <a:lnTo>
                      <a:pt x="338" y="306"/>
                    </a:lnTo>
                    <a:lnTo>
                      <a:pt x="338" y="303"/>
                    </a:lnTo>
                    <a:lnTo>
                      <a:pt x="335" y="303"/>
                    </a:lnTo>
                    <a:lnTo>
                      <a:pt x="333" y="300"/>
                    </a:lnTo>
                    <a:lnTo>
                      <a:pt x="330" y="303"/>
                    </a:lnTo>
                    <a:lnTo>
                      <a:pt x="333" y="306"/>
                    </a:lnTo>
                    <a:lnTo>
                      <a:pt x="335" y="312"/>
                    </a:lnTo>
                    <a:lnTo>
                      <a:pt x="333" y="320"/>
                    </a:lnTo>
                    <a:lnTo>
                      <a:pt x="335" y="323"/>
                    </a:lnTo>
                    <a:lnTo>
                      <a:pt x="340" y="326"/>
                    </a:lnTo>
                    <a:lnTo>
                      <a:pt x="340" y="331"/>
                    </a:lnTo>
                    <a:lnTo>
                      <a:pt x="338" y="331"/>
                    </a:lnTo>
                    <a:lnTo>
                      <a:pt x="335" y="331"/>
                    </a:lnTo>
                    <a:lnTo>
                      <a:pt x="333" y="331"/>
                    </a:lnTo>
                    <a:lnTo>
                      <a:pt x="330" y="331"/>
                    </a:lnTo>
                    <a:lnTo>
                      <a:pt x="327" y="331"/>
                    </a:lnTo>
                    <a:lnTo>
                      <a:pt x="327" y="336"/>
                    </a:lnTo>
                    <a:lnTo>
                      <a:pt x="327" y="339"/>
                    </a:lnTo>
                    <a:lnTo>
                      <a:pt x="330" y="339"/>
                    </a:lnTo>
                    <a:lnTo>
                      <a:pt x="335" y="336"/>
                    </a:lnTo>
                    <a:lnTo>
                      <a:pt x="335" y="339"/>
                    </a:lnTo>
                    <a:lnTo>
                      <a:pt x="335" y="342"/>
                    </a:lnTo>
                    <a:lnTo>
                      <a:pt x="333" y="342"/>
                    </a:lnTo>
                    <a:lnTo>
                      <a:pt x="330" y="342"/>
                    </a:lnTo>
                    <a:lnTo>
                      <a:pt x="322" y="336"/>
                    </a:lnTo>
                    <a:lnTo>
                      <a:pt x="319" y="339"/>
                    </a:lnTo>
                    <a:lnTo>
                      <a:pt x="319" y="342"/>
                    </a:lnTo>
                    <a:lnTo>
                      <a:pt x="327" y="345"/>
                    </a:lnTo>
                    <a:lnTo>
                      <a:pt x="327" y="348"/>
                    </a:lnTo>
                    <a:lnTo>
                      <a:pt x="327" y="356"/>
                    </a:lnTo>
                    <a:lnTo>
                      <a:pt x="322" y="356"/>
                    </a:lnTo>
                    <a:lnTo>
                      <a:pt x="319" y="353"/>
                    </a:lnTo>
                    <a:lnTo>
                      <a:pt x="319" y="359"/>
                    </a:lnTo>
                    <a:lnTo>
                      <a:pt x="322" y="362"/>
                    </a:lnTo>
                    <a:lnTo>
                      <a:pt x="319" y="367"/>
                    </a:lnTo>
                    <a:lnTo>
                      <a:pt x="319" y="370"/>
                    </a:lnTo>
                    <a:lnTo>
                      <a:pt x="322" y="370"/>
                    </a:lnTo>
                    <a:lnTo>
                      <a:pt x="327" y="367"/>
                    </a:lnTo>
                    <a:lnTo>
                      <a:pt x="322" y="362"/>
                    </a:lnTo>
                    <a:lnTo>
                      <a:pt x="327" y="362"/>
                    </a:lnTo>
                    <a:lnTo>
                      <a:pt x="330" y="364"/>
                    </a:lnTo>
                    <a:lnTo>
                      <a:pt x="330" y="367"/>
                    </a:lnTo>
                    <a:lnTo>
                      <a:pt x="330" y="370"/>
                    </a:lnTo>
                    <a:lnTo>
                      <a:pt x="322" y="375"/>
                    </a:lnTo>
                    <a:lnTo>
                      <a:pt x="322" y="378"/>
                    </a:lnTo>
                    <a:lnTo>
                      <a:pt x="330" y="378"/>
                    </a:lnTo>
                    <a:lnTo>
                      <a:pt x="333" y="375"/>
                    </a:lnTo>
                    <a:lnTo>
                      <a:pt x="333" y="367"/>
                    </a:lnTo>
                    <a:lnTo>
                      <a:pt x="335" y="367"/>
                    </a:lnTo>
                    <a:lnTo>
                      <a:pt x="335" y="370"/>
                    </a:lnTo>
                    <a:lnTo>
                      <a:pt x="335" y="375"/>
                    </a:lnTo>
                    <a:lnTo>
                      <a:pt x="333" y="375"/>
                    </a:lnTo>
                    <a:lnTo>
                      <a:pt x="330" y="381"/>
                    </a:lnTo>
                    <a:lnTo>
                      <a:pt x="330" y="384"/>
                    </a:lnTo>
                    <a:lnTo>
                      <a:pt x="333" y="389"/>
                    </a:lnTo>
                    <a:lnTo>
                      <a:pt x="333" y="395"/>
                    </a:lnTo>
                    <a:lnTo>
                      <a:pt x="335" y="387"/>
                    </a:lnTo>
                    <a:lnTo>
                      <a:pt x="338" y="387"/>
                    </a:lnTo>
                    <a:lnTo>
                      <a:pt x="338" y="389"/>
                    </a:lnTo>
                    <a:lnTo>
                      <a:pt x="338" y="395"/>
                    </a:lnTo>
                    <a:lnTo>
                      <a:pt x="335" y="398"/>
                    </a:lnTo>
                    <a:lnTo>
                      <a:pt x="335" y="403"/>
                    </a:lnTo>
                    <a:lnTo>
                      <a:pt x="335" y="406"/>
                    </a:lnTo>
                    <a:lnTo>
                      <a:pt x="333" y="406"/>
                    </a:lnTo>
                    <a:lnTo>
                      <a:pt x="327" y="406"/>
                    </a:lnTo>
                    <a:lnTo>
                      <a:pt x="322" y="406"/>
                    </a:lnTo>
                    <a:lnTo>
                      <a:pt x="327" y="409"/>
                    </a:lnTo>
                    <a:lnTo>
                      <a:pt x="330" y="412"/>
                    </a:lnTo>
                    <a:lnTo>
                      <a:pt x="333" y="417"/>
                    </a:lnTo>
                    <a:lnTo>
                      <a:pt x="333" y="420"/>
                    </a:lnTo>
                    <a:lnTo>
                      <a:pt x="330" y="420"/>
                    </a:lnTo>
                    <a:lnTo>
                      <a:pt x="330" y="423"/>
                    </a:lnTo>
                    <a:lnTo>
                      <a:pt x="319" y="423"/>
                    </a:lnTo>
                    <a:lnTo>
                      <a:pt x="301" y="423"/>
                    </a:lnTo>
                    <a:lnTo>
                      <a:pt x="242" y="425"/>
                    </a:lnTo>
                    <a:lnTo>
                      <a:pt x="183" y="428"/>
                    </a:lnTo>
                    <a:lnTo>
                      <a:pt x="160" y="428"/>
                    </a:lnTo>
                    <a:lnTo>
                      <a:pt x="137" y="428"/>
                    </a:lnTo>
                    <a:lnTo>
                      <a:pt x="114" y="428"/>
                    </a:lnTo>
                    <a:lnTo>
                      <a:pt x="111" y="428"/>
                    </a:lnTo>
                    <a:lnTo>
                      <a:pt x="83" y="431"/>
                    </a:lnTo>
                    <a:lnTo>
                      <a:pt x="60" y="431"/>
                    </a:lnTo>
                    <a:lnTo>
                      <a:pt x="60" y="401"/>
                    </a:lnTo>
                    <a:lnTo>
                      <a:pt x="60" y="367"/>
                    </a:lnTo>
                    <a:lnTo>
                      <a:pt x="57" y="364"/>
                    </a:lnTo>
                    <a:lnTo>
                      <a:pt x="55" y="364"/>
                    </a:lnTo>
                    <a:lnTo>
                      <a:pt x="47" y="364"/>
                    </a:lnTo>
                    <a:lnTo>
                      <a:pt x="47" y="362"/>
                    </a:lnTo>
                    <a:lnTo>
                      <a:pt x="44" y="364"/>
                    </a:lnTo>
                    <a:lnTo>
                      <a:pt x="44" y="367"/>
                    </a:lnTo>
                    <a:lnTo>
                      <a:pt x="42" y="367"/>
                    </a:lnTo>
                    <a:lnTo>
                      <a:pt x="42" y="364"/>
                    </a:lnTo>
                    <a:lnTo>
                      <a:pt x="42" y="362"/>
                    </a:lnTo>
                    <a:lnTo>
                      <a:pt x="39" y="367"/>
                    </a:lnTo>
                    <a:lnTo>
                      <a:pt x="39" y="364"/>
                    </a:lnTo>
                    <a:lnTo>
                      <a:pt x="37" y="364"/>
                    </a:lnTo>
                    <a:lnTo>
                      <a:pt x="37" y="367"/>
                    </a:lnTo>
                    <a:lnTo>
                      <a:pt x="34" y="364"/>
                    </a:lnTo>
                    <a:lnTo>
                      <a:pt x="29" y="367"/>
                    </a:lnTo>
                    <a:lnTo>
                      <a:pt x="26" y="367"/>
                    </a:lnTo>
                    <a:lnTo>
                      <a:pt x="29" y="364"/>
                    </a:lnTo>
                    <a:lnTo>
                      <a:pt x="26" y="364"/>
                    </a:lnTo>
                    <a:lnTo>
                      <a:pt x="24" y="364"/>
                    </a:lnTo>
                    <a:lnTo>
                      <a:pt x="24" y="362"/>
                    </a:lnTo>
                    <a:lnTo>
                      <a:pt x="21" y="362"/>
                    </a:lnTo>
                    <a:lnTo>
                      <a:pt x="24" y="362"/>
                    </a:lnTo>
                    <a:lnTo>
                      <a:pt x="24" y="359"/>
                    </a:lnTo>
                    <a:lnTo>
                      <a:pt x="19" y="359"/>
                    </a:lnTo>
                    <a:lnTo>
                      <a:pt x="19" y="323"/>
                    </a:lnTo>
                    <a:lnTo>
                      <a:pt x="19" y="292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373">
                <a:extLst>
                  <a:ext uri="{FF2B5EF4-FFF2-40B4-BE49-F238E27FC236}">
                    <a16:creationId xmlns:a16="http://schemas.microsoft.com/office/drawing/2014/main" id="{952C0EA4-ECBB-4AC3-9E8A-34B243F68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6" y="2768"/>
                <a:ext cx="504" cy="484"/>
              </a:xfrm>
              <a:custGeom>
                <a:avLst/>
                <a:gdLst>
                  <a:gd name="T0" fmla="*/ 39 w 504"/>
                  <a:gd name="T1" fmla="*/ 324 h 484"/>
                  <a:gd name="T2" fmla="*/ 39 w 504"/>
                  <a:gd name="T3" fmla="*/ 307 h 484"/>
                  <a:gd name="T4" fmla="*/ 42 w 504"/>
                  <a:gd name="T5" fmla="*/ 298 h 484"/>
                  <a:gd name="T6" fmla="*/ 55 w 504"/>
                  <a:gd name="T7" fmla="*/ 276 h 484"/>
                  <a:gd name="T8" fmla="*/ 55 w 504"/>
                  <a:gd name="T9" fmla="*/ 265 h 484"/>
                  <a:gd name="T10" fmla="*/ 55 w 504"/>
                  <a:gd name="T11" fmla="*/ 254 h 484"/>
                  <a:gd name="T12" fmla="*/ 55 w 504"/>
                  <a:gd name="T13" fmla="*/ 240 h 484"/>
                  <a:gd name="T14" fmla="*/ 47 w 504"/>
                  <a:gd name="T15" fmla="*/ 228 h 484"/>
                  <a:gd name="T16" fmla="*/ 44 w 504"/>
                  <a:gd name="T17" fmla="*/ 209 h 484"/>
                  <a:gd name="T18" fmla="*/ 37 w 504"/>
                  <a:gd name="T19" fmla="*/ 197 h 484"/>
                  <a:gd name="T20" fmla="*/ 29 w 504"/>
                  <a:gd name="T21" fmla="*/ 189 h 484"/>
                  <a:gd name="T22" fmla="*/ 26 w 504"/>
                  <a:gd name="T23" fmla="*/ 172 h 484"/>
                  <a:gd name="T24" fmla="*/ 19 w 504"/>
                  <a:gd name="T25" fmla="*/ 152 h 484"/>
                  <a:gd name="T26" fmla="*/ 6 w 504"/>
                  <a:gd name="T27" fmla="*/ 135 h 484"/>
                  <a:gd name="T28" fmla="*/ 24 w 504"/>
                  <a:gd name="T29" fmla="*/ 9 h 484"/>
                  <a:gd name="T30" fmla="*/ 243 w 504"/>
                  <a:gd name="T31" fmla="*/ 0 h 484"/>
                  <a:gd name="T32" fmla="*/ 274 w 504"/>
                  <a:gd name="T33" fmla="*/ 3 h 484"/>
                  <a:gd name="T34" fmla="*/ 277 w 504"/>
                  <a:gd name="T35" fmla="*/ 31 h 484"/>
                  <a:gd name="T36" fmla="*/ 287 w 504"/>
                  <a:gd name="T37" fmla="*/ 42 h 484"/>
                  <a:gd name="T38" fmla="*/ 290 w 504"/>
                  <a:gd name="T39" fmla="*/ 62 h 484"/>
                  <a:gd name="T40" fmla="*/ 290 w 504"/>
                  <a:gd name="T41" fmla="*/ 68 h 484"/>
                  <a:gd name="T42" fmla="*/ 300 w 504"/>
                  <a:gd name="T43" fmla="*/ 74 h 484"/>
                  <a:gd name="T44" fmla="*/ 279 w 504"/>
                  <a:gd name="T45" fmla="*/ 96 h 484"/>
                  <a:gd name="T46" fmla="*/ 287 w 504"/>
                  <a:gd name="T47" fmla="*/ 107 h 484"/>
                  <a:gd name="T48" fmla="*/ 287 w 504"/>
                  <a:gd name="T49" fmla="*/ 113 h 484"/>
                  <a:gd name="T50" fmla="*/ 279 w 504"/>
                  <a:gd name="T51" fmla="*/ 124 h 484"/>
                  <a:gd name="T52" fmla="*/ 264 w 504"/>
                  <a:gd name="T53" fmla="*/ 138 h 484"/>
                  <a:gd name="T54" fmla="*/ 269 w 504"/>
                  <a:gd name="T55" fmla="*/ 152 h 484"/>
                  <a:gd name="T56" fmla="*/ 251 w 504"/>
                  <a:gd name="T57" fmla="*/ 169 h 484"/>
                  <a:gd name="T58" fmla="*/ 254 w 504"/>
                  <a:gd name="T59" fmla="*/ 177 h 484"/>
                  <a:gd name="T60" fmla="*/ 249 w 504"/>
                  <a:gd name="T61" fmla="*/ 200 h 484"/>
                  <a:gd name="T62" fmla="*/ 249 w 504"/>
                  <a:gd name="T63" fmla="*/ 209 h 484"/>
                  <a:gd name="T64" fmla="*/ 238 w 504"/>
                  <a:gd name="T65" fmla="*/ 231 h 484"/>
                  <a:gd name="T66" fmla="*/ 313 w 504"/>
                  <a:gd name="T67" fmla="*/ 242 h 484"/>
                  <a:gd name="T68" fmla="*/ 419 w 504"/>
                  <a:gd name="T69" fmla="*/ 237 h 484"/>
                  <a:gd name="T70" fmla="*/ 416 w 504"/>
                  <a:gd name="T71" fmla="*/ 256 h 484"/>
                  <a:gd name="T72" fmla="*/ 411 w 504"/>
                  <a:gd name="T73" fmla="*/ 273 h 484"/>
                  <a:gd name="T74" fmla="*/ 424 w 504"/>
                  <a:gd name="T75" fmla="*/ 296 h 484"/>
                  <a:gd name="T76" fmla="*/ 434 w 504"/>
                  <a:gd name="T77" fmla="*/ 318 h 484"/>
                  <a:gd name="T78" fmla="*/ 427 w 504"/>
                  <a:gd name="T79" fmla="*/ 335 h 484"/>
                  <a:gd name="T80" fmla="*/ 359 w 504"/>
                  <a:gd name="T81" fmla="*/ 349 h 484"/>
                  <a:gd name="T82" fmla="*/ 427 w 504"/>
                  <a:gd name="T83" fmla="*/ 344 h 484"/>
                  <a:gd name="T84" fmla="*/ 429 w 504"/>
                  <a:gd name="T85" fmla="*/ 369 h 484"/>
                  <a:gd name="T86" fmla="*/ 455 w 504"/>
                  <a:gd name="T87" fmla="*/ 363 h 484"/>
                  <a:gd name="T88" fmla="*/ 434 w 504"/>
                  <a:gd name="T89" fmla="*/ 386 h 484"/>
                  <a:gd name="T90" fmla="*/ 437 w 504"/>
                  <a:gd name="T91" fmla="*/ 403 h 484"/>
                  <a:gd name="T92" fmla="*/ 465 w 504"/>
                  <a:gd name="T93" fmla="*/ 428 h 484"/>
                  <a:gd name="T94" fmla="*/ 499 w 504"/>
                  <a:gd name="T95" fmla="*/ 448 h 484"/>
                  <a:gd name="T96" fmla="*/ 491 w 504"/>
                  <a:gd name="T97" fmla="*/ 473 h 484"/>
                  <a:gd name="T98" fmla="*/ 468 w 504"/>
                  <a:gd name="T99" fmla="*/ 465 h 484"/>
                  <a:gd name="T100" fmla="*/ 427 w 504"/>
                  <a:gd name="T101" fmla="*/ 442 h 484"/>
                  <a:gd name="T102" fmla="*/ 393 w 504"/>
                  <a:gd name="T103" fmla="*/ 414 h 484"/>
                  <a:gd name="T104" fmla="*/ 401 w 504"/>
                  <a:gd name="T105" fmla="*/ 433 h 484"/>
                  <a:gd name="T106" fmla="*/ 385 w 504"/>
                  <a:gd name="T107" fmla="*/ 470 h 484"/>
                  <a:gd name="T108" fmla="*/ 367 w 504"/>
                  <a:gd name="T109" fmla="*/ 445 h 484"/>
                  <a:gd name="T110" fmla="*/ 341 w 504"/>
                  <a:gd name="T111" fmla="*/ 465 h 484"/>
                  <a:gd name="T112" fmla="*/ 315 w 504"/>
                  <a:gd name="T113" fmla="*/ 465 h 484"/>
                  <a:gd name="T114" fmla="*/ 287 w 504"/>
                  <a:gd name="T115" fmla="*/ 436 h 484"/>
                  <a:gd name="T116" fmla="*/ 220 w 504"/>
                  <a:gd name="T117" fmla="*/ 403 h 484"/>
                  <a:gd name="T118" fmla="*/ 194 w 504"/>
                  <a:gd name="T119" fmla="*/ 403 h 484"/>
                  <a:gd name="T120" fmla="*/ 39 w 504"/>
                  <a:gd name="T121" fmla="*/ 405 h 484"/>
                  <a:gd name="T122" fmla="*/ 42 w 504"/>
                  <a:gd name="T123" fmla="*/ 363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04" h="484">
                    <a:moveTo>
                      <a:pt x="39" y="346"/>
                    </a:moveTo>
                    <a:lnTo>
                      <a:pt x="42" y="341"/>
                    </a:lnTo>
                    <a:lnTo>
                      <a:pt x="39" y="341"/>
                    </a:lnTo>
                    <a:lnTo>
                      <a:pt x="37" y="335"/>
                    </a:lnTo>
                    <a:lnTo>
                      <a:pt x="37" y="329"/>
                    </a:lnTo>
                    <a:lnTo>
                      <a:pt x="37" y="327"/>
                    </a:lnTo>
                    <a:lnTo>
                      <a:pt x="39" y="324"/>
                    </a:lnTo>
                    <a:lnTo>
                      <a:pt x="42" y="321"/>
                    </a:lnTo>
                    <a:lnTo>
                      <a:pt x="39" y="321"/>
                    </a:lnTo>
                    <a:lnTo>
                      <a:pt x="39" y="318"/>
                    </a:lnTo>
                    <a:lnTo>
                      <a:pt x="39" y="315"/>
                    </a:lnTo>
                    <a:lnTo>
                      <a:pt x="39" y="313"/>
                    </a:lnTo>
                    <a:lnTo>
                      <a:pt x="37" y="313"/>
                    </a:lnTo>
                    <a:lnTo>
                      <a:pt x="39" y="307"/>
                    </a:lnTo>
                    <a:lnTo>
                      <a:pt x="39" y="304"/>
                    </a:lnTo>
                    <a:lnTo>
                      <a:pt x="39" y="301"/>
                    </a:lnTo>
                    <a:lnTo>
                      <a:pt x="42" y="301"/>
                    </a:lnTo>
                    <a:lnTo>
                      <a:pt x="39" y="301"/>
                    </a:lnTo>
                    <a:lnTo>
                      <a:pt x="42" y="301"/>
                    </a:lnTo>
                    <a:lnTo>
                      <a:pt x="39" y="298"/>
                    </a:lnTo>
                    <a:lnTo>
                      <a:pt x="42" y="298"/>
                    </a:lnTo>
                    <a:lnTo>
                      <a:pt x="42" y="296"/>
                    </a:lnTo>
                    <a:lnTo>
                      <a:pt x="47" y="293"/>
                    </a:lnTo>
                    <a:lnTo>
                      <a:pt x="47" y="287"/>
                    </a:lnTo>
                    <a:lnTo>
                      <a:pt x="47" y="284"/>
                    </a:lnTo>
                    <a:lnTo>
                      <a:pt x="52" y="282"/>
                    </a:lnTo>
                    <a:lnTo>
                      <a:pt x="52" y="279"/>
                    </a:lnTo>
                    <a:lnTo>
                      <a:pt x="55" y="276"/>
                    </a:lnTo>
                    <a:lnTo>
                      <a:pt x="55" y="273"/>
                    </a:lnTo>
                    <a:lnTo>
                      <a:pt x="52" y="273"/>
                    </a:lnTo>
                    <a:lnTo>
                      <a:pt x="55" y="273"/>
                    </a:lnTo>
                    <a:lnTo>
                      <a:pt x="55" y="270"/>
                    </a:lnTo>
                    <a:lnTo>
                      <a:pt x="52" y="270"/>
                    </a:lnTo>
                    <a:lnTo>
                      <a:pt x="52" y="265"/>
                    </a:lnTo>
                    <a:lnTo>
                      <a:pt x="55" y="265"/>
                    </a:lnTo>
                    <a:lnTo>
                      <a:pt x="55" y="262"/>
                    </a:lnTo>
                    <a:lnTo>
                      <a:pt x="57" y="262"/>
                    </a:lnTo>
                    <a:lnTo>
                      <a:pt x="55" y="259"/>
                    </a:lnTo>
                    <a:lnTo>
                      <a:pt x="55" y="256"/>
                    </a:lnTo>
                    <a:lnTo>
                      <a:pt x="52" y="256"/>
                    </a:lnTo>
                    <a:lnTo>
                      <a:pt x="52" y="254"/>
                    </a:lnTo>
                    <a:lnTo>
                      <a:pt x="55" y="254"/>
                    </a:lnTo>
                    <a:lnTo>
                      <a:pt x="57" y="251"/>
                    </a:lnTo>
                    <a:lnTo>
                      <a:pt x="55" y="245"/>
                    </a:lnTo>
                    <a:lnTo>
                      <a:pt x="57" y="242"/>
                    </a:lnTo>
                    <a:lnTo>
                      <a:pt x="55" y="242"/>
                    </a:lnTo>
                    <a:lnTo>
                      <a:pt x="52" y="242"/>
                    </a:lnTo>
                    <a:lnTo>
                      <a:pt x="52" y="240"/>
                    </a:lnTo>
                    <a:lnTo>
                      <a:pt x="55" y="240"/>
                    </a:lnTo>
                    <a:lnTo>
                      <a:pt x="55" y="237"/>
                    </a:lnTo>
                    <a:lnTo>
                      <a:pt x="55" y="234"/>
                    </a:lnTo>
                    <a:lnTo>
                      <a:pt x="55" y="231"/>
                    </a:lnTo>
                    <a:lnTo>
                      <a:pt x="52" y="234"/>
                    </a:lnTo>
                    <a:lnTo>
                      <a:pt x="47" y="234"/>
                    </a:lnTo>
                    <a:lnTo>
                      <a:pt x="47" y="231"/>
                    </a:lnTo>
                    <a:lnTo>
                      <a:pt x="47" y="228"/>
                    </a:lnTo>
                    <a:lnTo>
                      <a:pt x="47" y="223"/>
                    </a:lnTo>
                    <a:lnTo>
                      <a:pt x="44" y="220"/>
                    </a:lnTo>
                    <a:lnTo>
                      <a:pt x="42" y="217"/>
                    </a:lnTo>
                    <a:lnTo>
                      <a:pt x="42" y="220"/>
                    </a:lnTo>
                    <a:lnTo>
                      <a:pt x="39" y="217"/>
                    </a:lnTo>
                    <a:lnTo>
                      <a:pt x="39" y="214"/>
                    </a:lnTo>
                    <a:lnTo>
                      <a:pt x="44" y="209"/>
                    </a:lnTo>
                    <a:lnTo>
                      <a:pt x="42" y="209"/>
                    </a:lnTo>
                    <a:lnTo>
                      <a:pt x="42" y="203"/>
                    </a:lnTo>
                    <a:lnTo>
                      <a:pt x="39" y="203"/>
                    </a:lnTo>
                    <a:lnTo>
                      <a:pt x="39" y="200"/>
                    </a:lnTo>
                    <a:lnTo>
                      <a:pt x="37" y="200"/>
                    </a:lnTo>
                    <a:lnTo>
                      <a:pt x="39" y="197"/>
                    </a:lnTo>
                    <a:lnTo>
                      <a:pt x="37" y="197"/>
                    </a:lnTo>
                    <a:lnTo>
                      <a:pt x="34" y="194"/>
                    </a:lnTo>
                    <a:lnTo>
                      <a:pt x="37" y="194"/>
                    </a:lnTo>
                    <a:lnTo>
                      <a:pt x="37" y="192"/>
                    </a:lnTo>
                    <a:lnTo>
                      <a:pt x="34" y="192"/>
                    </a:lnTo>
                    <a:lnTo>
                      <a:pt x="34" y="189"/>
                    </a:lnTo>
                    <a:lnTo>
                      <a:pt x="29" y="192"/>
                    </a:lnTo>
                    <a:lnTo>
                      <a:pt x="29" y="189"/>
                    </a:lnTo>
                    <a:lnTo>
                      <a:pt x="26" y="189"/>
                    </a:lnTo>
                    <a:lnTo>
                      <a:pt x="26" y="186"/>
                    </a:lnTo>
                    <a:lnTo>
                      <a:pt x="24" y="180"/>
                    </a:lnTo>
                    <a:lnTo>
                      <a:pt x="24" y="177"/>
                    </a:lnTo>
                    <a:lnTo>
                      <a:pt x="26" y="177"/>
                    </a:lnTo>
                    <a:lnTo>
                      <a:pt x="26" y="175"/>
                    </a:lnTo>
                    <a:lnTo>
                      <a:pt x="26" y="172"/>
                    </a:lnTo>
                    <a:lnTo>
                      <a:pt x="26" y="169"/>
                    </a:lnTo>
                    <a:lnTo>
                      <a:pt x="26" y="166"/>
                    </a:lnTo>
                    <a:lnTo>
                      <a:pt x="24" y="163"/>
                    </a:lnTo>
                    <a:lnTo>
                      <a:pt x="24" y="158"/>
                    </a:lnTo>
                    <a:lnTo>
                      <a:pt x="24" y="155"/>
                    </a:lnTo>
                    <a:lnTo>
                      <a:pt x="21" y="155"/>
                    </a:lnTo>
                    <a:lnTo>
                      <a:pt x="19" y="152"/>
                    </a:lnTo>
                    <a:lnTo>
                      <a:pt x="19" y="149"/>
                    </a:lnTo>
                    <a:lnTo>
                      <a:pt x="19" y="147"/>
                    </a:lnTo>
                    <a:lnTo>
                      <a:pt x="16" y="147"/>
                    </a:lnTo>
                    <a:lnTo>
                      <a:pt x="16" y="144"/>
                    </a:lnTo>
                    <a:lnTo>
                      <a:pt x="8" y="144"/>
                    </a:lnTo>
                    <a:lnTo>
                      <a:pt x="8" y="138"/>
                    </a:lnTo>
                    <a:lnTo>
                      <a:pt x="6" y="135"/>
                    </a:lnTo>
                    <a:lnTo>
                      <a:pt x="3" y="133"/>
                    </a:lnTo>
                    <a:lnTo>
                      <a:pt x="3" y="110"/>
                    </a:lnTo>
                    <a:lnTo>
                      <a:pt x="3" y="88"/>
                    </a:lnTo>
                    <a:lnTo>
                      <a:pt x="3" y="48"/>
                    </a:lnTo>
                    <a:lnTo>
                      <a:pt x="0" y="26"/>
                    </a:lnTo>
                    <a:lnTo>
                      <a:pt x="0" y="9"/>
                    </a:lnTo>
                    <a:lnTo>
                      <a:pt x="24" y="9"/>
                    </a:lnTo>
                    <a:lnTo>
                      <a:pt x="52" y="6"/>
                    </a:lnTo>
                    <a:lnTo>
                      <a:pt x="55" y="6"/>
                    </a:lnTo>
                    <a:lnTo>
                      <a:pt x="78" y="6"/>
                    </a:lnTo>
                    <a:lnTo>
                      <a:pt x="101" y="6"/>
                    </a:lnTo>
                    <a:lnTo>
                      <a:pt x="124" y="6"/>
                    </a:lnTo>
                    <a:lnTo>
                      <a:pt x="184" y="3"/>
                    </a:lnTo>
                    <a:lnTo>
                      <a:pt x="243" y="0"/>
                    </a:lnTo>
                    <a:lnTo>
                      <a:pt x="261" y="0"/>
                    </a:lnTo>
                    <a:lnTo>
                      <a:pt x="272" y="0"/>
                    </a:lnTo>
                    <a:lnTo>
                      <a:pt x="264" y="9"/>
                    </a:lnTo>
                    <a:lnTo>
                      <a:pt x="269" y="14"/>
                    </a:lnTo>
                    <a:lnTo>
                      <a:pt x="272" y="14"/>
                    </a:lnTo>
                    <a:lnTo>
                      <a:pt x="274" y="9"/>
                    </a:lnTo>
                    <a:lnTo>
                      <a:pt x="274" y="3"/>
                    </a:lnTo>
                    <a:lnTo>
                      <a:pt x="277" y="3"/>
                    </a:lnTo>
                    <a:lnTo>
                      <a:pt x="279" y="6"/>
                    </a:lnTo>
                    <a:lnTo>
                      <a:pt x="279" y="17"/>
                    </a:lnTo>
                    <a:lnTo>
                      <a:pt x="274" y="20"/>
                    </a:lnTo>
                    <a:lnTo>
                      <a:pt x="272" y="28"/>
                    </a:lnTo>
                    <a:lnTo>
                      <a:pt x="274" y="31"/>
                    </a:lnTo>
                    <a:lnTo>
                      <a:pt x="277" y="31"/>
                    </a:lnTo>
                    <a:lnTo>
                      <a:pt x="282" y="37"/>
                    </a:lnTo>
                    <a:lnTo>
                      <a:pt x="274" y="42"/>
                    </a:lnTo>
                    <a:lnTo>
                      <a:pt x="274" y="45"/>
                    </a:lnTo>
                    <a:lnTo>
                      <a:pt x="277" y="48"/>
                    </a:lnTo>
                    <a:lnTo>
                      <a:pt x="282" y="48"/>
                    </a:lnTo>
                    <a:lnTo>
                      <a:pt x="287" y="45"/>
                    </a:lnTo>
                    <a:lnTo>
                      <a:pt x="287" y="42"/>
                    </a:lnTo>
                    <a:lnTo>
                      <a:pt x="290" y="45"/>
                    </a:lnTo>
                    <a:lnTo>
                      <a:pt x="287" y="51"/>
                    </a:lnTo>
                    <a:lnTo>
                      <a:pt x="282" y="51"/>
                    </a:lnTo>
                    <a:lnTo>
                      <a:pt x="279" y="57"/>
                    </a:lnTo>
                    <a:lnTo>
                      <a:pt x="282" y="57"/>
                    </a:lnTo>
                    <a:lnTo>
                      <a:pt x="290" y="59"/>
                    </a:lnTo>
                    <a:lnTo>
                      <a:pt x="290" y="62"/>
                    </a:lnTo>
                    <a:lnTo>
                      <a:pt x="287" y="62"/>
                    </a:lnTo>
                    <a:lnTo>
                      <a:pt x="279" y="57"/>
                    </a:lnTo>
                    <a:lnTo>
                      <a:pt x="277" y="59"/>
                    </a:lnTo>
                    <a:lnTo>
                      <a:pt x="277" y="62"/>
                    </a:lnTo>
                    <a:lnTo>
                      <a:pt x="282" y="68"/>
                    </a:lnTo>
                    <a:lnTo>
                      <a:pt x="287" y="68"/>
                    </a:lnTo>
                    <a:lnTo>
                      <a:pt x="290" y="68"/>
                    </a:lnTo>
                    <a:lnTo>
                      <a:pt x="292" y="68"/>
                    </a:lnTo>
                    <a:lnTo>
                      <a:pt x="292" y="71"/>
                    </a:lnTo>
                    <a:lnTo>
                      <a:pt x="290" y="74"/>
                    </a:lnTo>
                    <a:lnTo>
                      <a:pt x="290" y="79"/>
                    </a:lnTo>
                    <a:lnTo>
                      <a:pt x="292" y="79"/>
                    </a:lnTo>
                    <a:lnTo>
                      <a:pt x="298" y="79"/>
                    </a:lnTo>
                    <a:lnTo>
                      <a:pt x="300" y="74"/>
                    </a:lnTo>
                    <a:lnTo>
                      <a:pt x="298" y="85"/>
                    </a:lnTo>
                    <a:lnTo>
                      <a:pt x="292" y="85"/>
                    </a:lnTo>
                    <a:lnTo>
                      <a:pt x="292" y="88"/>
                    </a:lnTo>
                    <a:lnTo>
                      <a:pt x="292" y="93"/>
                    </a:lnTo>
                    <a:lnTo>
                      <a:pt x="287" y="91"/>
                    </a:lnTo>
                    <a:lnTo>
                      <a:pt x="282" y="93"/>
                    </a:lnTo>
                    <a:lnTo>
                      <a:pt x="279" y="96"/>
                    </a:lnTo>
                    <a:lnTo>
                      <a:pt x="279" y="93"/>
                    </a:lnTo>
                    <a:lnTo>
                      <a:pt x="274" y="96"/>
                    </a:lnTo>
                    <a:lnTo>
                      <a:pt x="274" y="102"/>
                    </a:lnTo>
                    <a:lnTo>
                      <a:pt x="277" y="105"/>
                    </a:lnTo>
                    <a:lnTo>
                      <a:pt x="279" y="107"/>
                    </a:lnTo>
                    <a:lnTo>
                      <a:pt x="282" y="105"/>
                    </a:lnTo>
                    <a:lnTo>
                      <a:pt x="287" y="107"/>
                    </a:lnTo>
                    <a:lnTo>
                      <a:pt x="287" y="105"/>
                    </a:lnTo>
                    <a:lnTo>
                      <a:pt x="287" y="102"/>
                    </a:lnTo>
                    <a:lnTo>
                      <a:pt x="290" y="102"/>
                    </a:lnTo>
                    <a:lnTo>
                      <a:pt x="290" y="107"/>
                    </a:lnTo>
                    <a:lnTo>
                      <a:pt x="287" y="110"/>
                    </a:lnTo>
                    <a:lnTo>
                      <a:pt x="282" y="110"/>
                    </a:lnTo>
                    <a:lnTo>
                      <a:pt x="287" y="113"/>
                    </a:lnTo>
                    <a:lnTo>
                      <a:pt x="282" y="116"/>
                    </a:lnTo>
                    <a:lnTo>
                      <a:pt x="279" y="110"/>
                    </a:lnTo>
                    <a:lnTo>
                      <a:pt x="277" y="113"/>
                    </a:lnTo>
                    <a:lnTo>
                      <a:pt x="282" y="116"/>
                    </a:lnTo>
                    <a:lnTo>
                      <a:pt x="287" y="116"/>
                    </a:lnTo>
                    <a:lnTo>
                      <a:pt x="287" y="121"/>
                    </a:lnTo>
                    <a:lnTo>
                      <a:pt x="279" y="124"/>
                    </a:lnTo>
                    <a:lnTo>
                      <a:pt x="277" y="124"/>
                    </a:lnTo>
                    <a:lnTo>
                      <a:pt x="274" y="133"/>
                    </a:lnTo>
                    <a:lnTo>
                      <a:pt x="269" y="138"/>
                    </a:lnTo>
                    <a:lnTo>
                      <a:pt x="272" y="144"/>
                    </a:lnTo>
                    <a:lnTo>
                      <a:pt x="269" y="147"/>
                    </a:lnTo>
                    <a:lnTo>
                      <a:pt x="264" y="144"/>
                    </a:lnTo>
                    <a:lnTo>
                      <a:pt x="264" y="138"/>
                    </a:lnTo>
                    <a:lnTo>
                      <a:pt x="261" y="138"/>
                    </a:lnTo>
                    <a:lnTo>
                      <a:pt x="261" y="144"/>
                    </a:lnTo>
                    <a:lnTo>
                      <a:pt x="259" y="149"/>
                    </a:lnTo>
                    <a:lnTo>
                      <a:pt x="259" y="152"/>
                    </a:lnTo>
                    <a:lnTo>
                      <a:pt x="261" y="152"/>
                    </a:lnTo>
                    <a:lnTo>
                      <a:pt x="269" y="149"/>
                    </a:lnTo>
                    <a:lnTo>
                      <a:pt x="269" y="152"/>
                    </a:lnTo>
                    <a:lnTo>
                      <a:pt x="264" y="152"/>
                    </a:lnTo>
                    <a:lnTo>
                      <a:pt x="261" y="152"/>
                    </a:lnTo>
                    <a:lnTo>
                      <a:pt x="259" y="152"/>
                    </a:lnTo>
                    <a:lnTo>
                      <a:pt x="256" y="158"/>
                    </a:lnTo>
                    <a:lnTo>
                      <a:pt x="256" y="166"/>
                    </a:lnTo>
                    <a:lnTo>
                      <a:pt x="256" y="169"/>
                    </a:lnTo>
                    <a:lnTo>
                      <a:pt x="251" y="169"/>
                    </a:lnTo>
                    <a:lnTo>
                      <a:pt x="249" y="166"/>
                    </a:lnTo>
                    <a:lnTo>
                      <a:pt x="243" y="169"/>
                    </a:lnTo>
                    <a:lnTo>
                      <a:pt x="243" y="172"/>
                    </a:lnTo>
                    <a:lnTo>
                      <a:pt x="249" y="172"/>
                    </a:lnTo>
                    <a:lnTo>
                      <a:pt x="254" y="172"/>
                    </a:lnTo>
                    <a:lnTo>
                      <a:pt x="256" y="175"/>
                    </a:lnTo>
                    <a:lnTo>
                      <a:pt x="254" y="177"/>
                    </a:lnTo>
                    <a:lnTo>
                      <a:pt x="251" y="177"/>
                    </a:lnTo>
                    <a:lnTo>
                      <a:pt x="249" y="180"/>
                    </a:lnTo>
                    <a:lnTo>
                      <a:pt x="249" y="192"/>
                    </a:lnTo>
                    <a:lnTo>
                      <a:pt x="251" y="194"/>
                    </a:lnTo>
                    <a:lnTo>
                      <a:pt x="251" y="197"/>
                    </a:lnTo>
                    <a:lnTo>
                      <a:pt x="251" y="200"/>
                    </a:lnTo>
                    <a:lnTo>
                      <a:pt x="249" y="200"/>
                    </a:lnTo>
                    <a:lnTo>
                      <a:pt x="243" y="197"/>
                    </a:lnTo>
                    <a:lnTo>
                      <a:pt x="243" y="194"/>
                    </a:lnTo>
                    <a:lnTo>
                      <a:pt x="241" y="194"/>
                    </a:lnTo>
                    <a:lnTo>
                      <a:pt x="241" y="197"/>
                    </a:lnTo>
                    <a:lnTo>
                      <a:pt x="243" y="200"/>
                    </a:lnTo>
                    <a:lnTo>
                      <a:pt x="243" y="203"/>
                    </a:lnTo>
                    <a:lnTo>
                      <a:pt x="249" y="209"/>
                    </a:lnTo>
                    <a:lnTo>
                      <a:pt x="249" y="211"/>
                    </a:lnTo>
                    <a:lnTo>
                      <a:pt x="241" y="214"/>
                    </a:lnTo>
                    <a:lnTo>
                      <a:pt x="235" y="214"/>
                    </a:lnTo>
                    <a:lnTo>
                      <a:pt x="235" y="217"/>
                    </a:lnTo>
                    <a:lnTo>
                      <a:pt x="238" y="220"/>
                    </a:lnTo>
                    <a:lnTo>
                      <a:pt x="241" y="223"/>
                    </a:lnTo>
                    <a:lnTo>
                      <a:pt x="238" y="231"/>
                    </a:lnTo>
                    <a:lnTo>
                      <a:pt x="243" y="237"/>
                    </a:lnTo>
                    <a:lnTo>
                      <a:pt x="243" y="240"/>
                    </a:lnTo>
                    <a:lnTo>
                      <a:pt x="241" y="242"/>
                    </a:lnTo>
                    <a:lnTo>
                      <a:pt x="238" y="245"/>
                    </a:lnTo>
                    <a:lnTo>
                      <a:pt x="279" y="242"/>
                    </a:lnTo>
                    <a:lnTo>
                      <a:pt x="292" y="242"/>
                    </a:lnTo>
                    <a:lnTo>
                      <a:pt x="313" y="242"/>
                    </a:lnTo>
                    <a:lnTo>
                      <a:pt x="339" y="240"/>
                    </a:lnTo>
                    <a:lnTo>
                      <a:pt x="341" y="240"/>
                    </a:lnTo>
                    <a:lnTo>
                      <a:pt x="359" y="240"/>
                    </a:lnTo>
                    <a:lnTo>
                      <a:pt x="370" y="237"/>
                    </a:lnTo>
                    <a:lnTo>
                      <a:pt x="409" y="237"/>
                    </a:lnTo>
                    <a:lnTo>
                      <a:pt x="419" y="234"/>
                    </a:lnTo>
                    <a:lnTo>
                      <a:pt x="419" y="237"/>
                    </a:lnTo>
                    <a:lnTo>
                      <a:pt x="419" y="240"/>
                    </a:lnTo>
                    <a:lnTo>
                      <a:pt x="416" y="242"/>
                    </a:lnTo>
                    <a:lnTo>
                      <a:pt x="419" y="242"/>
                    </a:lnTo>
                    <a:lnTo>
                      <a:pt x="416" y="245"/>
                    </a:lnTo>
                    <a:lnTo>
                      <a:pt x="416" y="254"/>
                    </a:lnTo>
                    <a:lnTo>
                      <a:pt x="414" y="254"/>
                    </a:lnTo>
                    <a:lnTo>
                      <a:pt x="416" y="256"/>
                    </a:lnTo>
                    <a:lnTo>
                      <a:pt x="414" y="256"/>
                    </a:lnTo>
                    <a:lnTo>
                      <a:pt x="414" y="259"/>
                    </a:lnTo>
                    <a:lnTo>
                      <a:pt x="411" y="262"/>
                    </a:lnTo>
                    <a:lnTo>
                      <a:pt x="414" y="265"/>
                    </a:lnTo>
                    <a:lnTo>
                      <a:pt x="411" y="265"/>
                    </a:lnTo>
                    <a:lnTo>
                      <a:pt x="411" y="270"/>
                    </a:lnTo>
                    <a:lnTo>
                      <a:pt x="411" y="273"/>
                    </a:lnTo>
                    <a:lnTo>
                      <a:pt x="411" y="276"/>
                    </a:lnTo>
                    <a:lnTo>
                      <a:pt x="414" y="279"/>
                    </a:lnTo>
                    <a:lnTo>
                      <a:pt x="414" y="282"/>
                    </a:lnTo>
                    <a:lnTo>
                      <a:pt x="416" y="287"/>
                    </a:lnTo>
                    <a:lnTo>
                      <a:pt x="416" y="293"/>
                    </a:lnTo>
                    <a:lnTo>
                      <a:pt x="419" y="296"/>
                    </a:lnTo>
                    <a:lnTo>
                      <a:pt x="424" y="296"/>
                    </a:lnTo>
                    <a:lnTo>
                      <a:pt x="427" y="298"/>
                    </a:lnTo>
                    <a:lnTo>
                      <a:pt x="429" y="301"/>
                    </a:lnTo>
                    <a:lnTo>
                      <a:pt x="429" y="307"/>
                    </a:lnTo>
                    <a:lnTo>
                      <a:pt x="432" y="313"/>
                    </a:lnTo>
                    <a:lnTo>
                      <a:pt x="432" y="315"/>
                    </a:lnTo>
                    <a:lnTo>
                      <a:pt x="434" y="315"/>
                    </a:lnTo>
                    <a:lnTo>
                      <a:pt x="434" y="318"/>
                    </a:lnTo>
                    <a:lnTo>
                      <a:pt x="432" y="318"/>
                    </a:lnTo>
                    <a:lnTo>
                      <a:pt x="432" y="321"/>
                    </a:lnTo>
                    <a:lnTo>
                      <a:pt x="434" y="321"/>
                    </a:lnTo>
                    <a:lnTo>
                      <a:pt x="434" y="324"/>
                    </a:lnTo>
                    <a:lnTo>
                      <a:pt x="437" y="327"/>
                    </a:lnTo>
                    <a:lnTo>
                      <a:pt x="439" y="329"/>
                    </a:lnTo>
                    <a:lnTo>
                      <a:pt x="427" y="335"/>
                    </a:lnTo>
                    <a:lnTo>
                      <a:pt x="424" y="327"/>
                    </a:lnTo>
                    <a:lnTo>
                      <a:pt x="406" y="324"/>
                    </a:lnTo>
                    <a:lnTo>
                      <a:pt x="390" y="315"/>
                    </a:lnTo>
                    <a:lnTo>
                      <a:pt x="375" y="315"/>
                    </a:lnTo>
                    <a:lnTo>
                      <a:pt x="370" y="324"/>
                    </a:lnTo>
                    <a:lnTo>
                      <a:pt x="357" y="341"/>
                    </a:lnTo>
                    <a:lnTo>
                      <a:pt x="359" y="349"/>
                    </a:lnTo>
                    <a:lnTo>
                      <a:pt x="373" y="352"/>
                    </a:lnTo>
                    <a:lnTo>
                      <a:pt x="390" y="352"/>
                    </a:lnTo>
                    <a:lnTo>
                      <a:pt x="401" y="352"/>
                    </a:lnTo>
                    <a:lnTo>
                      <a:pt x="411" y="341"/>
                    </a:lnTo>
                    <a:lnTo>
                      <a:pt x="419" y="344"/>
                    </a:lnTo>
                    <a:lnTo>
                      <a:pt x="427" y="338"/>
                    </a:lnTo>
                    <a:lnTo>
                      <a:pt x="427" y="344"/>
                    </a:lnTo>
                    <a:lnTo>
                      <a:pt x="432" y="338"/>
                    </a:lnTo>
                    <a:lnTo>
                      <a:pt x="434" y="341"/>
                    </a:lnTo>
                    <a:lnTo>
                      <a:pt x="429" y="349"/>
                    </a:lnTo>
                    <a:lnTo>
                      <a:pt x="414" y="358"/>
                    </a:lnTo>
                    <a:lnTo>
                      <a:pt x="416" y="363"/>
                    </a:lnTo>
                    <a:lnTo>
                      <a:pt x="429" y="361"/>
                    </a:lnTo>
                    <a:lnTo>
                      <a:pt x="429" y="369"/>
                    </a:lnTo>
                    <a:lnTo>
                      <a:pt x="437" y="372"/>
                    </a:lnTo>
                    <a:lnTo>
                      <a:pt x="439" y="369"/>
                    </a:lnTo>
                    <a:lnTo>
                      <a:pt x="439" y="352"/>
                    </a:lnTo>
                    <a:lnTo>
                      <a:pt x="455" y="349"/>
                    </a:lnTo>
                    <a:lnTo>
                      <a:pt x="453" y="358"/>
                    </a:lnTo>
                    <a:lnTo>
                      <a:pt x="460" y="361"/>
                    </a:lnTo>
                    <a:lnTo>
                      <a:pt x="455" y="363"/>
                    </a:lnTo>
                    <a:lnTo>
                      <a:pt x="458" y="372"/>
                    </a:lnTo>
                    <a:lnTo>
                      <a:pt x="458" y="377"/>
                    </a:lnTo>
                    <a:lnTo>
                      <a:pt x="465" y="380"/>
                    </a:lnTo>
                    <a:lnTo>
                      <a:pt x="458" y="383"/>
                    </a:lnTo>
                    <a:lnTo>
                      <a:pt x="453" y="377"/>
                    </a:lnTo>
                    <a:lnTo>
                      <a:pt x="447" y="386"/>
                    </a:lnTo>
                    <a:lnTo>
                      <a:pt x="434" y="386"/>
                    </a:lnTo>
                    <a:lnTo>
                      <a:pt x="439" y="391"/>
                    </a:lnTo>
                    <a:lnTo>
                      <a:pt x="450" y="394"/>
                    </a:lnTo>
                    <a:lnTo>
                      <a:pt x="453" y="400"/>
                    </a:lnTo>
                    <a:lnTo>
                      <a:pt x="439" y="394"/>
                    </a:lnTo>
                    <a:lnTo>
                      <a:pt x="434" y="391"/>
                    </a:lnTo>
                    <a:lnTo>
                      <a:pt x="432" y="391"/>
                    </a:lnTo>
                    <a:lnTo>
                      <a:pt x="437" y="403"/>
                    </a:lnTo>
                    <a:lnTo>
                      <a:pt x="429" y="400"/>
                    </a:lnTo>
                    <a:lnTo>
                      <a:pt x="429" y="403"/>
                    </a:lnTo>
                    <a:lnTo>
                      <a:pt x="429" y="405"/>
                    </a:lnTo>
                    <a:lnTo>
                      <a:pt x="427" y="405"/>
                    </a:lnTo>
                    <a:lnTo>
                      <a:pt x="450" y="419"/>
                    </a:lnTo>
                    <a:lnTo>
                      <a:pt x="450" y="428"/>
                    </a:lnTo>
                    <a:lnTo>
                      <a:pt x="465" y="428"/>
                    </a:lnTo>
                    <a:lnTo>
                      <a:pt x="470" y="433"/>
                    </a:lnTo>
                    <a:lnTo>
                      <a:pt x="475" y="431"/>
                    </a:lnTo>
                    <a:lnTo>
                      <a:pt x="475" y="436"/>
                    </a:lnTo>
                    <a:lnTo>
                      <a:pt x="483" y="431"/>
                    </a:lnTo>
                    <a:lnTo>
                      <a:pt x="491" y="436"/>
                    </a:lnTo>
                    <a:lnTo>
                      <a:pt x="491" y="448"/>
                    </a:lnTo>
                    <a:lnTo>
                      <a:pt x="499" y="448"/>
                    </a:lnTo>
                    <a:lnTo>
                      <a:pt x="494" y="453"/>
                    </a:lnTo>
                    <a:lnTo>
                      <a:pt x="504" y="453"/>
                    </a:lnTo>
                    <a:lnTo>
                      <a:pt x="499" y="465"/>
                    </a:lnTo>
                    <a:lnTo>
                      <a:pt x="491" y="456"/>
                    </a:lnTo>
                    <a:lnTo>
                      <a:pt x="494" y="465"/>
                    </a:lnTo>
                    <a:lnTo>
                      <a:pt x="491" y="467"/>
                    </a:lnTo>
                    <a:lnTo>
                      <a:pt x="491" y="473"/>
                    </a:lnTo>
                    <a:lnTo>
                      <a:pt x="483" y="462"/>
                    </a:lnTo>
                    <a:lnTo>
                      <a:pt x="478" y="467"/>
                    </a:lnTo>
                    <a:lnTo>
                      <a:pt x="468" y="484"/>
                    </a:lnTo>
                    <a:lnTo>
                      <a:pt x="478" y="456"/>
                    </a:lnTo>
                    <a:lnTo>
                      <a:pt x="473" y="453"/>
                    </a:lnTo>
                    <a:lnTo>
                      <a:pt x="470" y="465"/>
                    </a:lnTo>
                    <a:lnTo>
                      <a:pt x="468" y="465"/>
                    </a:lnTo>
                    <a:lnTo>
                      <a:pt x="465" y="456"/>
                    </a:lnTo>
                    <a:lnTo>
                      <a:pt x="458" y="450"/>
                    </a:lnTo>
                    <a:lnTo>
                      <a:pt x="458" y="445"/>
                    </a:lnTo>
                    <a:lnTo>
                      <a:pt x="455" y="448"/>
                    </a:lnTo>
                    <a:lnTo>
                      <a:pt x="445" y="445"/>
                    </a:lnTo>
                    <a:lnTo>
                      <a:pt x="445" y="436"/>
                    </a:lnTo>
                    <a:lnTo>
                      <a:pt x="427" y="442"/>
                    </a:lnTo>
                    <a:lnTo>
                      <a:pt x="429" y="433"/>
                    </a:lnTo>
                    <a:lnTo>
                      <a:pt x="424" y="428"/>
                    </a:lnTo>
                    <a:lnTo>
                      <a:pt x="424" y="422"/>
                    </a:lnTo>
                    <a:lnTo>
                      <a:pt x="409" y="422"/>
                    </a:lnTo>
                    <a:lnTo>
                      <a:pt x="409" y="419"/>
                    </a:lnTo>
                    <a:lnTo>
                      <a:pt x="401" y="422"/>
                    </a:lnTo>
                    <a:lnTo>
                      <a:pt x="393" y="414"/>
                    </a:lnTo>
                    <a:lnTo>
                      <a:pt x="390" y="414"/>
                    </a:lnTo>
                    <a:lnTo>
                      <a:pt x="388" y="408"/>
                    </a:lnTo>
                    <a:lnTo>
                      <a:pt x="385" y="414"/>
                    </a:lnTo>
                    <a:lnTo>
                      <a:pt x="388" y="422"/>
                    </a:lnTo>
                    <a:lnTo>
                      <a:pt x="401" y="425"/>
                    </a:lnTo>
                    <a:lnTo>
                      <a:pt x="398" y="428"/>
                    </a:lnTo>
                    <a:lnTo>
                      <a:pt x="401" y="433"/>
                    </a:lnTo>
                    <a:lnTo>
                      <a:pt x="398" y="436"/>
                    </a:lnTo>
                    <a:lnTo>
                      <a:pt x="401" y="445"/>
                    </a:lnTo>
                    <a:lnTo>
                      <a:pt x="393" y="442"/>
                    </a:lnTo>
                    <a:lnTo>
                      <a:pt x="398" y="453"/>
                    </a:lnTo>
                    <a:lnTo>
                      <a:pt x="401" y="453"/>
                    </a:lnTo>
                    <a:lnTo>
                      <a:pt x="398" y="462"/>
                    </a:lnTo>
                    <a:lnTo>
                      <a:pt x="385" y="470"/>
                    </a:lnTo>
                    <a:lnTo>
                      <a:pt x="380" y="462"/>
                    </a:lnTo>
                    <a:lnTo>
                      <a:pt x="380" y="450"/>
                    </a:lnTo>
                    <a:lnTo>
                      <a:pt x="378" y="448"/>
                    </a:lnTo>
                    <a:lnTo>
                      <a:pt x="378" y="453"/>
                    </a:lnTo>
                    <a:lnTo>
                      <a:pt x="373" y="445"/>
                    </a:lnTo>
                    <a:lnTo>
                      <a:pt x="367" y="450"/>
                    </a:lnTo>
                    <a:lnTo>
                      <a:pt x="367" y="445"/>
                    </a:lnTo>
                    <a:lnTo>
                      <a:pt x="359" y="442"/>
                    </a:lnTo>
                    <a:lnTo>
                      <a:pt x="357" y="448"/>
                    </a:lnTo>
                    <a:lnTo>
                      <a:pt x="346" y="448"/>
                    </a:lnTo>
                    <a:lnTo>
                      <a:pt x="349" y="453"/>
                    </a:lnTo>
                    <a:lnTo>
                      <a:pt x="346" y="456"/>
                    </a:lnTo>
                    <a:lnTo>
                      <a:pt x="341" y="453"/>
                    </a:lnTo>
                    <a:lnTo>
                      <a:pt x="341" y="465"/>
                    </a:lnTo>
                    <a:lnTo>
                      <a:pt x="339" y="465"/>
                    </a:lnTo>
                    <a:lnTo>
                      <a:pt x="339" y="467"/>
                    </a:lnTo>
                    <a:lnTo>
                      <a:pt x="331" y="470"/>
                    </a:lnTo>
                    <a:lnTo>
                      <a:pt x="331" y="467"/>
                    </a:lnTo>
                    <a:lnTo>
                      <a:pt x="323" y="465"/>
                    </a:lnTo>
                    <a:lnTo>
                      <a:pt x="318" y="470"/>
                    </a:lnTo>
                    <a:lnTo>
                      <a:pt x="315" y="465"/>
                    </a:lnTo>
                    <a:lnTo>
                      <a:pt x="329" y="456"/>
                    </a:lnTo>
                    <a:lnTo>
                      <a:pt x="323" y="453"/>
                    </a:lnTo>
                    <a:lnTo>
                      <a:pt x="318" y="453"/>
                    </a:lnTo>
                    <a:lnTo>
                      <a:pt x="313" y="445"/>
                    </a:lnTo>
                    <a:lnTo>
                      <a:pt x="300" y="445"/>
                    </a:lnTo>
                    <a:lnTo>
                      <a:pt x="298" y="448"/>
                    </a:lnTo>
                    <a:lnTo>
                      <a:pt x="287" y="436"/>
                    </a:lnTo>
                    <a:lnTo>
                      <a:pt x="279" y="428"/>
                    </a:lnTo>
                    <a:lnTo>
                      <a:pt x="264" y="422"/>
                    </a:lnTo>
                    <a:lnTo>
                      <a:pt x="254" y="425"/>
                    </a:lnTo>
                    <a:lnTo>
                      <a:pt x="254" y="411"/>
                    </a:lnTo>
                    <a:lnTo>
                      <a:pt x="243" y="411"/>
                    </a:lnTo>
                    <a:lnTo>
                      <a:pt x="243" y="394"/>
                    </a:lnTo>
                    <a:lnTo>
                      <a:pt x="220" y="403"/>
                    </a:lnTo>
                    <a:lnTo>
                      <a:pt x="220" y="400"/>
                    </a:lnTo>
                    <a:lnTo>
                      <a:pt x="223" y="391"/>
                    </a:lnTo>
                    <a:lnTo>
                      <a:pt x="223" y="394"/>
                    </a:lnTo>
                    <a:lnTo>
                      <a:pt x="223" y="389"/>
                    </a:lnTo>
                    <a:lnTo>
                      <a:pt x="212" y="389"/>
                    </a:lnTo>
                    <a:lnTo>
                      <a:pt x="210" y="391"/>
                    </a:lnTo>
                    <a:lnTo>
                      <a:pt x="194" y="403"/>
                    </a:lnTo>
                    <a:lnTo>
                      <a:pt x="194" y="400"/>
                    </a:lnTo>
                    <a:lnTo>
                      <a:pt x="186" y="400"/>
                    </a:lnTo>
                    <a:lnTo>
                      <a:pt x="202" y="419"/>
                    </a:lnTo>
                    <a:lnTo>
                      <a:pt x="179" y="428"/>
                    </a:lnTo>
                    <a:lnTo>
                      <a:pt x="150" y="422"/>
                    </a:lnTo>
                    <a:lnTo>
                      <a:pt x="86" y="400"/>
                    </a:lnTo>
                    <a:lnTo>
                      <a:pt x="39" y="405"/>
                    </a:lnTo>
                    <a:lnTo>
                      <a:pt x="34" y="408"/>
                    </a:lnTo>
                    <a:lnTo>
                      <a:pt x="21" y="400"/>
                    </a:lnTo>
                    <a:lnTo>
                      <a:pt x="34" y="394"/>
                    </a:lnTo>
                    <a:lnTo>
                      <a:pt x="37" y="377"/>
                    </a:lnTo>
                    <a:lnTo>
                      <a:pt x="39" y="369"/>
                    </a:lnTo>
                    <a:lnTo>
                      <a:pt x="39" y="363"/>
                    </a:lnTo>
                    <a:lnTo>
                      <a:pt x="42" y="363"/>
                    </a:lnTo>
                    <a:lnTo>
                      <a:pt x="42" y="361"/>
                    </a:lnTo>
                    <a:lnTo>
                      <a:pt x="42" y="358"/>
                    </a:lnTo>
                    <a:lnTo>
                      <a:pt x="42" y="352"/>
                    </a:lnTo>
                    <a:lnTo>
                      <a:pt x="39" y="352"/>
                    </a:lnTo>
                    <a:lnTo>
                      <a:pt x="39" y="349"/>
                    </a:lnTo>
                    <a:lnTo>
                      <a:pt x="39" y="346"/>
                    </a:lnTo>
                    <a:close/>
                  </a:path>
                </a:pathLst>
              </a:custGeom>
              <a:solidFill>
                <a:srgbClr val="C6D4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374">
                <a:extLst>
                  <a:ext uri="{FF2B5EF4-FFF2-40B4-BE49-F238E27FC236}">
                    <a16:creationId xmlns:a16="http://schemas.microsoft.com/office/drawing/2014/main" id="{9A297663-BC57-489E-B795-08554D9917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6" y="2768"/>
                <a:ext cx="504" cy="484"/>
              </a:xfrm>
              <a:custGeom>
                <a:avLst/>
                <a:gdLst>
                  <a:gd name="T0" fmla="*/ 39 w 504"/>
                  <a:gd name="T1" fmla="*/ 324 h 484"/>
                  <a:gd name="T2" fmla="*/ 39 w 504"/>
                  <a:gd name="T3" fmla="*/ 307 h 484"/>
                  <a:gd name="T4" fmla="*/ 42 w 504"/>
                  <a:gd name="T5" fmla="*/ 298 h 484"/>
                  <a:gd name="T6" fmla="*/ 55 w 504"/>
                  <a:gd name="T7" fmla="*/ 276 h 484"/>
                  <a:gd name="T8" fmla="*/ 55 w 504"/>
                  <a:gd name="T9" fmla="*/ 265 h 484"/>
                  <a:gd name="T10" fmla="*/ 55 w 504"/>
                  <a:gd name="T11" fmla="*/ 254 h 484"/>
                  <a:gd name="T12" fmla="*/ 55 w 504"/>
                  <a:gd name="T13" fmla="*/ 240 h 484"/>
                  <a:gd name="T14" fmla="*/ 47 w 504"/>
                  <a:gd name="T15" fmla="*/ 228 h 484"/>
                  <a:gd name="T16" fmla="*/ 44 w 504"/>
                  <a:gd name="T17" fmla="*/ 209 h 484"/>
                  <a:gd name="T18" fmla="*/ 37 w 504"/>
                  <a:gd name="T19" fmla="*/ 197 h 484"/>
                  <a:gd name="T20" fmla="*/ 29 w 504"/>
                  <a:gd name="T21" fmla="*/ 189 h 484"/>
                  <a:gd name="T22" fmla="*/ 26 w 504"/>
                  <a:gd name="T23" fmla="*/ 172 h 484"/>
                  <a:gd name="T24" fmla="*/ 19 w 504"/>
                  <a:gd name="T25" fmla="*/ 152 h 484"/>
                  <a:gd name="T26" fmla="*/ 6 w 504"/>
                  <a:gd name="T27" fmla="*/ 135 h 484"/>
                  <a:gd name="T28" fmla="*/ 24 w 504"/>
                  <a:gd name="T29" fmla="*/ 9 h 484"/>
                  <a:gd name="T30" fmla="*/ 243 w 504"/>
                  <a:gd name="T31" fmla="*/ 0 h 484"/>
                  <a:gd name="T32" fmla="*/ 274 w 504"/>
                  <a:gd name="T33" fmla="*/ 3 h 484"/>
                  <a:gd name="T34" fmla="*/ 277 w 504"/>
                  <a:gd name="T35" fmla="*/ 31 h 484"/>
                  <a:gd name="T36" fmla="*/ 287 w 504"/>
                  <a:gd name="T37" fmla="*/ 42 h 484"/>
                  <a:gd name="T38" fmla="*/ 290 w 504"/>
                  <a:gd name="T39" fmla="*/ 62 h 484"/>
                  <a:gd name="T40" fmla="*/ 290 w 504"/>
                  <a:gd name="T41" fmla="*/ 68 h 484"/>
                  <a:gd name="T42" fmla="*/ 300 w 504"/>
                  <a:gd name="T43" fmla="*/ 74 h 484"/>
                  <a:gd name="T44" fmla="*/ 279 w 504"/>
                  <a:gd name="T45" fmla="*/ 96 h 484"/>
                  <a:gd name="T46" fmla="*/ 287 w 504"/>
                  <a:gd name="T47" fmla="*/ 107 h 484"/>
                  <a:gd name="T48" fmla="*/ 287 w 504"/>
                  <a:gd name="T49" fmla="*/ 113 h 484"/>
                  <a:gd name="T50" fmla="*/ 279 w 504"/>
                  <a:gd name="T51" fmla="*/ 124 h 484"/>
                  <a:gd name="T52" fmla="*/ 264 w 504"/>
                  <a:gd name="T53" fmla="*/ 138 h 484"/>
                  <a:gd name="T54" fmla="*/ 269 w 504"/>
                  <a:gd name="T55" fmla="*/ 152 h 484"/>
                  <a:gd name="T56" fmla="*/ 251 w 504"/>
                  <a:gd name="T57" fmla="*/ 169 h 484"/>
                  <a:gd name="T58" fmla="*/ 254 w 504"/>
                  <a:gd name="T59" fmla="*/ 177 h 484"/>
                  <a:gd name="T60" fmla="*/ 249 w 504"/>
                  <a:gd name="T61" fmla="*/ 200 h 484"/>
                  <a:gd name="T62" fmla="*/ 249 w 504"/>
                  <a:gd name="T63" fmla="*/ 209 h 484"/>
                  <a:gd name="T64" fmla="*/ 238 w 504"/>
                  <a:gd name="T65" fmla="*/ 231 h 484"/>
                  <a:gd name="T66" fmla="*/ 313 w 504"/>
                  <a:gd name="T67" fmla="*/ 242 h 484"/>
                  <a:gd name="T68" fmla="*/ 419 w 504"/>
                  <a:gd name="T69" fmla="*/ 237 h 484"/>
                  <a:gd name="T70" fmla="*/ 416 w 504"/>
                  <a:gd name="T71" fmla="*/ 256 h 484"/>
                  <a:gd name="T72" fmla="*/ 411 w 504"/>
                  <a:gd name="T73" fmla="*/ 273 h 484"/>
                  <a:gd name="T74" fmla="*/ 424 w 504"/>
                  <a:gd name="T75" fmla="*/ 296 h 484"/>
                  <a:gd name="T76" fmla="*/ 434 w 504"/>
                  <a:gd name="T77" fmla="*/ 318 h 484"/>
                  <a:gd name="T78" fmla="*/ 427 w 504"/>
                  <a:gd name="T79" fmla="*/ 335 h 484"/>
                  <a:gd name="T80" fmla="*/ 359 w 504"/>
                  <a:gd name="T81" fmla="*/ 349 h 484"/>
                  <a:gd name="T82" fmla="*/ 427 w 504"/>
                  <a:gd name="T83" fmla="*/ 344 h 484"/>
                  <a:gd name="T84" fmla="*/ 429 w 504"/>
                  <a:gd name="T85" fmla="*/ 369 h 484"/>
                  <a:gd name="T86" fmla="*/ 455 w 504"/>
                  <a:gd name="T87" fmla="*/ 363 h 484"/>
                  <a:gd name="T88" fmla="*/ 434 w 504"/>
                  <a:gd name="T89" fmla="*/ 386 h 484"/>
                  <a:gd name="T90" fmla="*/ 437 w 504"/>
                  <a:gd name="T91" fmla="*/ 403 h 484"/>
                  <a:gd name="T92" fmla="*/ 465 w 504"/>
                  <a:gd name="T93" fmla="*/ 428 h 484"/>
                  <a:gd name="T94" fmla="*/ 499 w 504"/>
                  <a:gd name="T95" fmla="*/ 448 h 484"/>
                  <a:gd name="T96" fmla="*/ 491 w 504"/>
                  <a:gd name="T97" fmla="*/ 473 h 484"/>
                  <a:gd name="T98" fmla="*/ 468 w 504"/>
                  <a:gd name="T99" fmla="*/ 465 h 484"/>
                  <a:gd name="T100" fmla="*/ 427 w 504"/>
                  <a:gd name="T101" fmla="*/ 442 h 484"/>
                  <a:gd name="T102" fmla="*/ 393 w 504"/>
                  <a:gd name="T103" fmla="*/ 414 h 484"/>
                  <a:gd name="T104" fmla="*/ 401 w 504"/>
                  <a:gd name="T105" fmla="*/ 433 h 484"/>
                  <a:gd name="T106" fmla="*/ 385 w 504"/>
                  <a:gd name="T107" fmla="*/ 470 h 484"/>
                  <a:gd name="T108" fmla="*/ 367 w 504"/>
                  <a:gd name="T109" fmla="*/ 445 h 484"/>
                  <a:gd name="T110" fmla="*/ 341 w 504"/>
                  <a:gd name="T111" fmla="*/ 465 h 484"/>
                  <a:gd name="T112" fmla="*/ 315 w 504"/>
                  <a:gd name="T113" fmla="*/ 465 h 484"/>
                  <a:gd name="T114" fmla="*/ 287 w 504"/>
                  <a:gd name="T115" fmla="*/ 436 h 484"/>
                  <a:gd name="T116" fmla="*/ 220 w 504"/>
                  <a:gd name="T117" fmla="*/ 403 h 484"/>
                  <a:gd name="T118" fmla="*/ 194 w 504"/>
                  <a:gd name="T119" fmla="*/ 403 h 484"/>
                  <a:gd name="T120" fmla="*/ 39 w 504"/>
                  <a:gd name="T121" fmla="*/ 405 h 484"/>
                  <a:gd name="T122" fmla="*/ 42 w 504"/>
                  <a:gd name="T123" fmla="*/ 363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04" h="484">
                    <a:moveTo>
                      <a:pt x="39" y="346"/>
                    </a:moveTo>
                    <a:lnTo>
                      <a:pt x="42" y="341"/>
                    </a:lnTo>
                    <a:lnTo>
                      <a:pt x="39" y="341"/>
                    </a:lnTo>
                    <a:lnTo>
                      <a:pt x="37" y="335"/>
                    </a:lnTo>
                    <a:lnTo>
                      <a:pt x="37" y="329"/>
                    </a:lnTo>
                    <a:lnTo>
                      <a:pt x="37" y="327"/>
                    </a:lnTo>
                    <a:lnTo>
                      <a:pt x="39" y="324"/>
                    </a:lnTo>
                    <a:lnTo>
                      <a:pt x="42" y="321"/>
                    </a:lnTo>
                    <a:lnTo>
                      <a:pt x="39" y="321"/>
                    </a:lnTo>
                    <a:lnTo>
                      <a:pt x="39" y="318"/>
                    </a:lnTo>
                    <a:lnTo>
                      <a:pt x="39" y="315"/>
                    </a:lnTo>
                    <a:lnTo>
                      <a:pt x="39" y="313"/>
                    </a:lnTo>
                    <a:lnTo>
                      <a:pt x="37" y="313"/>
                    </a:lnTo>
                    <a:lnTo>
                      <a:pt x="39" y="307"/>
                    </a:lnTo>
                    <a:lnTo>
                      <a:pt x="39" y="304"/>
                    </a:lnTo>
                    <a:lnTo>
                      <a:pt x="39" y="301"/>
                    </a:lnTo>
                    <a:lnTo>
                      <a:pt x="42" y="301"/>
                    </a:lnTo>
                    <a:lnTo>
                      <a:pt x="39" y="301"/>
                    </a:lnTo>
                    <a:lnTo>
                      <a:pt x="42" y="301"/>
                    </a:lnTo>
                    <a:lnTo>
                      <a:pt x="39" y="298"/>
                    </a:lnTo>
                    <a:lnTo>
                      <a:pt x="42" y="298"/>
                    </a:lnTo>
                    <a:lnTo>
                      <a:pt x="42" y="296"/>
                    </a:lnTo>
                    <a:lnTo>
                      <a:pt x="47" y="293"/>
                    </a:lnTo>
                    <a:lnTo>
                      <a:pt x="47" y="287"/>
                    </a:lnTo>
                    <a:lnTo>
                      <a:pt x="47" y="284"/>
                    </a:lnTo>
                    <a:lnTo>
                      <a:pt x="52" y="282"/>
                    </a:lnTo>
                    <a:lnTo>
                      <a:pt x="52" y="279"/>
                    </a:lnTo>
                    <a:lnTo>
                      <a:pt x="55" y="276"/>
                    </a:lnTo>
                    <a:lnTo>
                      <a:pt x="55" y="273"/>
                    </a:lnTo>
                    <a:lnTo>
                      <a:pt x="52" y="273"/>
                    </a:lnTo>
                    <a:lnTo>
                      <a:pt x="55" y="273"/>
                    </a:lnTo>
                    <a:lnTo>
                      <a:pt x="55" y="270"/>
                    </a:lnTo>
                    <a:lnTo>
                      <a:pt x="52" y="270"/>
                    </a:lnTo>
                    <a:lnTo>
                      <a:pt x="52" y="265"/>
                    </a:lnTo>
                    <a:lnTo>
                      <a:pt x="55" y="265"/>
                    </a:lnTo>
                    <a:lnTo>
                      <a:pt x="55" y="262"/>
                    </a:lnTo>
                    <a:lnTo>
                      <a:pt x="57" y="262"/>
                    </a:lnTo>
                    <a:lnTo>
                      <a:pt x="55" y="259"/>
                    </a:lnTo>
                    <a:lnTo>
                      <a:pt x="55" y="256"/>
                    </a:lnTo>
                    <a:lnTo>
                      <a:pt x="52" y="256"/>
                    </a:lnTo>
                    <a:lnTo>
                      <a:pt x="52" y="254"/>
                    </a:lnTo>
                    <a:lnTo>
                      <a:pt x="55" y="254"/>
                    </a:lnTo>
                    <a:lnTo>
                      <a:pt x="57" y="251"/>
                    </a:lnTo>
                    <a:lnTo>
                      <a:pt x="55" y="245"/>
                    </a:lnTo>
                    <a:lnTo>
                      <a:pt x="57" y="242"/>
                    </a:lnTo>
                    <a:lnTo>
                      <a:pt x="55" y="242"/>
                    </a:lnTo>
                    <a:lnTo>
                      <a:pt x="52" y="242"/>
                    </a:lnTo>
                    <a:lnTo>
                      <a:pt x="52" y="240"/>
                    </a:lnTo>
                    <a:lnTo>
                      <a:pt x="55" y="240"/>
                    </a:lnTo>
                    <a:lnTo>
                      <a:pt x="55" y="237"/>
                    </a:lnTo>
                    <a:lnTo>
                      <a:pt x="55" y="234"/>
                    </a:lnTo>
                    <a:lnTo>
                      <a:pt x="55" y="231"/>
                    </a:lnTo>
                    <a:lnTo>
                      <a:pt x="52" y="234"/>
                    </a:lnTo>
                    <a:lnTo>
                      <a:pt x="47" y="234"/>
                    </a:lnTo>
                    <a:lnTo>
                      <a:pt x="47" y="231"/>
                    </a:lnTo>
                    <a:lnTo>
                      <a:pt x="47" y="228"/>
                    </a:lnTo>
                    <a:lnTo>
                      <a:pt x="47" y="223"/>
                    </a:lnTo>
                    <a:lnTo>
                      <a:pt x="44" y="220"/>
                    </a:lnTo>
                    <a:lnTo>
                      <a:pt x="42" y="217"/>
                    </a:lnTo>
                    <a:lnTo>
                      <a:pt x="42" y="220"/>
                    </a:lnTo>
                    <a:lnTo>
                      <a:pt x="39" y="217"/>
                    </a:lnTo>
                    <a:lnTo>
                      <a:pt x="39" y="214"/>
                    </a:lnTo>
                    <a:lnTo>
                      <a:pt x="44" y="209"/>
                    </a:lnTo>
                    <a:lnTo>
                      <a:pt x="42" y="209"/>
                    </a:lnTo>
                    <a:lnTo>
                      <a:pt x="42" y="203"/>
                    </a:lnTo>
                    <a:lnTo>
                      <a:pt x="39" y="203"/>
                    </a:lnTo>
                    <a:lnTo>
                      <a:pt x="39" y="200"/>
                    </a:lnTo>
                    <a:lnTo>
                      <a:pt x="37" y="200"/>
                    </a:lnTo>
                    <a:lnTo>
                      <a:pt x="39" y="197"/>
                    </a:lnTo>
                    <a:lnTo>
                      <a:pt x="37" y="197"/>
                    </a:lnTo>
                    <a:lnTo>
                      <a:pt x="34" y="194"/>
                    </a:lnTo>
                    <a:lnTo>
                      <a:pt x="37" y="194"/>
                    </a:lnTo>
                    <a:lnTo>
                      <a:pt x="37" y="192"/>
                    </a:lnTo>
                    <a:lnTo>
                      <a:pt x="34" y="192"/>
                    </a:lnTo>
                    <a:lnTo>
                      <a:pt x="34" y="189"/>
                    </a:lnTo>
                    <a:lnTo>
                      <a:pt x="29" y="192"/>
                    </a:lnTo>
                    <a:lnTo>
                      <a:pt x="29" y="189"/>
                    </a:lnTo>
                    <a:lnTo>
                      <a:pt x="26" y="189"/>
                    </a:lnTo>
                    <a:lnTo>
                      <a:pt x="26" y="186"/>
                    </a:lnTo>
                    <a:lnTo>
                      <a:pt x="24" y="180"/>
                    </a:lnTo>
                    <a:lnTo>
                      <a:pt x="24" y="177"/>
                    </a:lnTo>
                    <a:lnTo>
                      <a:pt x="26" y="177"/>
                    </a:lnTo>
                    <a:lnTo>
                      <a:pt x="26" y="175"/>
                    </a:lnTo>
                    <a:lnTo>
                      <a:pt x="26" y="172"/>
                    </a:lnTo>
                    <a:lnTo>
                      <a:pt x="26" y="169"/>
                    </a:lnTo>
                    <a:lnTo>
                      <a:pt x="26" y="166"/>
                    </a:lnTo>
                    <a:lnTo>
                      <a:pt x="24" y="163"/>
                    </a:lnTo>
                    <a:lnTo>
                      <a:pt x="24" y="158"/>
                    </a:lnTo>
                    <a:lnTo>
                      <a:pt x="24" y="155"/>
                    </a:lnTo>
                    <a:lnTo>
                      <a:pt x="21" y="155"/>
                    </a:lnTo>
                    <a:lnTo>
                      <a:pt x="19" y="152"/>
                    </a:lnTo>
                    <a:lnTo>
                      <a:pt x="19" y="149"/>
                    </a:lnTo>
                    <a:lnTo>
                      <a:pt x="19" y="147"/>
                    </a:lnTo>
                    <a:lnTo>
                      <a:pt x="16" y="147"/>
                    </a:lnTo>
                    <a:lnTo>
                      <a:pt x="16" y="144"/>
                    </a:lnTo>
                    <a:lnTo>
                      <a:pt x="8" y="144"/>
                    </a:lnTo>
                    <a:lnTo>
                      <a:pt x="8" y="138"/>
                    </a:lnTo>
                    <a:lnTo>
                      <a:pt x="6" y="135"/>
                    </a:lnTo>
                    <a:lnTo>
                      <a:pt x="3" y="133"/>
                    </a:lnTo>
                    <a:lnTo>
                      <a:pt x="3" y="110"/>
                    </a:lnTo>
                    <a:lnTo>
                      <a:pt x="3" y="88"/>
                    </a:lnTo>
                    <a:lnTo>
                      <a:pt x="3" y="48"/>
                    </a:lnTo>
                    <a:lnTo>
                      <a:pt x="0" y="26"/>
                    </a:lnTo>
                    <a:lnTo>
                      <a:pt x="0" y="9"/>
                    </a:lnTo>
                    <a:lnTo>
                      <a:pt x="24" y="9"/>
                    </a:lnTo>
                    <a:lnTo>
                      <a:pt x="52" y="6"/>
                    </a:lnTo>
                    <a:lnTo>
                      <a:pt x="55" y="6"/>
                    </a:lnTo>
                    <a:lnTo>
                      <a:pt x="78" y="6"/>
                    </a:lnTo>
                    <a:lnTo>
                      <a:pt x="101" y="6"/>
                    </a:lnTo>
                    <a:lnTo>
                      <a:pt x="124" y="6"/>
                    </a:lnTo>
                    <a:lnTo>
                      <a:pt x="184" y="3"/>
                    </a:lnTo>
                    <a:lnTo>
                      <a:pt x="243" y="0"/>
                    </a:lnTo>
                    <a:lnTo>
                      <a:pt x="261" y="0"/>
                    </a:lnTo>
                    <a:lnTo>
                      <a:pt x="272" y="0"/>
                    </a:lnTo>
                    <a:lnTo>
                      <a:pt x="264" y="9"/>
                    </a:lnTo>
                    <a:lnTo>
                      <a:pt x="269" y="14"/>
                    </a:lnTo>
                    <a:lnTo>
                      <a:pt x="272" y="14"/>
                    </a:lnTo>
                    <a:lnTo>
                      <a:pt x="274" y="9"/>
                    </a:lnTo>
                    <a:lnTo>
                      <a:pt x="274" y="3"/>
                    </a:lnTo>
                    <a:lnTo>
                      <a:pt x="277" y="3"/>
                    </a:lnTo>
                    <a:lnTo>
                      <a:pt x="279" y="6"/>
                    </a:lnTo>
                    <a:lnTo>
                      <a:pt x="279" y="17"/>
                    </a:lnTo>
                    <a:lnTo>
                      <a:pt x="274" y="20"/>
                    </a:lnTo>
                    <a:lnTo>
                      <a:pt x="272" y="28"/>
                    </a:lnTo>
                    <a:lnTo>
                      <a:pt x="274" y="31"/>
                    </a:lnTo>
                    <a:lnTo>
                      <a:pt x="277" y="31"/>
                    </a:lnTo>
                    <a:lnTo>
                      <a:pt x="282" y="37"/>
                    </a:lnTo>
                    <a:lnTo>
                      <a:pt x="274" y="42"/>
                    </a:lnTo>
                    <a:lnTo>
                      <a:pt x="274" y="45"/>
                    </a:lnTo>
                    <a:lnTo>
                      <a:pt x="277" y="48"/>
                    </a:lnTo>
                    <a:lnTo>
                      <a:pt x="282" y="48"/>
                    </a:lnTo>
                    <a:lnTo>
                      <a:pt x="287" y="45"/>
                    </a:lnTo>
                    <a:lnTo>
                      <a:pt x="287" y="42"/>
                    </a:lnTo>
                    <a:lnTo>
                      <a:pt x="290" y="45"/>
                    </a:lnTo>
                    <a:lnTo>
                      <a:pt x="287" y="51"/>
                    </a:lnTo>
                    <a:lnTo>
                      <a:pt x="282" y="51"/>
                    </a:lnTo>
                    <a:lnTo>
                      <a:pt x="279" y="57"/>
                    </a:lnTo>
                    <a:lnTo>
                      <a:pt x="282" y="57"/>
                    </a:lnTo>
                    <a:lnTo>
                      <a:pt x="290" y="59"/>
                    </a:lnTo>
                    <a:lnTo>
                      <a:pt x="290" y="62"/>
                    </a:lnTo>
                    <a:lnTo>
                      <a:pt x="287" y="62"/>
                    </a:lnTo>
                    <a:lnTo>
                      <a:pt x="279" y="57"/>
                    </a:lnTo>
                    <a:lnTo>
                      <a:pt x="277" y="59"/>
                    </a:lnTo>
                    <a:lnTo>
                      <a:pt x="277" y="62"/>
                    </a:lnTo>
                    <a:lnTo>
                      <a:pt x="282" y="68"/>
                    </a:lnTo>
                    <a:lnTo>
                      <a:pt x="287" y="68"/>
                    </a:lnTo>
                    <a:lnTo>
                      <a:pt x="290" y="68"/>
                    </a:lnTo>
                    <a:lnTo>
                      <a:pt x="292" y="68"/>
                    </a:lnTo>
                    <a:lnTo>
                      <a:pt x="292" y="71"/>
                    </a:lnTo>
                    <a:lnTo>
                      <a:pt x="290" y="74"/>
                    </a:lnTo>
                    <a:lnTo>
                      <a:pt x="290" y="79"/>
                    </a:lnTo>
                    <a:lnTo>
                      <a:pt x="292" y="79"/>
                    </a:lnTo>
                    <a:lnTo>
                      <a:pt x="298" y="79"/>
                    </a:lnTo>
                    <a:lnTo>
                      <a:pt x="300" y="74"/>
                    </a:lnTo>
                    <a:lnTo>
                      <a:pt x="298" y="85"/>
                    </a:lnTo>
                    <a:lnTo>
                      <a:pt x="292" y="85"/>
                    </a:lnTo>
                    <a:lnTo>
                      <a:pt x="292" y="88"/>
                    </a:lnTo>
                    <a:lnTo>
                      <a:pt x="292" y="93"/>
                    </a:lnTo>
                    <a:lnTo>
                      <a:pt x="287" y="91"/>
                    </a:lnTo>
                    <a:lnTo>
                      <a:pt x="282" y="93"/>
                    </a:lnTo>
                    <a:lnTo>
                      <a:pt x="279" y="96"/>
                    </a:lnTo>
                    <a:lnTo>
                      <a:pt x="279" y="93"/>
                    </a:lnTo>
                    <a:lnTo>
                      <a:pt x="274" y="96"/>
                    </a:lnTo>
                    <a:lnTo>
                      <a:pt x="274" y="102"/>
                    </a:lnTo>
                    <a:lnTo>
                      <a:pt x="277" y="105"/>
                    </a:lnTo>
                    <a:lnTo>
                      <a:pt x="279" y="107"/>
                    </a:lnTo>
                    <a:lnTo>
                      <a:pt x="282" y="105"/>
                    </a:lnTo>
                    <a:lnTo>
                      <a:pt x="287" y="107"/>
                    </a:lnTo>
                    <a:lnTo>
                      <a:pt x="287" y="105"/>
                    </a:lnTo>
                    <a:lnTo>
                      <a:pt x="287" y="102"/>
                    </a:lnTo>
                    <a:lnTo>
                      <a:pt x="290" y="102"/>
                    </a:lnTo>
                    <a:lnTo>
                      <a:pt x="290" y="107"/>
                    </a:lnTo>
                    <a:lnTo>
                      <a:pt x="287" y="110"/>
                    </a:lnTo>
                    <a:lnTo>
                      <a:pt x="282" y="110"/>
                    </a:lnTo>
                    <a:lnTo>
                      <a:pt x="287" y="113"/>
                    </a:lnTo>
                    <a:lnTo>
                      <a:pt x="282" y="116"/>
                    </a:lnTo>
                    <a:lnTo>
                      <a:pt x="279" y="110"/>
                    </a:lnTo>
                    <a:lnTo>
                      <a:pt x="277" y="113"/>
                    </a:lnTo>
                    <a:lnTo>
                      <a:pt x="282" y="116"/>
                    </a:lnTo>
                    <a:lnTo>
                      <a:pt x="287" y="116"/>
                    </a:lnTo>
                    <a:lnTo>
                      <a:pt x="287" y="121"/>
                    </a:lnTo>
                    <a:lnTo>
                      <a:pt x="279" y="124"/>
                    </a:lnTo>
                    <a:lnTo>
                      <a:pt x="277" y="124"/>
                    </a:lnTo>
                    <a:lnTo>
                      <a:pt x="274" y="133"/>
                    </a:lnTo>
                    <a:lnTo>
                      <a:pt x="269" y="138"/>
                    </a:lnTo>
                    <a:lnTo>
                      <a:pt x="272" y="144"/>
                    </a:lnTo>
                    <a:lnTo>
                      <a:pt x="269" y="147"/>
                    </a:lnTo>
                    <a:lnTo>
                      <a:pt x="264" y="144"/>
                    </a:lnTo>
                    <a:lnTo>
                      <a:pt x="264" y="138"/>
                    </a:lnTo>
                    <a:lnTo>
                      <a:pt x="261" y="138"/>
                    </a:lnTo>
                    <a:lnTo>
                      <a:pt x="261" y="144"/>
                    </a:lnTo>
                    <a:lnTo>
                      <a:pt x="259" y="149"/>
                    </a:lnTo>
                    <a:lnTo>
                      <a:pt x="259" y="152"/>
                    </a:lnTo>
                    <a:lnTo>
                      <a:pt x="261" y="152"/>
                    </a:lnTo>
                    <a:lnTo>
                      <a:pt x="269" y="149"/>
                    </a:lnTo>
                    <a:lnTo>
                      <a:pt x="269" y="152"/>
                    </a:lnTo>
                    <a:lnTo>
                      <a:pt x="264" y="152"/>
                    </a:lnTo>
                    <a:lnTo>
                      <a:pt x="261" y="152"/>
                    </a:lnTo>
                    <a:lnTo>
                      <a:pt x="259" y="152"/>
                    </a:lnTo>
                    <a:lnTo>
                      <a:pt x="256" y="158"/>
                    </a:lnTo>
                    <a:lnTo>
                      <a:pt x="256" y="166"/>
                    </a:lnTo>
                    <a:lnTo>
                      <a:pt x="256" y="169"/>
                    </a:lnTo>
                    <a:lnTo>
                      <a:pt x="251" y="169"/>
                    </a:lnTo>
                    <a:lnTo>
                      <a:pt x="249" y="166"/>
                    </a:lnTo>
                    <a:lnTo>
                      <a:pt x="243" y="169"/>
                    </a:lnTo>
                    <a:lnTo>
                      <a:pt x="243" y="172"/>
                    </a:lnTo>
                    <a:lnTo>
                      <a:pt x="249" y="172"/>
                    </a:lnTo>
                    <a:lnTo>
                      <a:pt x="254" y="172"/>
                    </a:lnTo>
                    <a:lnTo>
                      <a:pt x="256" y="175"/>
                    </a:lnTo>
                    <a:lnTo>
                      <a:pt x="254" y="177"/>
                    </a:lnTo>
                    <a:lnTo>
                      <a:pt x="251" y="177"/>
                    </a:lnTo>
                    <a:lnTo>
                      <a:pt x="249" y="180"/>
                    </a:lnTo>
                    <a:lnTo>
                      <a:pt x="249" y="192"/>
                    </a:lnTo>
                    <a:lnTo>
                      <a:pt x="251" y="194"/>
                    </a:lnTo>
                    <a:lnTo>
                      <a:pt x="251" y="197"/>
                    </a:lnTo>
                    <a:lnTo>
                      <a:pt x="251" y="200"/>
                    </a:lnTo>
                    <a:lnTo>
                      <a:pt x="249" y="200"/>
                    </a:lnTo>
                    <a:lnTo>
                      <a:pt x="243" y="197"/>
                    </a:lnTo>
                    <a:lnTo>
                      <a:pt x="243" y="194"/>
                    </a:lnTo>
                    <a:lnTo>
                      <a:pt x="241" y="194"/>
                    </a:lnTo>
                    <a:lnTo>
                      <a:pt x="241" y="197"/>
                    </a:lnTo>
                    <a:lnTo>
                      <a:pt x="243" y="200"/>
                    </a:lnTo>
                    <a:lnTo>
                      <a:pt x="243" y="203"/>
                    </a:lnTo>
                    <a:lnTo>
                      <a:pt x="249" y="209"/>
                    </a:lnTo>
                    <a:lnTo>
                      <a:pt x="249" y="211"/>
                    </a:lnTo>
                    <a:lnTo>
                      <a:pt x="241" y="214"/>
                    </a:lnTo>
                    <a:lnTo>
                      <a:pt x="235" y="214"/>
                    </a:lnTo>
                    <a:lnTo>
                      <a:pt x="235" y="217"/>
                    </a:lnTo>
                    <a:lnTo>
                      <a:pt x="238" y="220"/>
                    </a:lnTo>
                    <a:lnTo>
                      <a:pt x="241" y="223"/>
                    </a:lnTo>
                    <a:lnTo>
                      <a:pt x="238" y="231"/>
                    </a:lnTo>
                    <a:lnTo>
                      <a:pt x="243" y="237"/>
                    </a:lnTo>
                    <a:lnTo>
                      <a:pt x="243" y="240"/>
                    </a:lnTo>
                    <a:lnTo>
                      <a:pt x="241" y="242"/>
                    </a:lnTo>
                    <a:lnTo>
                      <a:pt x="238" y="245"/>
                    </a:lnTo>
                    <a:lnTo>
                      <a:pt x="279" y="242"/>
                    </a:lnTo>
                    <a:lnTo>
                      <a:pt x="292" y="242"/>
                    </a:lnTo>
                    <a:lnTo>
                      <a:pt x="313" y="242"/>
                    </a:lnTo>
                    <a:lnTo>
                      <a:pt x="339" y="240"/>
                    </a:lnTo>
                    <a:lnTo>
                      <a:pt x="341" y="240"/>
                    </a:lnTo>
                    <a:lnTo>
                      <a:pt x="359" y="240"/>
                    </a:lnTo>
                    <a:lnTo>
                      <a:pt x="370" y="237"/>
                    </a:lnTo>
                    <a:lnTo>
                      <a:pt x="409" y="237"/>
                    </a:lnTo>
                    <a:lnTo>
                      <a:pt x="419" y="234"/>
                    </a:lnTo>
                    <a:lnTo>
                      <a:pt x="419" y="237"/>
                    </a:lnTo>
                    <a:lnTo>
                      <a:pt x="419" y="240"/>
                    </a:lnTo>
                    <a:lnTo>
                      <a:pt x="416" y="242"/>
                    </a:lnTo>
                    <a:lnTo>
                      <a:pt x="419" y="242"/>
                    </a:lnTo>
                    <a:lnTo>
                      <a:pt x="416" y="245"/>
                    </a:lnTo>
                    <a:lnTo>
                      <a:pt x="416" y="254"/>
                    </a:lnTo>
                    <a:lnTo>
                      <a:pt x="414" y="254"/>
                    </a:lnTo>
                    <a:lnTo>
                      <a:pt x="416" y="256"/>
                    </a:lnTo>
                    <a:lnTo>
                      <a:pt x="414" y="256"/>
                    </a:lnTo>
                    <a:lnTo>
                      <a:pt x="414" y="259"/>
                    </a:lnTo>
                    <a:lnTo>
                      <a:pt x="411" y="262"/>
                    </a:lnTo>
                    <a:lnTo>
                      <a:pt x="414" y="265"/>
                    </a:lnTo>
                    <a:lnTo>
                      <a:pt x="411" y="265"/>
                    </a:lnTo>
                    <a:lnTo>
                      <a:pt x="411" y="270"/>
                    </a:lnTo>
                    <a:lnTo>
                      <a:pt x="411" y="273"/>
                    </a:lnTo>
                    <a:lnTo>
                      <a:pt x="411" y="276"/>
                    </a:lnTo>
                    <a:lnTo>
                      <a:pt x="414" y="279"/>
                    </a:lnTo>
                    <a:lnTo>
                      <a:pt x="414" y="282"/>
                    </a:lnTo>
                    <a:lnTo>
                      <a:pt x="416" y="287"/>
                    </a:lnTo>
                    <a:lnTo>
                      <a:pt x="416" y="293"/>
                    </a:lnTo>
                    <a:lnTo>
                      <a:pt x="419" y="296"/>
                    </a:lnTo>
                    <a:lnTo>
                      <a:pt x="424" y="296"/>
                    </a:lnTo>
                    <a:lnTo>
                      <a:pt x="427" y="298"/>
                    </a:lnTo>
                    <a:lnTo>
                      <a:pt x="429" y="301"/>
                    </a:lnTo>
                    <a:lnTo>
                      <a:pt x="429" y="307"/>
                    </a:lnTo>
                    <a:lnTo>
                      <a:pt x="432" y="313"/>
                    </a:lnTo>
                    <a:lnTo>
                      <a:pt x="432" y="315"/>
                    </a:lnTo>
                    <a:lnTo>
                      <a:pt x="434" y="315"/>
                    </a:lnTo>
                    <a:lnTo>
                      <a:pt x="434" y="318"/>
                    </a:lnTo>
                    <a:lnTo>
                      <a:pt x="432" y="318"/>
                    </a:lnTo>
                    <a:lnTo>
                      <a:pt x="432" y="321"/>
                    </a:lnTo>
                    <a:lnTo>
                      <a:pt x="434" y="321"/>
                    </a:lnTo>
                    <a:lnTo>
                      <a:pt x="434" y="324"/>
                    </a:lnTo>
                    <a:lnTo>
                      <a:pt x="437" y="327"/>
                    </a:lnTo>
                    <a:lnTo>
                      <a:pt x="439" y="329"/>
                    </a:lnTo>
                    <a:lnTo>
                      <a:pt x="427" y="335"/>
                    </a:lnTo>
                    <a:lnTo>
                      <a:pt x="424" y="327"/>
                    </a:lnTo>
                    <a:lnTo>
                      <a:pt x="406" y="324"/>
                    </a:lnTo>
                    <a:lnTo>
                      <a:pt x="390" y="315"/>
                    </a:lnTo>
                    <a:lnTo>
                      <a:pt x="375" y="315"/>
                    </a:lnTo>
                    <a:lnTo>
                      <a:pt x="370" y="324"/>
                    </a:lnTo>
                    <a:lnTo>
                      <a:pt x="357" y="341"/>
                    </a:lnTo>
                    <a:lnTo>
                      <a:pt x="359" y="349"/>
                    </a:lnTo>
                    <a:lnTo>
                      <a:pt x="373" y="352"/>
                    </a:lnTo>
                    <a:lnTo>
                      <a:pt x="390" y="352"/>
                    </a:lnTo>
                    <a:lnTo>
                      <a:pt x="401" y="352"/>
                    </a:lnTo>
                    <a:lnTo>
                      <a:pt x="411" y="341"/>
                    </a:lnTo>
                    <a:lnTo>
                      <a:pt x="419" y="344"/>
                    </a:lnTo>
                    <a:lnTo>
                      <a:pt x="427" y="338"/>
                    </a:lnTo>
                    <a:lnTo>
                      <a:pt x="427" y="344"/>
                    </a:lnTo>
                    <a:lnTo>
                      <a:pt x="432" y="338"/>
                    </a:lnTo>
                    <a:lnTo>
                      <a:pt x="434" y="341"/>
                    </a:lnTo>
                    <a:lnTo>
                      <a:pt x="429" y="349"/>
                    </a:lnTo>
                    <a:lnTo>
                      <a:pt x="414" y="358"/>
                    </a:lnTo>
                    <a:lnTo>
                      <a:pt x="416" y="363"/>
                    </a:lnTo>
                    <a:lnTo>
                      <a:pt x="429" y="361"/>
                    </a:lnTo>
                    <a:lnTo>
                      <a:pt x="429" y="369"/>
                    </a:lnTo>
                    <a:lnTo>
                      <a:pt x="437" y="372"/>
                    </a:lnTo>
                    <a:lnTo>
                      <a:pt x="439" y="369"/>
                    </a:lnTo>
                    <a:lnTo>
                      <a:pt x="439" y="352"/>
                    </a:lnTo>
                    <a:lnTo>
                      <a:pt x="455" y="349"/>
                    </a:lnTo>
                    <a:lnTo>
                      <a:pt x="453" y="358"/>
                    </a:lnTo>
                    <a:lnTo>
                      <a:pt x="460" y="361"/>
                    </a:lnTo>
                    <a:lnTo>
                      <a:pt x="455" y="363"/>
                    </a:lnTo>
                    <a:lnTo>
                      <a:pt x="458" y="372"/>
                    </a:lnTo>
                    <a:lnTo>
                      <a:pt x="458" y="377"/>
                    </a:lnTo>
                    <a:lnTo>
                      <a:pt x="465" y="380"/>
                    </a:lnTo>
                    <a:lnTo>
                      <a:pt x="458" y="383"/>
                    </a:lnTo>
                    <a:lnTo>
                      <a:pt x="453" y="377"/>
                    </a:lnTo>
                    <a:lnTo>
                      <a:pt x="447" y="386"/>
                    </a:lnTo>
                    <a:lnTo>
                      <a:pt x="434" y="386"/>
                    </a:lnTo>
                    <a:lnTo>
                      <a:pt x="439" y="391"/>
                    </a:lnTo>
                    <a:lnTo>
                      <a:pt x="450" y="394"/>
                    </a:lnTo>
                    <a:lnTo>
                      <a:pt x="453" y="400"/>
                    </a:lnTo>
                    <a:lnTo>
                      <a:pt x="439" y="394"/>
                    </a:lnTo>
                    <a:lnTo>
                      <a:pt x="434" y="391"/>
                    </a:lnTo>
                    <a:lnTo>
                      <a:pt x="432" y="391"/>
                    </a:lnTo>
                    <a:lnTo>
                      <a:pt x="437" y="403"/>
                    </a:lnTo>
                    <a:lnTo>
                      <a:pt x="429" y="400"/>
                    </a:lnTo>
                    <a:lnTo>
                      <a:pt x="429" y="403"/>
                    </a:lnTo>
                    <a:lnTo>
                      <a:pt x="429" y="405"/>
                    </a:lnTo>
                    <a:lnTo>
                      <a:pt x="427" y="405"/>
                    </a:lnTo>
                    <a:lnTo>
                      <a:pt x="450" y="419"/>
                    </a:lnTo>
                    <a:lnTo>
                      <a:pt x="450" y="428"/>
                    </a:lnTo>
                    <a:lnTo>
                      <a:pt x="465" y="428"/>
                    </a:lnTo>
                    <a:lnTo>
                      <a:pt x="470" y="433"/>
                    </a:lnTo>
                    <a:lnTo>
                      <a:pt x="475" y="431"/>
                    </a:lnTo>
                    <a:lnTo>
                      <a:pt x="475" y="436"/>
                    </a:lnTo>
                    <a:lnTo>
                      <a:pt x="483" y="431"/>
                    </a:lnTo>
                    <a:lnTo>
                      <a:pt x="491" y="436"/>
                    </a:lnTo>
                    <a:lnTo>
                      <a:pt x="491" y="448"/>
                    </a:lnTo>
                    <a:lnTo>
                      <a:pt x="499" y="448"/>
                    </a:lnTo>
                    <a:lnTo>
                      <a:pt x="494" y="453"/>
                    </a:lnTo>
                    <a:lnTo>
                      <a:pt x="504" y="453"/>
                    </a:lnTo>
                    <a:lnTo>
                      <a:pt x="499" y="465"/>
                    </a:lnTo>
                    <a:lnTo>
                      <a:pt x="491" y="456"/>
                    </a:lnTo>
                    <a:lnTo>
                      <a:pt x="494" y="465"/>
                    </a:lnTo>
                    <a:lnTo>
                      <a:pt x="491" y="467"/>
                    </a:lnTo>
                    <a:lnTo>
                      <a:pt x="491" y="473"/>
                    </a:lnTo>
                    <a:lnTo>
                      <a:pt x="483" y="462"/>
                    </a:lnTo>
                    <a:lnTo>
                      <a:pt x="478" y="467"/>
                    </a:lnTo>
                    <a:lnTo>
                      <a:pt x="468" y="484"/>
                    </a:lnTo>
                    <a:lnTo>
                      <a:pt x="478" y="456"/>
                    </a:lnTo>
                    <a:lnTo>
                      <a:pt x="473" y="453"/>
                    </a:lnTo>
                    <a:lnTo>
                      <a:pt x="470" y="465"/>
                    </a:lnTo>
                    <a:lnTo>
                      <a:pt x="468" y="465"/>
                    </a:lnTo>
                    <a:lnTo>
                      <a:pt x="465" y="456"/>
                    </a:lnTo>
                    <a:lnTo>
                      <a:pt x="458" y="450"/>
                    </a:lnTo>
                    <a:lnTo>
                      <a:pt x="458" y="445"/>
                    </a:lnTo>
                    <a:lnTo>
                      <a:pt x="455" y="448"/>
                    </a:lnTo>
                    <a:lnTo>
                      <a:pt x="445" y="445"/>
                    </a:lnTo>
                    <a:lnTo>
                      <a:pt x="445" y="436"/>
                    </a:lnTo>
                    <a:lnTo>
                      <a:pt x="427" y="442"/>
                    </a:lnTo>
                    <a:lnTo>
                      <a:pt x="429" y="433"/>
                    </a:lnTo>
                    <a:lnTo>
                      <a:pt x="424" y="428"/>
                    </a:lnTo>
                    <a:lnTo>
                      <a:pt x="424" y="422"/>
                    </a:lnTo>
                    <a:lnTo>
                      <a:pt x="409" y="422"/>
                    </a:lnTo>
                    <a:lnTo>
                      <a:pt x="409" y="419"/>
                    </a:lnTo>
                    <a:lnTo>
                      <a:pt x="401" y="422"/>
                    </a:lnTo>
                    <a:lnTo>
                      <a:pt x="393" y="414"/>
                    </a:lnTo>
                    <a:lnTo>
                      <a:pt x="390" y="414"/>
                    </a:lnTo>
                    <a:lnTo>
                      <a:pt x="388" y="408"/>
                    </a:lnTo>
                    <a:lnTo>
                      <a:pt x="385" y="414"/>
                    </a:lnTo>
                    <a:lnTo>
                      <a:pt x="388" y="422"/>
                    </a:lnTo>
                    <a:lnTo>
                      <a:pt x="401" y="425"/>
                    </a:lnTo>
                    <a:lnTo>
                      <a:pt x="398" y="428"/>
                    </a:lnTo>
                    <a:lnTo>
                      <a:pt x="401" y="433"/>
                    </a:lnTo>
                    <a:lnTo>
                      <a:pt x="398" y="436"/>
                    </a:lnTo>
                    <a:lnTo>
                      <a:pt x="401" y="445"/>
                    </a:lnTo>
                    <a:lnTo>
                      <a:pt x="393" y="442"/>
                    </a:lnTo>
                    <a:lnTo>
                      <a:pt x="398" y="453"/>
                    </a:lnTo>
                    <a:lnTo>
                      <a:pt x="401" y="453"/>
                    </a:lnTo>
                    <a:lnTo>
                      <a:pt x="398" y="462"/>
                    </a:lnTo>
                    <a:lnTo>
                      <a:pt x="385" y="470"/>
                    </a:lnTo>
                    <a:lnTo>
                      <a:pt x="380" y="462"/>
                    </a:lnTo>
                    <a:lnTo>
                      <a:pt x="380" y="450"/>
                    </a:lnTo>
                    <a:lnTo>
                      <a:pt x="378" y="448"/>
                    </a:lnTo>
                    <a:lnTo>
                      <a:pt x="378" y="453"/>
                    </a:lnTo>
                    <a:lnTo>
                      <a:pt x="373" y="445"/>
                    </a:lnTo>
                    <a:lnTo>
                      <a:pt x="367" y="450"/>
                    </a:lnTo>
                    <a:lnTo>
                      <a:pt x="367" y="445"/>
                    </a:lnTo>
                    <a:lnTo>
                      <a:pt x="359" y="442"/>
                    </a:lnTo>
                    <a:lnTo>
                      <a:pt x="357" y="448"/>
                    </a:lnTo>
                    <a:lnTo>
                      <a:pt x="346" y="448"/>
                    </a:lnTo>
                    <a:lnTo>
                      <a:pt x="349" y="453"/>
                    </a:lnTo>
                    <a:lnTo>
                      <a:pt x="346" y="456"/>
                    </a:lnTo>
                    <a:lnTo>
                      <a:pt x="341" y="453"/>
                    </a:lnTo>
                    <a:lnTo>
                      <a:pt x="341" y="465"/>
                    </a:lnTo>
                    <a:lnTo>
                      <a:pt x="339" y="465"/>
                    </a:lnTo>
                    <a:lnTo>
                      <a:pt x="339" y="467"/>
                    </a:lnTo>
                    <a:lnTo>
                      <a:pt x="331" y="470"/>
                    </a:lnTo>
                    <a:lnTo>
                      <a:pt x="331" y="467"/>
                    </a:lnTo>
                    <a:lnTo>
                      <a:pt x="323" y="465"/>
                    </a:lnTo>
                    <a:lnTo>
                      <a:pt x="318" y="470"/>
                    </a:lnTo>
                    <a:lnTo>
                      <a:pt x="315" y="465"/>
                    </a:lnTo>
                    <a:lnTo>
                      <a:pt x="329" y="456"/>
                    </a:lnTo>
                    <a:lnTo>
                      <a:pt x="323" y="453"/>
                    </a:lnTo>
                    <a:lnTo>
                      <a:pt x="318" y="453"/>
                    </a:lnTo>
                    <a:lnTo>
                      <a:pt x="313" y="445"/>
                    </a:lnTo>
                    <a:lnTo>
                      <a:pt x="300" y="445"/>
                    </a:lnTo>
                    <a:lnTo>
                      <a:pt x="298" y="448"/>
                    </a:lnTo>
                    <a:lnTo>
                      <a:pt x="287" y="436"/>
                    </a:lnTo>
                    <a:lnTo>
                      <a:pt x="279" y="428"/>
                    </a:lnTo>
                    <a:lnTo>
                      <a:pt x="264" y="422"/>
                    </a:lnTo>
                    <a:lnTo>
                      <a:pt x="254" y="425"/>
                    </a:lnTo>
                    <a:lnTo>
                      <a:pt x="254" y="411"/>
                    </a:lnTo>
                    <a:lnTo>
                      <a:pt x="243" y="411"/>
                    </a:lnTo>
                    <a:lnTo>
                      <a:pt x="243" y="394"/>
                    </a:lnTo>
                    <a:lnTo>
                      <a:pt x="220" y="403"/>
                    </a:lnTo>
                    <a:lnTo>
                      <a:pt x="220" y="400"/>
                    </a:lnTo>
                    <a:lnTo>
                      <a:pt x="223" y="391"/>
                    </a:lnTo>
                    <a:lnTo>
                      <a:pt x="223" y="394"/>
                    </a:lnTo>
                    <a:lnTo>
                      <a:pt x="223" y="389"/>
                    </a:lnTo>
                    <a:lnTo>
                      <a:pt x="212" y="389"/>
                    </a:lnTo>
                    <a:lnTo>
                      <a:pt x="210" y="391"/>
                    </a:lnTo>
                    <a:lnTo>
                      <a:pt x="194" y="403"/>
                    </a:lnTo>
                    <a:lnTo>
                      <a:pt x="194" y="400"/>
                    </a:lnTo>
                    <a:lnTo>
                      <a:pt x="186" y="400"/>
                    </a:lnTo>
                    <a:lnTo>
                      <a:pt x="202" y="419"/>
                    </a:lnTo>
                    <a:lnTo>
                      <a:pt x="179" y="428"/>
                    </a:lnTo>
                    <a:lnTo>
                      <a:pt x="150" y="422"/>
                    </a:lnTo>
                    <a:lnTo>
                      <a:pt x="86" y="400"/>
                    </a:lnTo>
                    <a:lnTo>
                      <a:pt x="39" y="405"/>
                    </a:lnTo>
                    <a:lnTo>
                      <a:pt x="34" y="408"/>
                    </a:lnTo>
                    <a:lnTo>
                      <a:pt x="21" y="400"/>
                    </a:lnTo>
                    <a:lnTo>
                      <a:pt x="34" y="394"/>
                    </a:lnTo>
                    <a:lnTo>
                      <a:pt x="37" y="377"/>
                    </a:lnTo>
                    <a:lnTo>
                      <a:pt x="39" y="369"/>
                    </a:lnTo>
                    <a:lnTo>
                      <a:pt x="39" y="363"/>
                    </a:lnTo>
                    <a:lnTo>
                      <a:pt x="42" y="363"/>
                    </a:lnTo>
                    <a:lnTo>
                      <a:pt x="42" y="361"/>
                    </a:lnTo>
                    <a:lnTo>
                      <a:pt x="42" y="358"/>
                    </a:lnTo>
                    <a:lnTo>
                      <a:pt x="42" y="352"/>
                    </a:lnTo>
                    <a:lnTo>
                      <a:pt x="39" y="352"/>
                    </a:lnTo>
                    <a:lnTo>
                      <a:pt x="39" y="349"/>
                    </a:lnTo>
                    <a:lnTo>
                      <a:pt x="39" y="346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375">
                <a:extLst>
                  <a:ext uri="{FF2B5EF4-FFF2-40B4-BE49-F238E27FC236}">
                    <a16:creationId xmlns:a16="http://schemas.microsoft.com/office/drawing/2014/main" id="{A8DA3B96-2297-4E89-BDCA-0E012CD1B4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8" y="2934"/>
                <a:ext cx="808" cy="669"/>
              </a:xfrm>
              <a:custGeom>
                <a:avLst/>
                <a:gdLst>
                  <a:gd name="T0" fmla="*/ 736 w 808"/>
                  <a:gd name="T1" fmla="*/ 329 h 669"/>
                  <a:gd name="T2" fmla="*/ 777 w 808"/>
                  <a:gd name="T3" fmla="*/ 408 h 669"/>
                  <a:gd name="T4" fmla="*/ 785 w 808"/>
                  <a:gd name="T5" fmla="*/ 416 h 669"/>
                  <a:gd name="T6" fmla="*/ 806 w 808"/>
                  <a:gd name="T7" fmla="*/ 579 h 669"/>
                  <a:gd name="T8" fmla="*/ 777 w 808"/>
                  <a:gd name="T9" fmla="*/ 650 h 669"/>
                  <a:gd name="T10" fmla="*/ 712 w 808"/>
                  <a:gd name="T11" fmla="*/ 656 h 669"/>
                  <a:gd name="T12" fmla="*/ 715 w 808"/>
                  <a:gd name="T13" fmla="*/ 639 h 669"/>
                  <a:gd name="T14" fmla="*/ 648 w 808"/>
                  <a:gd name="T15" fmla="*/ 576 h 669"/>
                  <a:gd name="T16" fmla="*/ 611 w 808"/>
                  <a:gd name="T17" fmla="*/ 518 h 669"/>
                  <a:gd name="T18" fmla="*/ 609 w 808"/>
                  <a:gd name="T19" fmla="*/ 518 h 669"/>
                  <a:gd name="T20" fmla="*/ 601 w 808"/>
                  <a:gd name="T21" fmla="*/ 455 h 669"/>
                  <a:gd name="T22" fmla="*/ 583 w 808"/>
                  <a:gd name="T23" fmla="*/ 472 h 669"/>
                  <a:gd name="T24" fmla="*/ 570 w 808"/>
                  <a:gd name="T25" fmla="*/ 478 h 669"/>
                  <a:gd name="T26" fmla="*/ 542 w 808"/>
                  <a:gd name="T27" fmla="*/ 430 h 669"/>
                  <a:gd name="T28" fmla="*/ 547 w 808"/>
                  <a:gd name="T29" fmla="*/ 411 h 669"/>
                  <a:gd name="T30" fmla="*/ 536 w 808"/>
                  <a:gd name="T31" fmla="*/ 402 h 669"/>
                  <a:gd name="T32" fmla="*/ 539 w 808"/>
                  <a:gd name="T33" fmla="*/ 357 h 669"/>
                  <a:gd name="T34" fmla="*/ 515 w 808"/>
                  <a:gd name="T35" fmla="*/ 346 h 669"/>
                  <a:gd name="T36" fmla="*/ 523 w 808"/>
                  <a:gd name="T37" fmla="*/ 369 h 669"/>
                  <a:gd name="T38" fmla="*/ 503 w 808"/>
                  <a:gd name="T39" fmla="*/ 371 h 669"/>
                  <a:gd name="T40" fmla="*/ 508 w 808"/>
                  <a:gd name="T41" fmla="*/ 245 h 669"/>
                  <a:gd name="T42" fmla="*/ 456 w 808"/>
                  <a:gd name="T43" fmla="*/ 197 h 669"/>
                  <a:gd name="T44" fmla="*/ 394 w 808"/>
                  <a:gd name="T45" fmla="*/ 135 h 669"/>
                  <a:gd name="T46" fmla="*/ 324 w 808"/>
                  <a:gd name="T47" fmla="*/ 135 h 669"/>
                  <a:gd name="T48" fmla="*/ 280 w 808"/>
                  <a:gd name="T49" fmla="*/ 172 h 669"/>
                  <a:gd name="T50" fmla="*/ 223 w 808"/>
                  <a:gd name="T51" fmla="*/ 166 h 669"/>
                  <a:gd name="T52" fmla="*/ 225 w 808"/>
                  <a:gd name="T53" fmla="*/ 155 h 669"/>
                  <a:gd name="T54" fmla="*/ 223 w 808"/>
                  <a:gd name="T55" fmla="*/ 144 h 669"/>
                  <a:gd name="T56" fmla="*/ 200 w 808"/>
                  <a:gd name="T57" fmla="*/ 118 h 669"/>
                  <a:gd name="T58" fmla="*/ 184 w 808"/>
                  <a:gd name="T59" fmla="*/ 124 h 669"/>
                  <a:gd name="T60" fmla="*/ 137 w 808"/>
                  <a:gd name="T61" fmla="*/ 107 h 669"/>
                  <a:gd name="T62" fmla="*/ 116 w 808"/>
                  <a:gd name="T63" fmla="*/ 96 h 669"/>
                  <a:gd name="T64" fmla="*/ 62 w 808"/>
                  <a:gd name="T65" fmla="*/ 93 h 669"/>
                  <a:gd name="T66" fmla="*/ 39 w 808"/>
                  <a:gd name="T67" fmla="*/ 124 h 669"/>
                  <a:gd name="T68" fmla="*/ 21 w 808"/>
                  <a:gd name="T69" fmla="*/ 104 h 669"/>
                  <a:gd name="T70" fmla="*/ 8 w 808"/>
                  <a:gd name="T71" fmla="*/ 76 h 669"/>
                  <a:gd name="T72" fmla="*/ 42 w 808"/>
                  <a:gd name="T73" fmla="*/ 45 h 669"/>
                  <a:gd name="T74" fmla="*/ 202 w 808"/>
                  <a:gd name="T75" fmla="*/ 26 h 669"/>
                  <a:gd name="T76" fmla="*/ 259 w 808"/>
                  <a:gd name="T77" fmla="*/ 45 h 669"/>
                  <a:gd name="T78" fmla="*/ 321 w 808"/>
                  <a:gd name="T79" fmla="*/ 48 h 669"/>
                  <a:gd name="T80" fmla="*/ 417 w 808"/>
                  <a:gd name="T81" fmla="*/ 42 h 669"/>
                  <a:gd name="T82" fmla="*/ 521 w 808"/>
                  <a:gd name="T83" fmla="*/ 34 h 669"/>
                  <a:gd name="T84" fmla="*/ 531 w 808"/>
                  <a:gd name="T85" fmla="*/ 59 h 669"/>
                  <a:gd name="T86" fmla="*/ 539 w 808"/>
                  <a:gd name="T87" fmla="*/ 28 h 669"/>
                  <a:gd name="T88" fmla="*/ 542 w 808"/>
                  <a:gd name="T89" fmla="*/ 0 h 669"/>
                  <a:gd name="T90" fmla="*/ 562 w 808"/>
                  <a:gd name="T91" fmla="*/ 3 h 669"/>
                  <a:gd name="T92" fmla="*/ 583 w 808"/>
                  <a:gd name="T93" fmla="*/ 9 h 669"/>
                  <a:gd name="T94" fmla="*/ 598 w 808"/>
                  <a:gd name="T95" fmla="*/ 48 h 669"/>
                  <a:gd name="T96" fmla="*/ 648 w 808"/>
                  <a:gd name="T97" fmla="*/ 155 h 669"/>
                  <a:gd name="T98" fmla="*/ 109 w 808"/>
                  <a:gd name="T99" fmla="*/ 110 h 669"/>
                  <a:gd name="T100" fmla="*/ 39 w 808"/>
                  <a:gd name="T101" fmla="*/ 130 h 669"/>
                  <a:gd name="T102" fmla="*/ 70 w 808"/>
                  <a:gd name="T103" fmla="*/ 115 h 669"/>
                  <a:gd name="T104" fmla="*/ 674 w 808"/>
                  <a:gd name="T105" fmla="*/ 194 h 669"/>
                  <a:gd name="T106" fmla="*/ 715 w 808"/>
                  <a:gd name="T107" fmla="*/ 267 h 669"/>
                  <a:gd name="T108" fmla="*/ 694 w 808"/>
                  <a:gd name="T109" fmla="*/ 245 h 669"/>
                  <a:gd name="T110" fmla="*/ 705 w 808"/>
                  <a:gd name="T111" fmla="*/ 250 h 669"/>
                  <a:gd name="T112" fmla="*/ 705 w 808"/>
                  <a:gd name="T113" fmla="*/ 273 h 669"/>
                  <a:gd name="T114" fmla="*/ 588 w 808"/>
                  <a:gd name="T115" fmla="*/ 501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08" h="669">
                    <a:moveTo>
                      <a:pt x="691" y="225"/>
                    </a:moveTo>
                    <a:lnTo>
                      <a:pt x="694" y="233"/>
                    </a:lnTo>
                    <a:lnTo>
                      <a:pt x="686" y="225"/>
                    </a:lnTo>
                    <a:lnTo>
                      <a:pt x="681" y="225"/>
                    </a:lnTo>
                    <a:lnTo>
                      <a:pt x="699" y="273"/>
                    </a:lnTo>
                    <a:lnTo>
                      <a:pt x="736" y="329"/>
                    </a:lnTo>
                    <a:lnTo>
                      <a:pt x="733" y="337"/>
                    </a:lnTo>
                    <a:lnTo>
                      <a:pt x="736" y="332"/>
                    </a:lnTo>
                    <a:lnTo>
                      <a:pt x="749" y="349"/>
                    </a:lnTo>
                    <a:lnTo>
                      <a:pt x="754" y="366"/>
                    </a:lnTo>
                    <a:lnTo>
                      <a:pt x="772" y="400"/>
                    </a:lnTo>
                    <a:lnTo>
                      <a:pt x="777" y="408"/>
                    </a:lnTo>
                    <a:lnTo>
                      <a:pt x="775" y="405"/>
                    </a:lnTo>
                    <a:lnTo>
                      <a:pt x="767" y="402"/>
                    </a:lnTo>
                    <a:lnTo>
                      <a:pt x="764" y="402"/>
                    </a:lnTo>
                    <a:lnTo>
                      <a:pt x="767" y="405"/>
                    </a:lnTo>
                    <a:lnTo>
                      <a:pt x="775" y="405"/>
                    </a:lnTo>
                    <a:lnTo>
                      <a:pt x="785" y="416"/>
                    </a:lnTo>
                    <a:lnTo>
                      <a:pt x="792" y="430"/>
                    </a:lnTo>
                    <a:lnTo>
                      <a:pt x="790" y="430"/>
                    </a:lnTo>
                    <a:lnTo>
                      <a:pt x="798" y="453"/>
                    </a:lnTo>
                    <a:lnTo>
                      <a:pt x="806" y="509"/>
                    </a:lnTo>
                    <a:lnTo>
                      <a:pt x="808" y="551"/>
                    </a:lnTo>
                    <a:lnTo>
                      <a:pt x="806" y="579"/>
                    </a:lnTo>
                    <a:lnTo>
                      <a:pt x="795" y="599"/>
                    </a:lnTo>
                    <a:lnTo>
                      <a:pt x="795" y="613"/>
                    </a:lnTo>
                    <a:lnTo>
                      <a:pt x="798" y="624"/>
                    </a:lnTo>
                    <a:lnTo>
                      <a:pt x="790" y="644"/>
                    </a:lnTo>
                    <a:lnTo>
                      <a:pt x="792" y="650"/>
                    </a:lnTo>
                    <a:lnTo>
                      <a:pt x="777" y="650"/>
                    </a:lnTo>
                    <a:lnTo>
                      <a:pt x="767" y="661"/>
                    </a:lnTo>
                    <a:lnTo>
                      <a:pt x="749" y="661"/>
                    </a:lnTo>
                    <a:lnTo>
                      <a:pt x="736" y="667"/>
                    </a:lnTo>
                    <a:lnTo>
                      <a:pt x="720" y="669"/>
                    </a:lnTo>
                    <a:lnTo>
                      <a:pt x="717" y="667"/>
                    </a:lnTo>
                    <a:lnTo>
                      <a:pt x="712" y="656"/>
                    </a:lnTo>
                    <a:lnTo>
                      <a:pt x="715" y="647"/>
                    </a:lnTo>
                    <a:lnTo>
                      <a:pt x="730" y="658"/>
                    </a:lnTo>
                    <a:lnTo>
                      <a:pt x="736" y="661"/>
                    </a:lnTo>
                    <a:lnTo>
                      <a:pt x="738" y="656"/>
                    </a:lnTo>
                    <a:lnTo>
                      <a:pt x="733" y="644"/>
                    </a:lnTo>
                    <a:lnTo>
                      <a:pt x="715" y="639"/>
                    </a:lnTo>
                    <a:lnTo>
                      <a:pt x="697" y="605"/>
                    </a:lnTo>
                    <a:lnTo>
                      <a:pt x="705" y="602"/>
                    </a:lnTo>
                    <a:lnTo>
                      <a:pt x="697" y="593"/>
                    </a:lnTo>
                    <a:lnTo>
                      <a:pt x="668" y="582"/>
                    </a:lnTo>
                    <a:lnTo>
                      <a:pt x="648" y="585"/>
                    </a:lnTo>
                    <a:lnTo>
                      <a:pt x="648" y="576"/>
                    </a:lnTo>
                    <a:lnTo>
                      <a:pt x="637" y="562"/>
                    </a:lnTo>
                    <a:lnTo>
                      <a:pt x="632" y="543"/>
                    </a:lnTo>
                    <a:lnTo>
                      <a:pt x="627" y="537"/>
                    </a:lnTo>
                    <a:lnTo>
                      <a:pt x="622" y="529"/>
                    </a:lnTo>
                    <a:lnTo>
                      <a:pt x="616" y="523"/>
                    </a:lnTo>
                    <a:lnTo>
                      <a:pt x="611" y="518"/>
                    </a:lnTo>
                    <a:lnTo>
                      <a:pt x="616" y="515"/>
                    </a:lnTo>
                    <a:lnTo>
                      <a:pt x="619" y="501"/>
                    </a:lnTo>
                    <a:lnTo>
                      <a:pt x="629" y="492"/>
                    </a:lnTo>
                    <a:lnTo>
                      <a:pt x="616" y="498"/>
                    </a:lnTo>
                    <a:lnTo>
                      <a:pt x="614" y="515"/>
                    </a:lnTo>
                    <a:lnTo>
                      <a:pt x="609" y="518"/>
                    </a:lnTo>
                    <a:lnTo>
                      <a:pt x="596" y="495"/>
                    </a:lnTo>
                    <a:lnTo>
                      <a:pt x="598" y="489"/>
                    </a:lnTo>
                    <a:lnTo>
                      <a:pt x="598" y="478"/>
                    </a:lnTo>
                    <a:lnTo>
                      <a:pt x="593" y="472"/>
                    </a:lnTo>
                    <a:lnTo>
                      <a:pt x="601" y="467"/>
                    </a:lnTo>
                    <a:lnTo>
                      <a:pt x="601" y="455"/>
                    </a:lnTo>
                    <a:lnTo>
                      <a:pt x="598" y="464"/>
                    </a:lnTo>
                    <a:lnTo>
                      <a:pt x="588" y="472"/>
                    </a:lnTo>
                    <a:lnTo>
                      <a:pt x="575" y="467"/>
                    </a:lnTo>
                    <a:lnTo>
                      <a:pt x="573" y="464"/>
                    </a:lnTo>
                    <a:lnTo>
                      <a:pt x="575" y="467"/>
                    </a:lnTo>
                    <a:lnTo>
                      <a:pt x="583" y="472"/>
                    </a:lnTo>
                    <a:lnTo>
                      <a:pt x="590" y="489"/>
                    </a:lnTo>
                    <a:lnTo>
                      <a:pt x="575" y="481"/>
                    </a:lnTo>
                    <a:lnTo>
                      <a:pt x="567" y="472"/>
                    </a:lnTo>
                    <a:lnTo>
                      <a:pt x="559" y="467"/>
                    </a:lnTo>
                    <a:lnTo>
                      <a:pt x="567" y="472"/>
                    </a:lnTo>
                    <a:lnTo>
                      <a:pt x="570" y="478"/>
                    </a:lnTo>
                    <a:lnTo>
                      <a:pt x="562" y="472"/>
                    </a:lnTo>
                    <a:lnTo>
                      <a:pt x="547" y="439"/>
                    </a:lnTo>
                    <a:lnTo>
                      <a:pt x="542" y="436"/>
                    </a:lnTo>
                    <a:lnTo>
                      <a:pt x="547" y="444"/>
                    </a:lnTo>
                    <a:lnTo>
                      <a:pt x="539" y="436"/>
                    </a:lnTo>
                    <a:lnTo>
                      <a:pt x="542" y="430"/>
                    </a:lnTo>
                    <a:lnTo>
                      <a:pt x="539" y="425"/>
                    </a:lnTo>
                    <a:lnTo>
                      <a:pt x="523" y="414"/>
                    </a:lnTo>
                    <a:lnTo>
                      <a:pt x="531" y="411"/>
                    </a:lnTo>
                    <a:lnTo>
                      <a:pt x="528" y="411"/>
                    </a:lnTo>
                    <a:lnTo>
                      <a:pt x="523" y="408"/>
                    </a:lnTo>
                    <a:lnTo>
                      <a:pt x="547" y="411"/>
                    </a:lnTo>
                    <a:lnTo>
                      <a:pt x="542" y="408"/>
                    </a:lnTo>
                    <a:lnTo>
                      <a:pt x="552" y="405"/>
                    </a:lnTo>
                    <a:lnTo>
                      <a:pt x="536" y="408"/>
                    </a:lnTo>
                    <a:lnTo>
                      <a:pt x="528" y="408"/>
                    </a:lnTo>
                    <a:lnTo>
                      <a:pt x="536" y="405"/>
                    </a:lnTo>
                    <a:lnTo>
                      <a:pt x="536" y="402"/>
                    </a:lnTo>
                    <a:lnTo>
                      <a:pt x="531" y="405"/>
                    </a:lnTo>
                    <a:lnTo>
                      <a:pt x="536" y="394"/>
                    </a:lnTo>
                    <a:lnTo>
                      <a:pt x="536" y="391"/>
                    </a:lnTo>
                    <a:lnTo>
                      <a:pt x="549" y="371"/>
                    </a:lnTo>
                    <a:lnTo>
                      <a:pt x="547" y="360"/>
                    </a:lnTo>
                    <a:lnTo>
                      <a:pt x="539" y="357"/>
                    </a:lnTo>
                    <a:lnTo>
                      <a:pt x="539" y="369"/>
                    </a:lnTo>
                    <a:lnTo>
                      <a:pt x="536" y="369"/>
                    </a:lnTo>
                    <a:lnTo>
                      <a:pt x="534" y="357"/>
                    </a:lnTo>
                    <a:lnTo>
                      <a:pt x="521" y="346"/>
                    </a:lnTo>
                    <a:lnTo>
                      <a:pt x="521" y="349"/>
                    </a:lnTo>
                    <a:lnTo>
                      <a:pt x="515" y="346"/>
                    </a:lnTo>
                    <a:lnTo>
                      <a:pt x="518" y="349"/>
                    </a:lnTo>
                    <a:lnTo>
                      <a:pt x="515" y="357"/>
                    </a:lnTo>
                    <a:lnTo>
                      <a:pt x="521" y="357"/>
                    </a:lnTo>
                    <a:lnTo>
                      <a:pt x="513" y="360"/>
                    </a:lnTo>
                    <a:lnTo>
                      <a:pt x="531" y="366"/>
                    </a:lnTo>
                    <a:lnTo>
                      <a:pt x="523" y="369"/>
                    </a:lnTo>
                    <a:lnTo>
                      <a:pt x="523" y="385"/>
                    </a:lnTo>
                    <a:lnTo>
                      <a:pt x="521" y="388"/>
                    </a:lnTo>
                    <a:lnTo>
                      <a:pt x="510" y="371"/>
                    </a:lnTo>
                    <a:lnTo>
                      <a:pt x="518" y="385"/>
                    </a:lnTo>
                    <a:lnTo>
                      <a:pt x="515" y="391"/>
                    </a:lnTo>
                    <a:lnTo>
                      <a:pt x="503" y="371"/>
                    </a:lnTo>
                    <a:lnTo>
                      <a:pt x="503" y="332"/>
                    </a:lnTo>
                    <a:lnTo>
                      <a:pt x="513" y="301"/>
                    </a:lnTo>
                    <a:lnTo>
                      <a:pt x="510" y="267"/>
                    </a:lnTo>
                    <a:lnTo>
                      <a:pt x="503" y="256"/>
                    </a:lnTo>
                    <a:lnTo>
                      <a:pt x="510" y="253"/>
                    </a:lnTo>
                    <a:lnTo>
                      <a:pt x="508" y="245"/>
                    </a:lnTo>
                    <a:lnTo>
                      <a:pt x="495" y="231"/>
                    </a:lnTo>
                    <a:lnTo>
                      <a:pt x="489" y="214"/>
                    </a:lnTo>
                    <a:lnTo>
                      <a:pt x="464" y="214"/>
                    </a:lnTo>
                    <a:lnTo>
                      <a:pt x="458" y="202"/>
                    </a:lnTo>
                    <a:lnTo>
                      <a:pt x="453" y="200"/>
                    </a:lnTo>
                    <a:lnTo>
                      <a:pt x="456" y="197"/>
                    </a:lnTo>
                    <a:lnTo>
                      <a:pt x="446" y="197"/>
                    </a:lnTo>
                    <a:lnTo>
                      <a:pt x="440" y="188"/>
                    </a:lnTo>
                    <a:lnTo>
                      <a:pt x="425" y="177"/>
                    </a:lnTo>
                    <a:lnTo>
                      <a:pt x="420" y="160"/>
                    </a:lnTo>
                    <a:lnTo>
                      <a:pt x="404" y="155"/>
                    </a:lnTo>
                    <a:lnTo>
                      <a:pt x="394" y="135"/>
                    </a:lnTo>
                    <a:lnTo>
                      <a:pt x="360" y="118"/>
                    </a:lnTo>
                    <a:lnTo>
                      <a:pt x="347" y="118"/>
                    </a:lnTo>
                    <a:lnTo>
                      <a:pt x="342" y="124"/>
                    </a:lnTo>
                    <a:lnTo>
                      <a:pt x="334" y="118"/>
                    </a:lnTo>
                    <a:lnTo>
                      <a:pt x="324" y="127"/>
                    </a:lnTo>
                    <a:lnTo>
                      <a:pt x="324" y="135"/>
                    </a:lnTo>
                    <a:lnTo>
                      <a:pt x="316" y="135"/>
                    </a:lnTo>
                    <a:lnTo>
                      <a:pt x="319" y="138"/>
                    </a:lnTo>
                    <a:lnTo>
                      <a:pt x="326" y="138"/>
                    </a:lnTo>
                    <a:lnTo>
                      <a:pt x="326" y="147"/>
                    </a:lnTo>
                    <a:lnTo>
                      <a:pt x="316" y="147"/>
                    </a:lnTo>
                    <a:lnTo>
                      <a:pt x="280" y="172"/>
                    </a:lnTo>
                    <a:lnTo>
                      <a:pt x="272" y="169"/>
                    </a:lnTo>
                    <a:lnTo>
                      <a:pt x="267" y="174"/>
                    </a:lnTo>
                    <a:lnTo>
                      <a:pt x="244" y="180"/>
                    </a:lnTo>
                    <a:lnTo>
                      <a:pt x="228" y="183"/>
                    </a:lnTo>
                    <a:lnTo>
                      <a:pt x="225" y="174"/>
                    </a:lnTo>
                    <a:lnTo>
                      <a:pt x="223" y="166"/>
                    </a:lnTo>
                    <a:lnTo>
                      <a:pt x="225" y="160"/>
                    </a:lnTo>
                    <a:lnTo>
                      <a:pt x="225" y="172"/>
                    </a:lnTo>
                    <a:lnTo>
                      <a:pt x="233" y="183"/>
                    </a:lnTo>
                    <a:lnTo>
                      <a:pt x="236" y="180"/>
                    </a:lnTo>
                    <a:lnTo>
                      <a:pt x="236" y="169"/>
                    </a:lnTo>
                    <a:lnTo>
                      <a:pt x="225" y="155"/>
                    </a:lnTo>
                    <a:lnTo>
                      <a:pt x="200" y="138"/>
                    </a:lnTo>
                    <a:lnTo>
                      <a:pt x="205" y="135"/>
                    </a:lnTo>
                    <a:lnTo>
                      <a:pt x="217" y="147"/>
                    </a:lnTo>
                    <a:lnTo>
                      <a:pt x="220" y="144"/>
                    </a:lnTo>
                    <a:lnTo>
                      <a:pt x="223" y="147"/>
                    </a:lnTo>
                    <a:lnTo>
                      <a:pt x="223" y="144"/>
                    </a:lnTo>
                    <a:lnTo>
                      <a:pt x="223" y="138"/>
                    </a:lnTo>
                    <a:lnTo>
                      <a:pt x="217" y="144"/>
                    </a:lnTo>
                    <a:lnTo>
                      <a:pt x="207" y="132"/>
                    </a:lnTo>
                    <a:lnTo>
                      <a:pt x="189" y="130"/>
                    </a:lnTo>
                    <a:lnTo>
                      <a:pt x="194" y="118"/>
                    </a:lnTo>
                    <a:lnTo>
                      <a:pt x="200" y="118"/>
                    </a:lnTo>
                    <a:lnTo>
                      <a:pt x="202" y="110"/>
                    </a:lnTo>
                    <a:lnTo>
                      <a:pt x="189" y="118"/>
                    </a:lnTo>
                    <a:lnTo>
                      <a:pt x="184" y="115"/>
                    </a:lnTo>
                    <a:lnTo>
                      <a:pt x="176" y="118"/>
                    </a:lnTo>
                    <a:lnTo>
                      <a:pt x="179" y="124"/>
                    </a:lnTo>
                    <a:lnTo>
                      <a:pt x="184" y="124"/>
                    </a:lnTo>
                    <a:lnTo>
                      <a:pt x="189" y="135"/>
                    </a:lnTo>
                    <a:lnTo>
                      <a:pt x="163" y="118"/>
                    </a:lnTo>
                    <a:lnTo>
                      <a:pt x="122" y="110"/>
                    </a:lnTo>
                    <a:lnTo>
                      <a:pt x="111" y="110"/>
                    </a:lnTo>
                    <a:lnTo>
                      <a:pt x="122" y="110"/>
                    </a:lnTo>
                    <a:lnTo>
                      <a:pt x="137" y="107"/>
                    </a:lnTo>
                    <a:lnTo>
                      <a:pt x="137" y="104"/>
                    </a:lnTo>
                    <a:lnTo>
                      <a:pt x="148" y="110"/>
                    </a:lnTo>
                    <a:lnTo>
                      <a:pt x="148" y="104"/>
                    </a:lnTo>
                    <a:lnTo>
                      <a:pt x="140" y="96"/>
                    </a:lnTo>
                    <a:lnTo>
                      <a:pt x="122" y="104"/>
                    </a:lnTo>
                    <a:lnTo>
                      <a:pt x="116" y="96"/>
                    </a:lnTo>
                    <a:lnTo>
                      <a:pt x="101" y="110"/>
                    </a:lnTo>
                    <a:lnTo>
                      <a:pt x="83" y="113"/>
                    </a:lnTo>
                    <a:lnTo>
                      <a:pt x="47" y="124"/>
                    </a:lnTo>
                    <a:lnTo>
                      <a:pt x="70" y="107"/>
                    </a:lnTo>
                    <a:lnTo>
                      <a:pt x="62" y="104"/>
                    </a:lnTo>
                    <a:lnTo>
                      <a:pt x="62" y="93"/>
                    </a:lnTo>
                    <a:lnTo>
                      <a:pt x="60" y="93"/>
                    </a:lnTo>
                    <a:lnTo>
                      <a:pt x="57" y="110"/>
                    </a:lnTo>
                    <a:lnTo>
                      <a:pt x="49" y="96"/>
                    </a:lnTo>
                    <a:lnTo>
                      <a:pt x="47" y="101"/>
                    </a:lnTo>
                    <a:lnTo>
                      <a:pt x="47" y="110"/>
                    </a:lnTo>
                    <a:lnTo>
                      <a:pt x="39" y="124"/>
                    </a:lnTo>
                    <a:lnTo>
                      <a:pt x="23" y="130"/>
                    </a:lnTo>
                    <a:lnTo>
                      <a:pt x="23" y="118"/>
                    </a:lnTo>
                    <a:lnTo>
                      <a:pt x="29" y="115"/>
                    </a:lnTo>
                    <a:lnTo>
                      <a:pt x="29" y="113"/>
                    </a:lnTo>
                    <a:lnTo>
                      <a:pt x="23" y="110"/>
                    </a:lnTo>
                    <a:lnTo>
                      <a:pt x="21" y="104"/>
                    </a:lnTo>
                    <a:lnTo>
                      <a:pt x="21" y="101"/>
                    </a:lnTo>
                    <a:lnTo>
                      <a:pt x="23" y="93"/>
                    </a:lnTo>
                    <a:lnTo>
                      <a:pt x="23" y="87"/>
                    </a:lnTo>
                    <a:lnTo>
                      <a:pt x="21" y="84"/>
                    </a:lnTo>
                    <a:lnTo>
                      <a:pt x="18" y="84"/>
                    </a:lnTo>
                    <a:lnTo>
                      <a:pt x="8" y="76"/>
                    </a:lnTo>
                    <a:lnTo>
                      <a:pt x="8" y="73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3" y="53"/>
                    </a:lnTo>
                    <a:lnTo>
                      <a:pt x="0" y="48"/>
                    </a:lnTo>
                    <a:lnTo>
                      <a:pt x="42" y="45"/>
                    </a:lnTo>
                    <a:lnTo>
                      <a:pt x="80" y="42"/>
                    </a:lnTo>
                    <a:lnTo>
                      <a:pt x="85" y="42"/>
                    </a:lnTo>
                    <a:lnTo>
                      <a:pt x="116" y="40"/>
                    </a:lnTo>
                    <a:lnTo>
                      <a:pt x="137" y="34"/>
                    </a:lnTo>
                    <a:lnTo>
                      <a:pt x="150" y="34"/>
                    </a:lnTo>
                    <a:lnTo>
                      <a:pt x="202" y="26"/>
                    </a:lnTo>
                    <a:lnTo>
                      <a:pt x="249" y="23"/>
                    </a:lnTo>
                    <a:lnTo>
                      <a:pt x="254" y="26"/>
                    </a:lnTo>
                    <a:lnTo>
                      <a:pt x="254" y="28"/>
                    </a:lnTo>
                    <a:lnTo>
                      <a:pt x="256" y="31"/>
                    </a:lnTo>
                    <a:lnTo>
                      <a:pt x="259" y="40"/>
                    </a:lnTo>
                    <a:lnTo>
                      <a:pt x="259" y="45"/>
                    </a:lnTo>
                    <a:lnTo>
                      <a:pt x="259" y="48"/>
                    </a:lnTo>
                    <a:lnTo>
                      <a:pt x="259" y="51"/>
                    </a:lnTo>
                    <a:lnTo>
                      <a:pt x="262" y="51"/>
                    </a:lnTo>
                    <a:lnTo>
                      <a:pt x="264" y="53"/>
                    </a:lnTo>
                    <a:lnTo>
                      <a:pt x="313" y="51"/>
                    </a:lnTo>
                    <a:lnTo>
                      <a:pt x="321" y="48"/>
                    </a:lnTo>
                    <a:lnTo>
                      <a:pt x="342" y="48"/>
                    </a:lnTo>
                    <a:lnTo>
                      <a:pt x="347" y="48"/>
                    </a:lnTo>
                    <a:lnTo>
                      <a:pt x="376" y="45"/>
                    </a:lnTo>
                    <a:lnTo>
                      <a:pt x="386" y="45"/>
                    </a:lnTo>
                    <a:lnTo>
                      <a:pt x="414" y="42"/>
                    </a:lnTo>
                    <a:lnTo>
                      <a:pt x="417" y="42"/>
                    </a:lnTo>
                    <a:lnTo>
                      <a:pt x="433" y="42"/>
                    </a:lnTo>
                    <a:lnTo>
                      <a:pt x="474" y="40"/>
                    </a:lnTo>
                    <a:lnTo>
                      <a:pt x="484" y="40"/>
                    </a:lnTo>
                    <a:lnTo>
                      <a:pt x="497" y="40"/>
                    </a:lnTo>
                    <a:lnTo>
                      <a:pt x="503" y="40"/>
                    </a:lnTo>
                    <a:lnTo>
                      <a:pt x="521" y="34"/>
                    </a:lnTo>
                    <a:lnTo>
                      <a:pt x="518" y="40"/>
                    </a:lnTo>
                    <a:lnTo>
                      <a:pt x="521" y="42"/>
                    </a:lnTo>
                    <a:lnTo>
                      <a:pt x="523" y="45"/>
                    </a:lnTo>
                    <a:lnTo>
                      <a:pt x="523" y="51"/>
                    </a:lnTo>
                    <a:lnTo>
                      <a:pt x="528" y="59"/>
                    </a:lnTo>
                    <a:lnTo>
                      <a:pt x="531" y="59"/>
                    </a:lnTo>
                    <a:lnTo>
                      <a:pt x="539" y="59"/>
                    </a:lnTo>
                    <a:lnTo>
                      <a:pt x="542" y="53"/>
                    </a:lnTo>
                    <a:lnTo>
                      <a:pt x="539" y="48"/>
                    </a:lnTo>
                    <a:lnTo>
                      <a:pt x="542" y="42"/>
                    </a:lnTo>
                    <a:lnTo>
                      <a:pt x="542" y="31"/>
                    </a:lnTo>
                    <a:lnTo>
                      <a:pt x="539" y="28"/>
                    </a:lnTo>
                    <a:lnTo>
                      <a:pt x="536" y="23"/>
                    </a:lnTo>
                    <a:lnTo>
                      <a:pt x="536" y="9"/>
                    </a:lnTo>
                    <a:lnTo>
                      <a:pt x="536" y="6"/>
                    </a:lnTo>
                    <a:lnTo>
                      <a:pt x="539" y="6"/>
                    </a:lnTo>
                    <a:lnTo>
                      <a:pt x="542" y="3"/>
                    </a:lnTo>
                    <a:lnTo>
                      <a:pt x="542" y="0"/>
                    </a:lnTo>
                    <a:lnTo>
                      <a:pt x="547" y="0"/>
                    </a:lnTo>
                    <a:lnTo>
                      <a:pt x="549" y="0"/>
                    </a:lnTo>
                    <a:lnTo>
                      <a:pt x="552" y="3"/>
                    </a:lnTo>
                    <a:lnTo>
                      <a:pt x="557" y="3"/>
                    </a:lnTo>
                    <a:lnTo>
                      <a:pt x="559" y="6"/>
                    </a:lnTo>
                    <a:lnTo>
                      <a:pt x="562" y="3"/>
                    </a:lnTo>
                    <a:lnTo>
                      <a:pt x="567" y="6"/>
                    </a:lnTo>
                    <a:lnTo>
                      <a:pt x="573" y="6"/>
                    </a:lnTo>
                    <a:lnTo>
                      <a:pt x="575" y="6"/>
                    </a:lnTo>
                    <a:lnTo>
                      <a:pt x="578" y="9"/>
                    </a:lnTo>
                    <a:lnTo>
                      <a:pt x="578" y="6"/>
                    </a:lnTo>
                    <a:lnTo>
                      <a:pt x="583" y="9"/>
                    </a:lnTo>
                    <a:lnTo>
                      <a:pt x="583" y="6"/>
                    </a:lnTo>
                    <a:lnTo>
                      <a:pt x="590" y="20"/>
                    </a:lnTo>
                    <a:lnTo>
                      <a:pt x="588" y="26"/>
                    </a:lnTo>
                    <a:lnTo>
                      <a:pt x="596" y="40"/>
                    </a:lnTo>
                    <a:lnTo>
                      <a:pt x="596" y="45"/>
                    </a:lnTo>
                    <a:lnTo>
                      <a:pt x="598" y="48"/>
                    </a:lnTo>
                    <a:lnTo>
                      <a:pt x="601" y="62"/>
                    </a:lnTo>
                    <a:lnTo>
                      <a:pt x="619" y="101"/>
                    </a:lnTo>
                    <a:lnTo>
                      <a:pt x="619" y="110"/>
                    </a:lnTo>
                    <a:lnTo>
                      <a:pt x="629" y="118"/>
                    </a:lnTo>
                    <a:lnTo>
                      <a:pt x="632" y="130"/>
                    </a:lnTo>
                    <a:lnTo>
                      <a:pt x="648" y="155"/>
                    </a:lnTo>
                    <a:lnTo>
                      <a:pt x="650" y="166"/>
                    </a:lnTo>
                    <a:lnTo>
                      <a:pt x="691" y="225"/>
                    </a:lnTo>
                    <a:close/>
                    <a:moveTo>
                      <a:pt x="80" y="113"/>
                    </a:moveTo>
                    <a:lnTo>
                      <a:pt x="83" y="113"/>
                    </a:lnTo>
                    <a:lnTo>
                      <a:pt x="101" y="110"/>
                    </a:lnTo>
                    <a:lnTo>
                      <a:pt x="109" y="110"/>
                    </a:lnTo>
                    <a:lnTo>
                      <a:pt x="109" y="113"/>
                    </a:lnTo>
                    <a:lnTo>
                      <a:pt x="88" y="113"/>
                    </a:lnTo>
                    <a:lnTo>
                      <a:pt x="83" y="115"/>
                    </a:lnTo>
                    <a:lnTo>
                      <a:pt x="80" y="115"/>
                    </a:lnTo>
                    <a:lnTo>
                      <a:pt x="42" y="130"/>
                    </a:lnTo>
                    <a:lnTo>
                      <a:pt x="39" y="130"/>
                    </a:lnTo>
                    <a:lnTo>
                      <a:pt x="36" y="127"/>
                    </a:lnTo>
                    <a:lnTo>
                      <a:pt x="39" y="127"/>
                    </a:lnTo>
                    <a:lnTo>
                      <a:pt x="44" y="127"/>
                    </a:lnTo>
                    <a:lnTo>
                      <a:pt x="49" y="124"/>
                    </a:lnTo>
                    <a:lnTo>
                      <a:pt x="60" y="118"/>
                    </a:lnTo>
                    <a:lnTo>
                      <a:pt x="70" y="115"/>
                    </a:lnTo>
                    <a:lnTo>
                      <a:pt x="80" y="113"/>
                    </a:lnTo>
                    <a:close/>
                    <a:moveTo>
                      <a:pt x="694" y="225"/>
                    </a:moveTo>
                    <a:lnTo>
                      <a:pt x="691" y="219"/>
                    </a:lnTo>
                    <a:lnTo>
                      <a:pt x="686" y="214"/>
                    </a:lnTo>
                    <a:lnTo>
                      <a:pt x="676" y="200"/>
                    </a:lnTo>
                    <a:lnTo>
                      <a:pt x="674" y="194"/>
                    </a:lnTo>
                    <a:lnTo>
                      <a:pt x="679" y="202"/>
                    </a:lnTo>
                    <a:lnTo>
                      <a:pt x="694" y="225"/>
                    </a:lnTo>
                    <a:close/>
                    <a:moveTo>
                      <a:pt x="694" y="225"/>
                    </a:moveTo>
                    <a:lnTo>
                      <a:pt x="712" y="245"/>
                    </a:lnTo>
                    <a:lnTo>
                      <a:pt x="720" y="259"/>
                    </a:lnTo>
                    <a:lnTo>
                      <a:pt x="715" y="267"/>
                    </a:lnTo>
                    <a:lnTo>
                      <a:pt x="712" y="267"/>
                    </a:lnTo>
                    <a:lnTo>
                      <a:pt x="715" y="253"/>
                    </a:lnTo>
                    <a:lnTo>
                      <a:pt x="712" y="245"/>
                    </a:lnTo>
                    <a:lnTo>
                      <a:pt x="707" y="242"/>
                    </a:lnTo>
                    <a:lnTo>
                      <a:pt x="705" y="250"/>
                    </a:lnTo>
                    <a:lnTo>
                      <a:pt x="694" y="245"/>
                    </a:lnTo>
                    <a:lnTo>
                      <a:pt x="691" y="239"/>
                    </a:lnTo>
                    <a:lnTo>
                      <a:pt x="697" y="236"/>
                    </a:lnTo>
                    <a:lnTo>
                      <a:pt x="694" y="233"/>
                    </a:lnTo>
                    <a:lnTo>
                      <a:pt x="707" y="239"/>
                    </a:lnTo>
                    <a:lnTo>
                      <a:pt x="694" y="225"/>
                    </a:lnTo>
                    <a:close/>
                    <a:moveTo>
                      <a:pt x="705" y="250"/>
                    </a:moveTo>
                    <a:lnTo>
                      <a:pt x="707" y="245"/>
                    </a:lnTo>
                    <a:lnTo>
                      <a:pt x="712" y="250"/>
                    </a:lnTo>
                    <a:lnTo>
                      <a:pt x="710" y="267"/>
                    </a:lnTo>
                    <a:lnTo>
                      <a:pt x="710" y="281"/>
                    </a:lnTo>
                    <a:lnTo>
                      <a:pt x="717" y="301"/>
                    </a:lnTo>
                    <a:lnTo>
                      <a:pt x="705" y="273"/>
                    </a:lnTo>
                    <a:lnTo>
                      <a:pt x="705" y="250"/>
                    </a:lnTo>
                    <a:close/>
                    <a:moveTo>
                      <a:pt x="598" y="512"/>
                    </a:moveTo>
                    <a:lnTo>
                      <a:pt x="601" y="520"/>
                    </a:lnTo>
                    <a:lnTo>
                      <a:pt x="598" y="523"/>
                    </a:lnTo>
                    <a:lnTo>
                      <a:pt x="593" y="506"/>
                    </a:lnTo>
                    <a:lnTo>
                      <a:pt x="588" y="501"/>
                    </a:lnTo>
                    <a:lnTo>
                      <a:pt x="593" y="498"/>
                    </a:lnTo>
                    <a:lnTo>
                      <a:pt x="598" y="512"/>
                    </a:lnTo>
                    <a:close/>
                  </a:path>
                </a:pathLst>
              </a:custGeom>
              <a:solidFill>
                <a:srgbClr val="A1B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376">
                <a:extLst>
                  <a:ext uri="{FF2B5EF4-FFF2-40B4-BE49-F238E27FC236}">
                    <a16:creationId xmlns:a16="http://schemas.microsoft.com/office/drawing/2014/main" id="{2B282691-E1F5-4C79-82ED-BC23106E3C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8" y="2934"/>
                <a:ext cx="808" cy="669"/>
              </a:xfrm>
              <a:custGeom>
                <a:avLst/>
                <a:gdLst>
                  <a:gd name="T0" fmla="*/ 699 w 808"/>
                  <a:gd name="T1" fmla="*/ 273 h 669"/>
                  <a:gd name="T2" fmla="*/ 754 w 808"/>
                  <a:gd name="T3" fmla="*/ 366 h 669"/>
                  <a:gd name="T4" fmla="*/ 764 w 808"/>
                  <a:gd name="T5" fmla="*/ 402 h 669"/>
                  <a:gd name="T6" fmla="*/ 790 w 808"/>
                  <a:gd name="T7" fmla="*/ 430 h 669"/>
                  <a:gd name="T8" fmla="*/ 795 w 808"/>
                  <a:gd name="T9" fmla="*/ 599 h 669"/>
                  <a:gd name="T10" fmla="*/ 777 w 808"/>
                  <a:gd name="T11" fmla="*/ 650 h 669"/>
                  <a:gd name="T12" fmla="*/ 717 w 808"/>
                  <a:gd name="T13" fmla="*/ 667 h 669"/>
                  <a:gd name="T14" fmla="*/ 738 w 808"/>
                  <a:gd name="T15" fmla="*/ 656 h 669"/>
                  <a:gd name="T16" fmla="*/ 697 w 808"/>
                  <a:gd name="T17" fmla="*/ 593 h 669"/>
                  <a:gd name="T18" fmla="*/ 632 w 808"/>
                  <a:gd name="T19" fmla="*/ 543 h 669"/>
                  <a:gd name="T20" fmla="*/ 616 w 808"/>
                  <a:gd name="T21" fmla="*/ 515 h 669"/>
                  <a:gd name="T22" fmla="*/ 609 w 808"/>
                  <a:gd name="T23" fmla="*/ 518 h 669"/>
                  <a:gd name="T24" fmla="*/ 601 w 808"/>
                  <a:gd name="T25" fmla="*/ 467 h 669"/>
                  <a:gd name="T26" fmla="*/ 573 w 808"/>
                  <a:gd name="T27" fmla="*/ 464 h 669"/>
                  <a:gd name="T28" fmla="*/ 567 w 808"/>
                  <a:gd name="T29" fmla="*/ 472 h 669"/>
                  <a:gd name="T30" fmla="*/ 547 w 808"/>
                  <a:gd name="T31" fmla="*/ 439 h 669"/>
                  <a:gd name="T32" fmla="*/ 539 w 808"/>
                  <a:gd name="T33" fmla="*/ 425 h 669"/>
                  <a:gd name="T34" fmla="*/ 547 w 808"/>
                  <a:gd name="T35" fmla="*/ 411 h 669"/>
                  <a:gd name="T36" fmla="*/ 536 w 808"/>
                  <a:gd name="T37" fmla="*/ 405 h 669"/>
                  <a:gd name="T38" fmla="*/ 549 w 808"/>
                  <a:gd name="T39" fmla="*/ 371 h 669"/>
                  <a:gd name="T40" fmla="*/ 534 w 808"/>
                  <a:gd name="T41" fmla="*/ 357 h 669"/>
                  <a:gd name="T42" fmla="*/ 515 w 808"/>
                  <a:gd name="T43" fmla="*/ 357 h 669"/>
                  <a:gd name="T44" fmla="*/ 523 w 808"/>
                  <a:gd name="T45" fmla="*/ 385 h 669"/>
                  <a:gd name="T46" fmla="*/ 503 w 808"/>
                  <a:gd name="T47" fmla="*/ 371 h 669"/>
                  <a:gd name="T48" fmla="*/ 510 w 808"/>
                  <a:gd name="T49" fmla="*/ 253 h 669"/>
                  <a:gd name="T50" fmla="*/ 458 w 808"/>
                  <a:gd name="T51" fmla="*/ 202 h 669"/>
                  <a:gd name="T52" fmla="*/ 425 w 808"/>
                  <a:gd name="T53" fmla="*/ 177 h 669"/>
                  <a:gd name="T54" fmla="*/ 347 w 808"/>
                  <a:gd name="T55" fmla="*/ 118 h 669"/>
                  <a:gd name="T56" fmla="*/ 316 w 808"/>
                  <a:gd name="T57" fmla="*/ 135 h 669"/>
                  <a:gd name="T58" fmla="*/ 280 w 808"/>
                  <a:gd name="T59" fmla="*/ 172 h 669"/>
                  <a:gd name="T60" fmla="*/ 225 w 808"/>
                  <a:gd name="T61" fmla="*/ 174 h 669"/>
                  <a:gd name="T62" fmla="*/ 236 w 808"/>
                  <a:gd name="T63" fmla="*/ 180 h 669"/>
                  <a:gd name="T64" fmla="*/ 217 w 808"/>
                  <a:gd name="T65" fmla="*/ 147 h 669"/>
                  <a:gd name="T66" fmla="*/ 217 w 808"/>
                  <a:gd name="T67" fmla="*/ 144 h 669"/>
                  <a:gd name="T68" fmla="*/ 202 w 808"/>
                  <a:gd name="T69" fmla="*/ 110 h 669"/>
                  <a:gd name="T70" fmla="*/ 184 w 808"/>
                  <a:gd name="T71" fmla="*/ 124 h 669"/>
                  <a:gd name="T72" fmla="*/ 122 w 808"/>
                  <a:gd name="T73" fmla="*/ 110 h 669"/>
                  <a:gd name="T74" fmla="*/ 140 w 808"/>
                  <a:gd name="T75" fmla="*/ 96 h 669"/>
                  <a:gd name="T76" fmla="*/ 47 w 808"/>
                  <a:gd name="T77" fmla="*/ 124 h 669"/>
                  <a:gd name="T78" fmla="*/ 57 w 808"/>
                  <a:gd name="T79" fmla="*/ 110 h 669"/>
                  <a:gd name="T80" fmla="*/ 23 w 808"/>
                  <a:gd name="T81" fmla="*/ 130 h 669"/>
                  <a:gd name="T82" fmla="*/ 21 w 808"/>
                  <a:gd name="T83" fmla="*/ 104 h 669"/>
                  <a:gd name="T84" fmla="*/ 18 w 808"/>
                  <a:gd name="T85" fmla="*/ 84 h 669"/>
                  <a:gd name="T86" fmla="*/ 3 w 808"/>
                  <a:gd name="T87" fmla="*/ 53 h 669"/>
                  <a:gd name="T88" fmla="*/ 116 w 808"/>
                  <a:gd name="T89" fmla="*/ 40 h 669"/>
                  <a:gd name="T90" fmla="*/ 254 w 808"/>
                  <a:gd name="T91" fmla="*/ 26 h 669"/>
                  <a:gd name="T92" fmla="*/ 259 w 808"/>
                  <a:gd name="T93" fmla="*/ 48 h 669"/>
                  <a:gd name="T94" fmla="*/ 321 w 808"/>
                  <a:gd name="T95" fmla="*/ 48 h 669"/>
                  <a:gd name="T96" fmla="*/ 414 w 808"/>
                  <a:gd name="T97" fmla="*/ 42 h 669"/>
                  <a:gd name="T98" fmla="*/ 497 w 808"/>
                  <a:gd name="T99" fmla="*/ 40 h 669"/>
                  <a:gd name="T100" fmla="*/ 523 w 808"/>
                  <a:gd name="T101" fmla="*/ 45 h 669"/>
                  <a:gd name="T102" fmla="*/ 542 w 808"/>
                  <a:gd name="T103" fmla="*/ 53 h 669"/>
                  <a:gd name="T104" fmla="*/ 536 w 808"/>
                  <a:gd name="T105" fmla="*/ 23 h 669"/>
                  <a:gd name="T106" fmla="*/ 542 w 808"/>
                  <a:gd name="T107" fmla="*/ 0 h 669"/>
                  <a:gd name="T108" fmla="*/ 559 w 808"/>
                  <a:gd name="T109" fmla="*/ 6 h 669"/>
                  <a:gd name="T110" fmla="*/ 578 w 808"/>
                  <a:gd name="T111" fmla="*/ 9 h 669"/>
                  <a:gd name="T112" fmla="*/ 588 w 808"/>
                  <a:gd name="T113" fmla="*/ 26 h 669"/>
                  <a:gd name="T114" fmla="*/ 619 w 808"/>
                  <a:gd name="T115" fmla="*/ 101 h 669"/>
                  <a:gd name="T116" fmla="*/ 650 w 808"/>
                  <a:gd name="T117" fmla="*/ 166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08" h="669">
                    <a:moveTo>
                      <a:pt x="691" y="225"/>
                    </a:moveTo>
                    <a:lnTo>
                      <a:pt x="694" y="233"/>
                    </a:lnTo>
                    <a:lnTo>
                      <a:pt x="686" y="225"/>
                    </a:lnTo>
                    <a:lnTo>
                      <a:pt x="681" y="225"/>
                    </a:lnTo>
                    <a:lnTo>
                      <a:pt x="699" y="273"/>
                    </a:lnTo>
                    <a:lnTo>
                      <a:pt x="736" y="329"/>
                    </a:lnTo>
                    <a:lnTo>
                      <a:pt x="733" y="337"/>
                    </a:lnTo>
                    <a:lnTo>
                      <a:pt x="736" y="332"/>
                    </a:lnTo>
                    <a:lnTo>
                      <a:pt x="749" y="349"/>
                    </a:lnTo>
                    <a:lnTo>
                      <a:pt x="754" y="366"/>
                    </a:lnTo>
                    <a:lnTo>
                      <a:pt x="772" y="400"/>
                    </a:lnTo>
                    <a:lnTo>
                      <a:pt x="777" y="408"/>
                    </a:lnTo>
                    <a:lnTo>
                      <a:pt x="775" y="405"/>
                    </a:lnTo>
                    <a:lnTo>
                      <a:pt x="767" y="402"/>
                    </a:lnTo>
                    <a:lnTo>
                      <a:pt x="764" y="402"/>
                    </a:lnTo>
                    <a:lnTo>
                      <a:pt x="767" y="405"/>
                    </a:lnTo>
                    <a:lnTo>
                      <a:pt x="775" y="405"/>
                    </a:lnTo>
                    <a:lnTo>
                      <a:pt x="785" y="416"/>
                    </a:lnTo>
                    <a:lnTo>
                      <a:pt x="792" y="430"/>
                    </a:lnTo>
                    <a:lnTo>
                      <a:pt x="790" y="430"/>
                    </a:lnTo>
                    <a:lnTo>
                      <a:pt x="798" y="453"/>
                    </a:lnTo>
                    <a:lnTo>
                      <a:pt x="806" y="509"/>
                    </a:lnTo>
                    <a:lnTo>
                      <a:pt x="808" y="551"/>
                    </a:lnTo>
                    <a:lnTo>
                      <a:pt x="806" y="579"/>
                    </a:lnTo>
                    <a:lnTo>
                      <a:pt x="795" y="599"/>
                    </a:lnTo>
                    <a:lnTo>
                      <a:pt x="795" y="613"/>
                    </a:lnTo>
                    <a:lnTo>
                      <a:pt x="798" y="624"/>
                    </a:lnTo>
                    <a:lnTo>
                      <a:pt x="790" y="644"/>
                    </a:lnTo>
                    <a:lnTo>
                      <a:pt x="792" y="650"/>
                    </a:lnTo>
                    <a:lnTo>
                      <a:pt x="777" y="650"/>
                    </a:lnTo>
                    <a:lnTo>
                      <a:pt x="767" y="661"/>
                    </a:lnTo>
                    <a:lnTo>
                      <a:pt x="749" y="661"/>
                    </a:lnTo>
                    <a:lnTo>
                      <a:pt x="736" y="667"/>
                    </a:lnTo>
                    <a:lnTo>
                      <a:pt x="720" y="669"/>
                    </a:lnTo>
                    <a:lnTo>
                      <a:pt x="717" y="667"/>
                    </a:lnTo>
                    <a:lnTo>
                      <a:pt x="712" y="656"/>
                    </a:lnTo>
                    <a:lnTo>
                      <a:pt x="715" y="647"/>
                    </a:lnTo>
                    <a:lnTo>
                      <a:pt x="730" y="658"/>
                    </a:lnTo>
                    <a:lnTo>
                      <a:pt x="736" y="661"/>
                    </a:lnTo>
                    <a:lnTo>
                      <a:pt x="738" y="656"/>
                    </a:lnTo>
                    <a:lnTo>
                      <a:pt x="733" y="644"/>
                    </a:lnTo>
                    <a:lnTo>
                      <a:pt x="715" y="639"/>
                    </a:lnTo>
                    <a:lnTo>
                      <a:pt x="697" y="605"/>
                    </a:lnTo>
                    <a:lnTo>
                      <a:pt x="705" y="602"/>
                    </a:lnTo>
                    <a:lnTo>
                      <a:pt x="697" y="593"/>
                    </a:lnTo>
                    <a:lnTo>
                      <a:pt x="668" y="582"/>
                    </a:lnTo>
                    <a:lnTo>
                      <a:pt x="648" y="585"/>
                    </a:lnTo>
                    <a:lnTo>
                      <a:pt x="648" y="576"/>
                    </a:lnTo>
                    <a:lnTo>
                      <a:pt x="637" y="562"/>
                    </a:lnTo>
                    <a:lnTo>
                      <a:pt x="632" y="543"/>
                    </a:lnTo>
                    <a:lnTo>
                      <a:pt x="627" y="537"/>
                    </a:lnTo>
                    <a:lnTo>
                      <a:pt x="622" y="529"/>
                    </a:lnTo>
                    <a:lnTo>
                      <a:pt x="616" y="523"/>
                    </a:lnTo>
                    <a:lnTo>
                      <a:pt x="611" y="518"/>
                    </a:lnTo>
                    <a:lnTo>
                      <a:pt x="616" y="515"/>
                    </a:lnTo>
                    <a:lnTo>
                      <a:pt x="619" y="501"/>
                    </a:lnTo>
                    <a:lnTo>
                      <a:pt x="629" y="492"/>
                    </a:lnTo>
                    <a:lnTo>
                      <a:pt x="616" y="498"/>
                    </a:lnTo>
                    <a:lnTo>
                      <a:pt x="614" y="515"/>
                    </a:lnTo>
                    <a:lnTo>
                      <a:pt x="609" y="518"/>
                    </a:lnTo>
                    <a:lnTo>
                      <a:pt x="596" y="495"/>
                    </a:lnTo>
                    <a:lnTo>
                      <a:pt x="598" y="489"/>
                    </a:lnTo>
                    <a:lnTo>
                      <a:pt x="598" y="478"/>
                    </a:lnTo>
                    <a:lnTo>
                      <a:pt x="593" y="472"/>
                    </a:lnTo>
                    <a:lnTo>
                      <a:pt x="601" y="467"/>
                    </a:lnTo>
                    <a:lnTo>
                      <a:pt x="601" y="455"/>
                    </a:lnTo>
                    <a:lnTo>
                      <a:pt x="598" y="464"/>
                    </a:lnTo>
                    <a:lnTo>
                      <a:pt x="588" y="472"/>
                    </a:lnTo>
                    <a:lnTo>
                      <a:pt x="575" y="467"/>
                    </a:lnTo>
                    <a:lnTo>
                      <a:pt x="573" y="464"/>
                    </a:lnTo>
                    <a:lnTo>
                      <a:pt x="575" y="467"/>
                    </a:lnTo>
                    <a:lnTo>
                      <a:pt x="583" y="472"/>
                    </a:lnTo>
                    <a:lnTo>
                      <a:pt x="590" y="489"/>
                    </a:lnTo>
                    <a:lnTo>
                      <a:pt x="575" y="481"/>
                    </a:lnTo>
                    <a:lnTo>
                      <a:pt x="567" y="472"/>
                    </a:lnTo>
                    <a:lnTo>
                      <a:pt x="559" y="467"/>
                    </a:lnTo>
                    <a:lnTo>
                      <a:pt x="567" y="472"/>
                    </a:lnTo>
                    <a:lnTo>
                      <a:pt x="570" y="478"/>
                    </a:lnTo>
                    <a:lnTo>
                      <a:pt x="562" y="472"/>
                    </a:lnTo>
                    <a:lnTo>
                      <a:pt x="547" y="439"/>
                    </a:lnTo>
                    <a:lnTo>
                      <a:pt x="542" y="436"/>
                    </a:lnTo>
                    <a:lnTo>
                      <a:pt x="547" y="444"/>
                    </a:lnTo>
                    <a:lnTo>
                      <a:pt x="539" y="436"/>
                    </a:lnTo>
                    <a:lnTo>
                      <a:pt x="542" y="430"/>
                    </a:lnTo>
                    <a:lnTo>
                      <a:pt x="539" y="425"/>
                    </a:lnTo>
                    <a:lnTo>
                      <a:pt x="523" y="414"/>
                    </a:lnTo>
                    <a:lnTo>
                      <a:pt x="531" y="411"/>
                    </a:lnTo>
                    <a:lnTo>
                      <a:pt x="528" y="411"/>
                    </a:lnTo>
                    <a:lnTo>
                      <a:pt x="523" y="408"/>
                    </a:lnTo>
                    <a:lnTo>
                      <a:pt x="547" y="411"/>
                    </a:lnTo>
                    <a:lnTo>
                      <a:pt x="542" y="408"/>
                    </a:lnTo>
                    <a:lnTo>
                      <a:pt x="552" y="405"/>
                    </a:lnTo>
                    <a:lnTo>
                      <a:pt x="536" y="408"/>
                    </a:lnTo>
                    <a:lnTo>
                      <a:pt x="528" y="408"/>
                    </a:lnTo>
                    <a:lnTo>
                      <a:pt x="536" y="405"/>
                    </a:lnTo>
                    <a:lnTo>
                      <a:pt x="536" y="402"/>
                    </a:lnTo>
                    <a:lnTo>
                      <a:pt x="531" y="405"/>
                    </a:lnTo>
                    <a:lnTo>
                      <a:pt x="536" y="394"/>
                    </a:lnTo>
                    <a:lnTo>
                      <a:pt x="536" y="391"/>
                    </a:lnTo>
                    <a:lnTo>
                      <a:pt x="549" y="371"/>
                    </a:lnTo>
                    <a:lnTo>
                      <a:pt x="547" y="360"/>
                    </a:lnTo>
                    <a:lnTo>
                      <a:pt x="539" y="357"/>
                    </a:lnTo>
                    <a:lnTo>
                      <a:pt x="539" y="369"/>
                    </a:lnTo>
                    <a:lnTo>
                      <a:pt x="536" y="369"/>
                    </a:lnTo>
                    <a:lnTo>
                      <a:pt x="534" y="357"/>
                    </a:lnTo>
                    <a:lnTo>
                      <a:pt x="521" y="346"/>
                    </a:lnTo>
                    <a:lnTo>
                      <a:pt x="521" y="349"/>
                    </a:lnTo>
                    <a:lnTo>
                      <a:pt x="515" y="346"/>
                    </a:lnTo>
                    <a:lnTo>
                      <a:pt x="518" y="349"/>
                    </a:lnTo>
                    <a:lnTo>
                      <a:pt x="515" y="357"/>
                    </a:lnTo>
                    <a:lnTo>
                      <a:pt x="521" y="357"/>
                    </a:lnTo>
                    <a:lnTo>
                      <a:pt x="513" y="360"/>
                    </a:lnTo>
                    <a:lnTo>
                      <a:pt x="531" y="366"/>
                    </a:lnTo>
                    <a:lnTo>
                      <a:pt x="523" y="369"/>
                    </a:lnTo>
                    <a:lnTo>
                      <a:pt x="523" y="385"/>
                    </a:lnTo>
                    <a:lnTo>
                      <a:pt x="521" y="388"/>
                    </a:lnTo>
                    <a:lnTo>
                      <a:pt x="510" y="371"/>
                    </a:lnTo>
                    <a:lnTo>
                      <a:pt x="518" y="385"/>
                    </a:lnTo>
                    <a:lnTo>
                      <a:pt x="515" y="391"/>
                    </a:lnTo>
                    <a:lnTo>
                      <a:pt x="503" y="371"/>
                    </a:lnTo>
                    <a:lnTo>
                      <a:pt x="503" y="332"/>
                    </a:lnTo>
                    <a:lnTo>
                      <a:pt x="513" y="301"/>
                    </a:lnTo>
                    <a:lnTo>
                      <a:pt x="510" y="267"/>
                    </a:lnTo>
                    <a:lnTo>
                      <a:pt x="503" y="256"/>
                    </a:lnTo>
                    <a:lnTo>
                      <a:pt x="510" y="253"/>
                    </a:lnTo>
                    <a:lnTo>
                      <a:pt x="508" y="245"/>
                    </a:lnTo>
                    <a:lnTo>
                      <a:pt x="495" y="231"/>
                    </a:lnTo>
                    <a:lnTo>
                      <a:pt x="489" y="214"/>
                    </a:lnTo>
                    <a:lnTo>
                      <a:pt x="464" y="214"/>
                    </a:lnTo>
                    <a:lnTo>
                      <a:pt x="458" y="202"/>
                    </a:lnTo>
                    <a:lnTo>
                      <a:pt x="453" y="200"/>
                    </a:lnTo>
                    <a:lnTo>
                      <a:pt x="456" y="197"/>
                    </a:lnTo>
                    <a:lnTo>
                      <a:pt x="446" y="197"/>
                    </a:lnTo>
                    <a:lnTo>
                      <a:pt x="440" y="188"/>
                    </a:lnTo>
                    <a:lnTo>
                      <a:pt x="425" y="177"/>
                    </a:lnTo>
                    <a:lnTo>
                      <a:pt x="420" y="160"/>
                    </a:lnTo>
                    <a:lnTo>
                      <a:pt x="404" y="155"/>
                    </a:lnTo>
                    <a:lnTo>
                      <a:pt x="394" y="135"/>
                    </a:lnTo>
                    <a:lnTo>
                      <a:pt x="360" y="118"/>
                    </a:lnTo>
                    <a:lnTo>
                      <a:pt x="347" y="118"/>
                    </a:lnTo>
                    <a:lnTo>
                      <a:pt x="342" y="124"/>
                    </a:lnTo>
                    <a:lnTo>
                      <a:pt x="334" y="118"/>
                    </a:lnTo>
                    <a:lnTo>
                      <a:pt x="324" y="127"/>
                    </a:lnTo>
                    <a:lnTo>
                      <a:pt x="324" y="135"/>
                    </a:lnTo>
                    <a:lnTo>
                      <a:pt x="316" y="135"/>
                    </a:lnTo>
                    <a:lnTo>
                      <a:pt x="319" y="138"/>
                    </a:lnTo>
                    <a:lnTo>
                      <a:pt x="326" y="138"/>
                    </a:lnTo>
                    <a:lnTo>
                      <a:pt x="326" y="147"/>
                    </a:lnTo>
                    <a:lnTo>
                      <a:pt x="316" y="147"/>
                    </a:lnTo>
                    <a:lnTo>
                      <a:pt x="280" y="172"/>
                    </a:lnTo>
                    <a:lnTo>
                      <a:pt x="272" y="169"/>
                    </a:lnTo>
                    <a:lnTo>
                      <a:pt x="267" y="174"/>
                    </a:lnTo>
                    <a:lnTo>
                      <a:pt x="244" y="180"/>
                    </a:lnTo>
                    <a:lnTo>
                      <a:pt x="228" y="183"/>
                    </a:lnTo>
                    <a:lnTo>
                      <a:pt x="225" y="174"/>
                    </a:lnTo>
                    <a:lnTo>
                      <a:pt x="223" y="166"/>
                    </a:lnTo>
                    <a:lnTo>
                      <a:pt x="225" y="160"/>
                    </a:lnTo>
                    <a:lnTo>
                      <a:pt x="225" y="172"/>
                    </a:lnTo>
                    <a:lnTo>
                      <a:pt x="233" y="183"/>
                    </a:lnTo>
                    <a:lnTo>
                      <a:pt x="236" y="180"/>
                    </a:lnTo>
                    <a:lnTo>
                      <a:pt x="236" y="169"/>
                    </a:lnTo>
                    <a:lnTo>
                      <a:pt x="225" y="155"/>
                    </a:lnTo>
                    <a:lnTo>
                      <a:pt x="200" y="138"/>
                    </a:lnTo>
                    <a:lnTo>
                      <a:pt x="205" y="135"/>
                    </a:lnTo>
                    <a:lnTo>
                      <a:pt x="217" y="147"/>
                    </a:lnTo>
                    <a:lnTo>
                      <a:pt x="220" y="144"/>
                    </a:lnTo>
                    <a:lnTo>
                      <a:pt x="223" y="147"/>
                    </a:lnTo>
                    <a:lnTo>
                      <a:pt x="223" y="144"/>
                    </a:lnTo>
                    <a:lnTo>
                      <a:pt x="223" y="138"/>
                    </a:lnTo>
                    <a:lnTo>
                      <a:pt x="217" y="144"/>
                    </a:lnTo>
                    <a:lnTo>
                      <a:pt x="207" y="132"/>
                    </a:lnTo>
                    <a:lnTo>
                      <a:pt x="189" y="130"/>
                    </a:lnTo>
                    <a:lnTo>
                      <a:pt x="194" y="118"/>
                    </a:lnTo>
                    <a:lnTo>
                      <a:pt x="200" y="118"/>
                    </a:lnTo>
                    <a:lnTo>
                      <a:pt x="202" y="110"/>
                    </a:lnTo>
                    <a:lnTo>
                      <a:pt x="189" y="118"/>
                    </a:lnTo>
                    <a:lnTo>
                      <a:pt x="184" y="115"/>
                    </a:lnTo>
                    <a:lnTo>
                      <a:pt x="176" y="118"/>
                    </a:lnTo>
                    <a:lnTo>
                      <a:pt x="179" y="124"/>
                    </a:lnTo>
                    <a:lnTo>
                      <a:pt x="184" y="124"/>
                    </a:lnTo>
                    <a:lnTo>
                      <a:pt x="189" y="135"/>
                    </a:lnTo>
                    <a:lnTo>
                      <a:pt x="163" y="118"/>
                    </a:lnTo>
                    <a:lnTo>
                      <a:pt x="122" y="110"/>
                    </a:lnTo>
                    <a:lnTo>
                      <a:pt x="111" y="110"/>
                    </a:lnTo>
                    <a:lnTo>
                      <a:pt x="122" y="110"/>
                    </a:lnTo>
                    <a:lnTo>
                      <a:pt x="137" y="107"/>
                    </a:lnTo>
                    <a:lnTo>
                      <a:pt x="137" y="104"/>
                    </a:lnTo>
                    <a:lnTo>
                      <a:pt x="148" y="110"/>
                    </a:lnTo>
                    <a:lnTo>
                      <a:pt x="148" y="104"/>
                    </a:lnTo>
                    <a:lnTo>
                      <a:pt x="140" y="96"/>
                    </a:lnTo>
                    <a:lnTo>
                      <a:pt x="122" y="104"/>
                    </a:lnTo>
                    <a:lnTo>
                      <a:pt x="116" y="96"/>
                    </a:lnTo>
                    <a:lnTo>
                      <a:pt x="101" y="110"/>
                    </a:lnTo>
                    <a:lnTo>
                      <a:pt x="83" y="113"/>
                    </a:lnTo>
                    <a:lnTo>
                      <a:pt x="47" y="124"/>
                    </a:lnTo>
                    <a:lnTo>
                      <a:pt x="70" y="107"/>
                    </a:lnTo>
                    <a:lnTo>
                      <a:pt x="62" y="104"/>
                    </a:lnTo>
                    <a:lnTo>
                      <a:pt x="62" y="93"/>
                    </a:lnTo>
                    <a:lnTo>
                      <a:pt x="60" y="93"/>
                    </a:lnTo>
                    <a:lnTo>
                      <a:pt x="57" y="110"/>
                    </a:lnTo>
                    <a:lnTo>
                      <a:pt x="49" y="96"/>
                    </a:lnTo>
                    <a:lnTo>
                      <a:pt x="47" y="101"/>
                    </a:lnTo>
                    <a:lnTo>
                      <a:pt x="47" y="110"/>
                    </a:lnTo>
                    <a:lnTo>
                      <a:pt x="39" y="124"/>
                    </a:lnTo>
                    <a:lnTo>
                      <a:pt x="23" y="130"/>
                    </a:lnTo>
                    <a:lnTo>
                      <a:pt x="23" y="118"/>
                    </a:lnTo>
                    <a:lnTo>
                      <a:pt x="29" y="115"/>
                    </a:lnTo>
                    <a:lnTo>
                      <a:pt x="29" y="113"/>
                    </a:lnTo>
                    <a:lnTo>
                      <a:pt x="23" y="110"/>
                    </a:lnTo>
                    <a:lnTo>
                      <a:pt x="21" y="104"/>
                    </a:lnTo>
                    <a:lnTo>
                      <a:pt x="21" y="101"/>
                    </a:lnTo>
                    <a:lnTo>
                      <a:pt x="23" y="93"/>
                    </a:lnTo>
                    <a:lnTo>
                      <a:pt x="23" y="87"/>
                    </a:lnTo>
                    <a:lnTo>
                      <a:pt x="21" y="84"/>
                    </a:lnTo>
                    <a:lnTo>
                      <a:pt x="18" y="84"/>
                    </a:lnTo>
                    <a:lnTo>
                      <a:pt x="8" y="76"/>
                    </a:lnTo>
                    <a:lnTo>
                      <a:pt x="8" y="73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3" y="53"/>
                    </a:lnTo>
                    <a:lnTo>
                      <a:pt x="0" y="48"/>
                    </a:lnTo>
                    <a:lnTo>
                      <a:pt x="42" y="45"/>
                    </a:lnTo>
                    <a:lnTo>
                      <a:pt x="80" y="42"/>
                    </a:lnTo>
                    <a:lnTo>
                      <a:pt x="85" y="42"/>
                    </a:lnTo>
                    <a:lnTo>
                      <a:pt x="116" y="40"/>
                    </a:lnTo>
                    <a:lnTo>
                      <a:pt x="137" y="34"/>
                    </a:lnTo>
                    <a:lnTo>
                      <a:pt x="150" y="34"/>
                    </a:lnTo>
                    <a:lnTo>
                      <a:pt x="202" y="26"/>
                    </a:lnTo>
                    <a:lnTo>
                      <a:pt x="249" y="23"/>
                    </a:lnTo>
                    <a:lnTo>
                      <a:pt x="254" y="26"/>
                    </a:lnTo>
                    <a:lnTo>
                      <a:pt x="254" y="28"/>
                    </a:lnTo>
                    <a:lnTo>
                      <a:pt x="256" y="31"/>
                    </a:lnTo>
                    <a:lnTo>
                      <a:pt x="259" y="40"/>
                    </a:lnTo>
                    <a:lnTo>
                      <a:pt x="259" y="45"/>
                    </a:lnTo>
                    <a:lnTo>
                      <a:pt x="259" y="48"/>
                    </a:lnTo>
                    <a:lnTo>
                      <a:pt x="259" y="51"/>
                    </a:lnTo>
                    <a:lnTo>
                      <a:pt x="262" y="51"/>
                    </a:lnTo>
                    <a:lnTo>
                      <a:pt x="264" y="53"/>
                    </a:lnTo>
                    <a:lnTo>
                      <a:pt x="313" y="51"/>
                    </a:lnTo>
                    <a:lnTo>
                      <a:pt x="321" y="48"/>
                    </a:lnTo>
                    <a:lnTo>
                      <a:pt x="342" y="48"/>
                    </a:lnTo>
                    <a:lnTo>
                      <a:pt x="347" y="48"/>
                    </a:lnTo>
                    <a:lnTo>
                      <a:pt x="376" y="45"/>
                    </a:lnTo>
                    <a:lnTo>
                      <a:pt x="386" y="45"/>
                    </a:lnTo>
                    <a:lnTo>
                      <a:pt x="414" y="42"/>
                    </a:lnTo>
                    <a:lnTo>
                      <a:pt x="417" y="42"/>
                    </a:lnTo>
                    <a:lnTo>
                      <a:pt x="433" y="42"/>
                    </a:lnTo>
                    <a:lnTo>
                      <a:pt x="474" y="40"/>
                    </a:lnTo>
                    <a:lnTo>
                      <a:pt x="484" y="40"/>
                    </a:lnTo>
                    <a:lnTo>
                      <a:pt x="497" y="40"/>
                    </a:lnTo>
                    <a:lnTo>
                      <a:pt x="503" y="40"/>
                    </a:lnTo>
                    <a:lnTo>
                      <a:pt x="521" y="34"/>
                    </a:lnTo>
                    <a:lnTo>
                      <a:pt x="518" y="40"/>
                    </a:lnTo>
                    <a:lnTo>
                      <a:pt x="521" y="42"/>
                    </a:lnTo>
                    <a:lnTo>
                      <a:pt x="523" y="45"/>
                    </a:lnTo>
                    <a:lnTo>
                      <a:pt x="523" y="51"/>
                    </a:lnTo>
                    <a:lnTo>
                      <a:pt x="528" y="59"/>
                    </a:lnTo>
                    <a:lnTo>
                      <a:pt x="531" y="59"/>
                    </a:lnTo>
                    <a:lnTo>
                      <a:pt x="539" y="59"/>
                    </a:lnTo>
                    <a:lnTo>
                      <a:pt x="542" y="53"/>
                    </a:lnTo>
                    <a:lnTo>
                      <a:pt x="539" y="48"/>
                    </a:lnTo>
                    <a:lnTo>
                      <a:pt x="542" y="42"/>
                    </a:lnTo>
                    <a:lnTo>
                      <a:pt x="542" y="31"/>
                    </a:lnTo>
                    <a:lnTo>
                      <a:pt x="539" y="28"/>
                    </a:lnTo>
                    <a:lnTo>
                      <a:pt x="536" y="23"/>
                    </a:lnTo>
                    <a:lnTo>
                      <a:pt x="536" y="9"/>
                    </a:lnTo>
                    <a:lnTo>
                      <a:pt x="536" y="6"/>
                    </a:lnTo>
                    <a:lnTo>
                      <a:pt x="539" y="6"/>
                    </a:lnTo>
                    <a:lnTo>
                      <a:pt x="542" y="3"/>
                    </a:lnTo>
                    <a:lnTo>
                      <a:pt x="542" y="0"/>
                    </a:lnTo>
                    <a:lnTo>
                      <a:pt x="547" y="0"/>
                    </a:lnTo>
                    <a:lnTo>
                      <a:pt x="549" y="0"/>
                    </a:lnTo>
                    <a:lnTo>
                      <a:pt x="552" y="3"/>
                    </a:lnTo>
                    <a:lnTo>
                      <a:pt x="557" y="3"/>
                    </a:lnTo>
                    <a:lnTo>
                      <a:pt x="559" y="6"/>
                    </a:lnTo>
                    <a:lnTo>
                      <a:pt x="562" y="3"/>
                    </a:lnTo>
                    <a:lnTo>
                      <a:pt x="567" y="6"/>
                    </a:lnTo>
                    <a:lnTo>
                      <a:pt x="573" y="6"/>
                    </a:lnTo>
                    <a:lnTo>
                      <a:pt x="575" y="6"/>
                    </a:lnTo>
                    <a:lnTo>
                      <a:pt x="578" y="9"/>
                    </a:lnTo>
                    <a:lnTo>
                      <a:pt x="578" y="6"/>
                    </a:lnTo>
                    <a:lnTo>
                      <a:pt x="583" y="9"/>
                    </a:lnTo>
                    <a:lnTo>
                      <a:pt x="583" y="6"/>
                    </a:lnTo>
                    <a:lnTo>
                      <a:pt x="590" y="20"/>
                    </a:lnTo>
                    <a:lnTo>
                      <a:pt x="588" y="26"/>
                    </a:lnTo>
                    <a:lnTo>
                      <a:pt x="596" y="40"/>
                    </a:lnTo>
                    <a:lnTo>
                      <a:pt x="596" y="45"/>
                    </a:lnTo>
                    <a:lnTo>
                      <a:pt x="598" y="48"/>
                    </a:lnTo>
                    <a:lnTo>
                      <a:pt x="601" y="62"/>
                    </a:lnTo>
                    <a:lnTo>
                      <a:pt x="619" y="101"/>
                    </a:lnTo>
                    <a:lnTo>
                      <a:pt x="619" y="110"/>
                    </a:lnTo>
                    <a:lnTo>
                      <a:pt x="629" y="118"/>
                    </a:lnTo>
                    <a:lnTo>
                      <a:pt x="632" y="130"/>
                    </a:lnTo>
                    <a:lnTo>
                      <a:pt x="648" y="155"/>
                    </a:lnTo>
                    <a:lnTo>
                      <a:pt x="650" y="166"/>
                    </a:lnTo>
                    <a:lnTo>
                      <a:pt x="691" y="22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377">
                <a:extLst>
                  <a:ext uri="{FF2B5EF4-FFF2-40B4-BE49-F238E27FC236}">
                    <a16:creationId xmlns:a16="http://schemas.microsoft.com/office/drawing/2014/main" id="{08C23B6D-707B-4A41-90F3-BD03E3014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4" y="3044"/>
                <a:ext cx="73" cy="20"/>
              </a:xfrm>
              <a:custGeom>
                <a:avLst/>
                <a:gdLst>
                  <a:gd name="T0" fmla="*/ 44 w 73"/>
                  <a:gd name="T1" fmla="*/ 3 h 20"/>
                  <a:gd name="T2" fmla="*/ 47 w 73"/>
                  <a:gd name="T3" fmla="*/ 3 h 20"/>
                  <a:gd name="T4" fmla="*/ 65 w 73"/>
                  <a:gd name="T5" fmla="*/ 0 h 20"/>
                  <a:gd name="T6" fmla="*/ 73 w 73"/>
                  <a:gd name="T7" fmla="*/ 0 h 20"/>
                  <a:gd name="T8" fmla="*/ 73 w 73"/>
                  <a:gd name="T9" fmla="*/ 3 h 20"/>
                  <a:gd name="T10" fmla="*/ 52 w 73"/>
                  <a:gd name="T11" fmla="*/ 3 h 20"/>
                  <a:gd name="T12" fmla="*/ 47 w 73"/>
                  <a:gd name="T13" fmla="*/ 5 h 20"/>
                  <a:gd name="T14" fmla="*/ 44 w 73"/>
                  <a:gd name="T15" fmla="*/ 5 h 20"/>
                  <a:gd name="T16" fmla="*/ 6 w 73"/>
                  <a:gd name="T17" fmla="*/ 20 h 20"/>
                  <a:gd name="T18" fmla="*/ 3 w 73"/>
                  <a:gd name="T19" fmla="*/ 20 h 20"/>
                  <a:gd name="T20" fmla="*/ 0 w 73"/>
                  <a:gd name="T21" fmla="*/ 17 h 20"/>
                  <a:gd name="T22" fmla="*/ 3 w 73"/>
                  <a:gd name="T23" fmla="*/ 17 h 20"/>
                  <a:gd name="T24" fmla="*/ 8 w 73"/>
                  <a:gd name="T25" fmla="*/ 17 h 20"/>
                  <a:gd name="T26" fmla="*/ 13 w 73"/>
                  <a:gd name="T27" fmla="*/ 14 h 20"/>
                  <a:gd name="T28" fmla="*/ 24 w 73"/>
                  <a:gd name="T29" fmla="*/ 8 h 20"/>
                  <a:gd name="T30" fmla="*/ 34 w 73"/>
                  <a:gd name="T31" fmla="*/ 5 h 20"/>
                  <a:gd name="T32" fmla="*/ 44 w 73"/>
                  <a:gd name="T33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" h="20">
                    <a:moveTo>
                      <a:pt x="44" y="3"/>
                    </a:moveTo>
                    <a:lnTo>
                      <a:pt x="47" y="3"/>
                    </a:lnTo>
                    <a:lnTo>
                      <a:pt x="65" y="0"/>
                    </a:lnTo>
                    <a:lnTo>
                      <a:pt x="73" y="0"/>
                    </a:lnTo>
                    <a:lnTo>
                      <a:pt x="73" y="3"/>
                    </a:lnTo>
                    <a:lnTo>
                      <a:pt x="52" y="3"/>
                    </a:lnTo>
                    <a:lnTo>
                      <a:pt x="47" y="5"/>
                    </a:lnTo>
                    <a:lnTo>
                      <a:pt x="44" y="5"/>
                    </a:lnTo>
                    <a:lnTo>
                      <a:pt x="6" y="20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3" y="17"/>
                    </a:lnTo>
                    <a:lnTo>
                      <a:pt x="8" y="17"/>
                    </a:lnTo>
                    <a:lnTo>
                      <a:pt x="13" y="14"/>
                    </a:lnTo>
                    <a:lnTo>
                      <a:pt x="24" y="8"/>
                    </a:lnTo>
                    <a:lnTo>
                      <a:pt x="34" y="5"/>
                    </a:lnTo>
                    <a:lnTo>
                      <a:pt x="44" y="3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Freeform 378">
                <a:extLst>
                  <a:ext uri="{FF2B5EF4-FFF2-40B4-BE49-F238E27FC236}">
                    <a16:creationId xmlns:a16="http://schemas.microsoft.com/office/drawing/2014/main" id="{4352A9C2-E607-4492-951B-1B4BE113AC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" y="3128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17 w 20"/>
                  <a:gd name="T3" fmla="*/ 25 h 31"/>
                  <a:gd name="T4" fmla="*/ 12 w 20"/>
                  <a:gd name="T5" fmla="*/ 20 h 31"/>
                  <a:gd name="T6" fmla="*/ 2 w 20"/>
                  <a:gd name="T7" fmla="*/ 6 h 31"/>
                  <a:gd name="T8" fmla="*/ 0 w 20"/>
                  <a:gd name="T9" fmla="*/ 0 h 31"/>
                  <a:gd name="T10" fmla="*/ 5 w 20"/>
                  <a:gd name="T11" fmla="*/ 8 h 31"/>
                  <a:gd name="T12" fmla="*/ 20 w 20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17" y="25"/>
                    </a:lnTo>
                    <a:lnTo>
                      <a:pt x="12" y="20"/>
                    </a:lnTo>
                    <a:lnTo>
                      <a:pt x="2" y="6"/>
                    </a:lnTo>
                    <a:lnTo>
                      <a:pt x="0" y="0"/>
                    </a:lnTo>
                    <a:lnTo>
                      <a:pt x="5" y="8"/>
                    </a:lnTo>
                    <a:lnTo>
                      <a:pt x="20" y="31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Freeform 379">
                <a:extLst>
                  <a:ext uri="{FF2B5EF4-FFF2-40B4-BE49-F238E27FC236}">
                    <a16:creationId xmlns:a16="http://schemas.microsoft.com/office/drawing/2014/main" id="{12202D6E-F290-4920-A02B-48009D54F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9" y="3159"/>
                <a:ext cx="29" cy="42"/>
              </a:xfrm>
              <a:custGeom>
                <a:avLst/>
                <a:gdLst>
                  <a:gd name="T0" fmla="*/ 3 w 29"/>
                  <a:gd name="T1" fmla="*/ 0 h 42"/>
                  <a:gd name="T2" fmla="*/ 21 w 29"/>
                  <a:gd name="T3" fmla="*/ 20 h 42"/>
                  <a:gd name="T4" fmla="*/ 29 w 29"/>
                  <a:gd name="T5" fmla="*/ 34 h 42"/>
                  <a:gd name="T6" fmla="*/ 24 w 29"/>
                  <a:gd name="T7" fmla="*/ 42 h 42"/>
                  <a:gd name="T8" fmla="*/ 21 w 29"/>
                  <a:gd name="T9" fmla="*/ 42 h 42"/>
                  <a:gd name="T10" fmla="*/ 24 w 29"/>
                  <a:gd name="T11" fmla="*/ 28 h 42"/>
                  <a:gd name="T12" fmla="*/ 21 w 29"/>
                  <a:gd name="T13" fmla="*/ 20 h 42"/>
                  <a:gd name="T14" fmla="*/ 16 w 29"/>
                  <a:gd name="T15" fmla="*/ 17 h 42"/>
                  <a:gd name="T16" fmla="*/ 14 w 29"/>
                  <a:gd name="T17" fmla="*/ 25 h 42"/>
                  <a:gd name="T18" fmla="*/ 3 w 29"/>
                  <a:gd name="T19" fmla="*/ 20 h 42"/>
                  <a:gd name="T20" fmla="*/ 0 w 29"/>
                  <a:gd name="T21" fmla="*/ 14 h 42"/>
                  <a:gd name="T22" fmla="*/ 6 w 29"/>
                  <a:gd name="T23" fmla="*/ 11 h 42"/>
                  <a:gd name="T24" fmla="*/ 3 w 29"/>
                  <a:gd name="T25" fmla="*/ 8 h 42"/>
                  <a:gd name="T26" fmla="*/ 16 w 29"/>
                  <a:gd name="T27" fmla="*/ 14 h 42"/>
                  <a:gd name="T28" fmla="*/ 3 w 29"/>
                  <a:gd name="T2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" h="42">
                    <a:moveTo>
                      <a:pt x="3" y="0"/>
                    </a:moveTo>
                    <a:lnTo>
                      <a:pt x="21" y="20"/>
                    </a:lnTo>
                    <a:lnTo>
                      <a:pt x="29" y="34"/>
                    </a:lnTo>
                    <a:lnTo>
                      <a:pt x="24" y="42"/>
                    </a:lnTo>
                    <a:lnTo>
                      <a:pt x="21" y="42"/>
                    </a:lnTo>
                    <a:lnTo>
                      <a:pt x="24" y="28"/>
                    </a:lnTo>
                    <a:lnTo>
                      <a:pt x="21" y="20"/>
                    </a:lnTo>
                    <a:lnTo>
                      <a:pt x="16" y="17"/>
                    </a:lnTo>
                    <a:lnTo>
                      <a:pt x="14" y="25"/>
                    </a:lnTo>
                    <a:lnTo>
                      <a:pt x="3" y="20"/>
                    </a:lnTo>
                    <a:lnTo>
                      <a:pt x="0" y="14"/>
                    </a:lnTo>
                    <a:lnTo>
                      <a:pt x="6" y="11"/>
                    </a:lnTo>
                    <a:lnTo>
                      <a:pt x="3" y="8"/>
                    </a:lnTo>
                    <a:lnTo>
                      <a:pt x="16" y="14"/>
                    </a:lnTo>
                    <a:lnTo>
                      <a:pt x="3" y="0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Freeform 380">
                <a:extLst>
                  <a:ext uri="{FF2B5EF4-FFF2-40B4-BE49-F238E27FC236}">
                    <a16:creationId xmlns:a16="http://schemas.microsoft.com/office/drawing/2014/main" id="{A117C8C1-A7B9-4CF6-8366-C7542A9BCB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3" y="3179"/>
                <a:ext cx="12" cy="56"/>
              </a:xfrm>
              <a:custGeom>
                <a:avLst/>
                <a:gdLst>
                  <a:gd name="T0" fmla="*/ 0 w 12"/>
                  <a:gd name="T1" fmla="*/ 5 h 56"/>
                  <a:gd name="T2" fmla="*/ 2 w 12"/>
                  <a:gd name="T3" fmla="*/ 0 h 56"/>
                  <a:gd name="T4" fmla="*/ 7 w 12"/>
                  <a:gd name="T5" fmla="*/ 5 h 56"/>
                  <a:gd name="T6" fmla="*/ 5 w 12"/>
                  <a:gd name="T7" fmla="*/ 22 h 56"/>
                  <a:gd name="T8" fmla="*/ 5 w 12"/>
                  <a:gd name="T9" fmla="*/ 36 h 56"/>
                  <a:gd name="T10" fmla="*/ 12 w 12"/>
                  <a:gd name="T11" fmla="*/ 56 h 56"/>
                  <a:gd name="T12" fmla="*/ 0 w 12"/>
                  <a:gd name="T13" fmla="*/ 28 h 56"/>
                  <a:gd name="T14" fmla="*/ 0 w 12"/>
                  <a:gd name="T15" fmla="*/ 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56">
                    <a:moveTo>
                      <a:pt x="0" y="5"/>
                    </a:moveTo>
                    <a:lnTo>
                      <a:pt x="2" y="0"/>
                    </a:lnTo>
                    <a:lnTo>
                      <a:pt x="7" y="5"/>
                    </a:lnTo>
                    <a:lnTo>
                      <a:pt x="5" y="22"/>
                    </a:lnTo>
                    <a:lnTo>
                      <a:pt x="5" y="36"/>
                    </a:lnTo>
                    <a:lnTo>
                      <a:pt x="12" y="56"/>
                    </a:lnTo>
                    <a:lnTo>
                      <a:pt x="0" y="28"/>
                    </a:lnTo>
                    <a:lnTo>
                      <a:pt x="0" y="5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Freeform 381">
                <a:extLst>
                  <a:ext uri="{FF2B5EF4-FFF2-40B4-BE49-F238E27FC236}">
                    <a16:creationId xmlns:a16="http://schemas.microsoft.com/office/drawing/2014/main" id="{4A93D958-AF13-4BAA-BEEB-3B3C64E4A4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6" y="3432"/>
                <a:ext cx="13" cy="25"/>
              </a:xfrm>
              <a:custGeom>
                <a:avLst/>
                <a:gdLst>
                  <a:gd name="T0" fmla="*/ 10 w 13"/>
                  <a:gd name="T1" fmla="*/ 14 h 25"/>
                  <a:gd name="T2" fmla="*/ 13 w 13"/>
                  <a:gd name="T3" fmla="*/ 22 h 25"/>
                  <a:gd name="T4" fmla="*/ 10 w 13"/>
                  <a:gd name="T5" fmla="*/ 25 h 25"/>
                  <a:gd name="T6" fmla="*/ 5 w 13"/>
                  <a:gd name="T7" fmla="*/ 8 h 25"/>
                  <a:gd name="T8" fmla="*/ 0 w 13"/>
                  <a:gd name="T9" fmla="*/ 3 h 25"/>
                  <a:gd name="T10" fmla="*/ 5 w 13"/>
                  <a:gd name="T11" fmla="*/ 0 h 25"/>
                  <a:gd name="T12" fmla="*/ 10 w 13"/>
                  <a:gd name="T13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25">
                    <a:moveTo>
                      <a:pt x="10" y="14"/>
                    </a:moveTo>
                    <a:lnTo>
                      <a:pt x="13" y="22"/>
                    </a:lnTo>
                    <a:lnTo>
                      <a:pt x="10" y="25"/>
                    </a:lnTo>
                    <a:lnTo>
                      <a:pt x="5" y="8"/>
                    </a:lnTo>
                    <a:lnTo>
                      <a:pt x="0" y="3"/>
                    </a:lnTo>
                    <a:lnTo>
                      <a:pt x="5" y="0"/>
                    </a:lnTo>
                    <a:lnTo>
                      <a:pt x="10" y="14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382">
                <a:extLst>
                  <a:ext uri="{FF2B5EF4-FFF2-40B4-BE49-F238E27FC236}">
                    <a16:creationId xmlns:a16="http://schemas.microsoft.com/office/drawing/2014/main" id="{842C5ED5-4202-4097-B678-341AD0CA0B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5" y="3047"/>
                <a:ext cx="75" cy="19"/>
              </a:xfrm>
              <a:custGeom>
                <a:avLst/>
                <a:gdLst>
                  <a:gd name="T0" fmla="*/ 46 w 75"/>
                  <a:gd name="T1" fmla="*/ 2 h 19"/>
                  <a:gd name="T2" fmla="*/ 48 w 75"/>
                  <a:gd name="T3" fmla="*/ 2 h 19"/>
                  <a:gd name="T4" fmla="*/ 67 w 75"/>
                  <a:gd name="T5" fmla="*/ 0 h 19"/>
                  <a:gd name="T6" fmla="*/ 75 w 75"/>
                  <a:gd name="T7" fmla="*/ 0 h 19"/>
                  <a:gd name="T8" fmla="*/ 75 w 75"/>
                  <a:gd name="T9" fmla="*/ 2 h 19"/>
                  <a:gd name="T10" fmla="*/ 54 w 75"/>
                  <a:gd name="T11" fmla="*/ 2 h 19"/>
                  <a:gd name="T12" fmla="*/ 48 w 75"/>
                  <a:gd name="T13" fmla="*/ 5 h 19"/>
                  <a:gd name="T14" fmla="*/ 46 w 75"/>
                  <a:gd name="T15" fmla="*/ 5 h 19"/>
                  <a:gd name="T16" fmla="*/ 6 w 75"/>
                  <a:gd name="T17" fmla="*/ 19 h 19"/>
                  <a:gd name="T18" fmla="*/ 3 w 75"/>
                  <a:gd name="T19" fmla="*/ 19 h 19"/>
                  <a:gd name="T20" fmla="*/ 0 w 75"/>
                  <a:gd name="T21" fmla="*/ 17 h 19"/>
                  <a:gd name="T22" fmla="*/ 3 w 75"/>
                  <a:gd name="T23" fmla="*/ 17 h 19"/>
                  <a:gd name="T24" fmla="*/ 8 w 75"/>
                  <a:gd name="T25" fmla="*/ 17 h 19"/>
                  <a:gd name="T26" fmla="*/ 14 w 75"/>
                  <a:gd name="T27" fmla="*/ 14 h 19"/>
                  <a:gd name="T28" fmla="*/ 24 w 75"/>
                  <a:gd name="T29" fmla="*/ 8 h 19"/>
                  <a:gd name="T30" fmla="*/ 35 w 75"/>
                  <a:gd name="T31" fmla="*/ 5 h 19"/>
                  <a:gd name="T32" fmla="*/ 46 w 75"/>
                  <a:gd name="T33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5" h="19">
                    <a:moveTo>
                      <a:pt x="46" y="2"/>
                    </a:moveTo>
                    <a:lnTo>
                      <a:pt x="48" y="2"/>
                    </a:lnTo>
                    <a:lnTo>
                      <a:pt x="67" y="0"/>
                    </a:lnTo>
                    <a:lnTo>
                      <a:pt x="75" y="0"/>
                    </a:lnTo>
                    <a:lnTo>
                      <a:pt x="75" y="2"/>
                    </a:lnTo>
                    <a:lnTo>
                      <a:pt x="54" y="2"/>
                    </a:lnTo>
                    <a:lnTo>
                      <a:pt x="48" y="5"/>
                    </a:lnTo>
                    <a:lnTo>
                      <a:pt x="46" y="5"/>
                    </a:lnTo>
                    <a:lnTo>
                      <a:pt x="6" y="19"/>
                    </a:lnTo>
                    <a:lnTo>
                      <a:pt x="3" y="19"/>
                    </a:lnTo>
                    <a:lnTo>
                      <a:pt x="0" y="17"/>
                    </a:lnTo>
                    <a:lnTo>
                      <a:pt x="3" y="17"/>
                    </a:lnTo>
                    <a:lnTo>
                      <a:pt x="8" y="17"/>
                    </a:lnTo>
                    <a:lnTo>
                      <a:pt x="14" y="14"/>
                    </a:lnTo>
                    <a:lnTo>
                      <a:pt x="24" y="8"/>
                    </a:lnTo>
                    <a:lnTo>
                      <a:pt x="35" y="5"/>
                    </a:lnTo>
                    <a:lnTo>
                      <a:pt x="46" y="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Freeform 383">
                <a:extLst>
                  <a:ext uri="{FF2B5EF4-FFF2-40B4-BE49-F238E27FC236}">
                    <a16:creationId xmlns:a16="http://schemas.microsoft.com/office/drawing/2014/main" id="{F557761E-F7F6-48E6-9E0A-E631AF4CF6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5" y="3047"/>
                <a:ext cx="75" cy="19"/>
              </a:xfrm>
              <a:custGeom>
                <a:avLst/>
                <a:gdLst>
                  <a:gd name="T0" fmla="*/ 46 w 75"/>
                  <a:gd name="T1" fmla="*/ 2 h 19"/>
                  <a:gd name="T2" fmla="*/ 48 w 75"/>
                  <a:gd name="T3" fmla="*/ 2 h 19"/>
                  <a:gd name="T4" fmla="*/ 67 w 75"/>
                  <a:gd name="T5" fmla="*/ 0 h 19"/>
                  <a:gd name="T6" fmla="*/ 75 w 75"/>
                  <a:gd name="T7" fmla="*/ 0 h 19"/>
                  <a:gd name="T8" fmla="*/ 75 w 75"/>
                  <a:gd name="T9" fmla="*/ 2 h 19"/>
                  <a:gd name="T10" fmla="*/ 54 w 75"/>
                  <a:gd name="T11" fmla="*/ 2 h 19"/>
                  <a:gd name="T12" fmla="*/ 48 w 75"/>
                  <a:gd name="T13" fmla="*/ 5 h 19"/>
                  <a:gd name="T14" fmla="*/ 46 w 75"/>
                  <a:gd name="T15" fmla="*/ 5 h 19"/>
                  <a:gd name="T16" fmla="*/ 6 w 75"/>
                  <a:gd name="T17" fmla="*/ 19 h 19"/>
                  <a:gd name="T18" fmla="*/ 3 w 75"/>
                  <a:gd name="T19" fmla="*/ 19 h 19"/>
                  <a:gd name="T20" fmla="*/ 0 w 75"/>
                  <a:gd name="T21" fmla="*/ 17 h 19"/>
                  <a:gd name="T22" fmla="*/ 3 w 75"/>
                  <a:gd name="T23" fmla="*/ 17 h 19"/>
                  <a:gd name="T24" fmla="*/ 8 w 75"/>
                  <a:gd name="T25" fmla="*/ 17 h 19"/>
                  <a:gd name="T26" fmla="*/ 14 w 75"/>
                  <a:gd name="T27" fmla="*/ 14 h 19"/>
                  <a:gd name="T28" fmla="*/ 24 w 75"/>
                  <a:gd name="T29" fmla="*/ 8 h 19"/>
                  <a:gd name="T30" fmla="*/ 35 w 75"/>
                  <a:gd name="T31" fmla="*/ 5 h 19"/>
                  <a:gd name="T32" fmla="*/ 46 w 75"/>
                  <a:gd name="T33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5" h="19">
                    <a:moveTo>
                      <a:pt x="46" y="2"/>
                    </a:moveTo>
                    <a:lnTo>
                      <a:pt x="48" y="2"/>
                    </a:lnTo>
                    <a:lnTo>
                      <a:pt x="67" y="0"/>
                    </a:lnTo>
                    <a:lnTo>
                      <a:pt x="75" y="0"/>
                    </a:lnTo>
                    <a:lnTo>
                      <a:pt x="75" y="2"/>
                    </a:lnTo>
                    <a:lnTo>
                      <a:pt x="54" y="2"/>
                    </a:lnTo>
                    <a:lnTo>
                      <a:pt x="48" y="5"/>
                    </a:lnTo>
                    <a:lnTo>
                      <a:pt x="46" y="5"/>
                    </a:lnTo>
                    <a:lnTo>
                      <a:pt x="6" y="19"/>
                    </a:lnTo>
                    <a:lnTo>
                      <a:pt x="3" y="19"/>
                    </a:lnTo>
                    <a:lnTo>
                      <a:pt x="0" y="17"/>
                    </a:lnTo>
                    <a:lnTo>
                      <a:pt x="3" y="17"/>
                    </a:lnTo>
                    <a:lnTo>
                      <a:pt x="8" y="17"/>
                    </a:lnTo>
                    <a:lnTo>
                      <a:pt x="14" y="14"/>
                    </a:lnTo>
                    <a:lnTo>
                      <a:pt x="24" y="8"/>
                    </a:lnTo>
                    <a:lnTo>
                      <a:pt x="35" y="5"/>
                    </a:lnTo>
                    <a:lnTo>
                      <a:pt x="46" y="2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Freeform 384">
                <a:extLst>
                  <a:ext uri="{FF2B5EF4-FFF2-40B4-BE49-F238E27FC236}">
                    <a16:creationId xmlns:a16="http://schemas.microsoft.com/office/drawing/2014/main" id="{58FE5728-E17F-4217-BD44-A132B49A5F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9" y="3126"/>
                <a:ext cx="25" cy="33"/>
              </a:xfrm>
              <a:custGeom>
                <a:avLst/>
                <a:gdLst>
                  <a:gd name="T0" fmla="*/ 25 w 25"/>
                  <a:gd name="T1" fmla="*/ 33 h 33"/>
                  <a:gd name="T2" fmla="*/ 22 w 25"/>
                  <a:gd name="T3" fmla="*/ 27 h 33"/>
                  <a:gd name="T4" fmla="*/ 16 w 25"/>
                  <a:gd name="T5" fmla="*/ 21 h 33"/>
                  <a:gd name="T6" fmla="*/ 3 w 25"/>
                  <a:gd name="T7" fmla="*/ 6 h 33"/>
                  <a:gd name="T8" fmla="*/ 0 w 25"/>
                  <a:gd name="T9" fmla="*/ 0 h 33"/>
                  <a:gd name="T10" fmla="*/ 6 w 25"/>
                  <a:gd name="T11" fmla="*/ 9 h 33"/>
                  <a:gd name="T12" fmla="*/ 25 w 25"/>
                  <a:gd name="T13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33">
                    <a:moveTo>
                      <a:pt x="25" y="33"/>
                    </a:moveTo>
                    <a:lnTo>
                      <a:pt x="22" y="27"/>
                    </a:lnTo>
                    <a:lnTo>
                      <a:pt x="16" y="21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6" y="9"/>
                    </a:lnTo>
                    <a:lnTo>
                      <a:pt x="25" y="33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Freeform 385">
                <a:extLst>
                  <a:ext uri="{FF2B5EF4-FFF2-40B4-BE49-F238E27FC236}">
                    <a16:creationId xmlns:a16="http://schemas.microsoft.com/office/drawing/2014/main" id="{9998C247-47EE-4927-83C0-6A7D982F92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9" y="3126"/>
                <a:ext cx="25" cy="33"/>
              </a:xfrm>
              <a:custGeom>
                <a:avLst/>
                <a:gdLst>
                  <a:gd name="T0" fmla="*/ 25 w 25"/>
                  <a:gd name="T1" fmla="*/ 33 h 33"/>
                  <a:gd name="T2" fmla="*/ 22 w 25"/>
                  <a:gd name="T3" fmla="*/ 27 h 33"/>
                  <a:gd name="T4" fmla="*/ 16 w 25"/>
                  <a:gd name="T5" fmla="*/ 21 h 33"/>
                  <a:gd name="T6" fmla="*/ 3 w 25"/>
                  <a:gd name="T7" fmla="*/ 6 h 33"/>
                  <a:gd name="T8" fmla="*/ 0 w 25"/>
                  <a:gd name="T9" fmla="*/ 0 h 33"/>
                  <a:gd name="T10" fmla="*/ 6 w 25"/>
                  <a:gd name="T11" fmla="*/ 9 h 33"/>
                  <a:gd name="T12" fmla="*/ 25 w 25"/>
                  <a:gd name="T13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33">
                    <a:moveTo>
                      <a:pt x="25" y="33"/>
                    </a:moveTo>
                    <a:lnTo>
                      <a:pt x="22" y="27"/>
                    </a:lnTo>
                    <a:lnTo>
                      <a:pt x="16" y="21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6" y="9"/>
                    </a:lnTo>
                    <a:lnTo>
                      <a:pt x="25" y="33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Freeform 386">
                <a:extLst>
                  <a:ext uri="{FF2B5EF4-FFF2-40B4-BE49-F238E27FC236}">
                    <a16:creationId xmlns:a16="http://schemas.microsoft.com/office/drawing/2014/main" id="{4796739E-2EE0-4557-A007-FD7D55A97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8" y="3159"/>
                <a:ext cx="31" cy="40"/>
              </a:xfrm>
              <a:custGeom>
                <a:avLst/>
                <a:gdLst>
                  <a:gd name="T0" fmla="*/ 3 w 31"/>
                  <a:gd name="T1" fmla="*/ 0 h 40"/>
                  <a:gd name="T2" fmla="*/ 23 w 31"/>
                  <a:gd name="T3" fmla="*/ 19 h 40"/>
                  <a:gd name="T4" fmla="*/ 31 w 31"/>
                  <a:gd name="T5" fmla="*/ 32 h 40"/>
                  <a:gd name="T6" fmla="*/ 26 w 31"/>
                  <a:gd name="T7" fmla="*/ 40 h 40"/>
                  <a:gd name="T8" fmla="*/ 23 w 31"/>
                  <a:gd name="T9" fmla="*/ 40 h 40"/>
                  <a:gd name="T10" fmla="*/ 26 w 31"/>
                  <a:gd name="T11" fmla="*/ 27 h 40"/>
                  <a:gd name="T12" fmla="*/ 23 w 31"/>
                  <a:gd name="T13" fmla="*/ 19 h 40"/>
                  <a:gd name="T14" fmla="*/ 17 w 31"/>
                  <a:gd name="T15" fmla="*/ 16 h 40"/>
                  <a:gd name="T16" fmla="*/ 14 w 31"/>
                  <a:gd name="T17" fmla="*/ 24 h 40"/>
                  <a:gd name="T18" fmla="*/ 3 w 31"/>
                  <a:gd name="T19" fmla="*/ 19 h 40"/>
                  <a:gd name="T20" fmla="*/ 0 w 31"/>
                  <a:gd name="T21" fmla="*/ 13 h 40"/>
                  <a:gd name="T22" fmla="*/ 6 w 31"/>
                  <a:gd name="T23" fmla="*/ 11 h 40"/>
                  <a:gd name="T24" fmla="*/ 3 w 31"/>
                  <a:gd name="T25" fmla="*/ 8 h 40"/>
                  <a:gd name="T26" fmla="*/ 17 w 31"/>
                  <a:gd name="T27" fmla="*/ 13 h 40"/>
                  <a:gd name="T28" fmla="*/ 3 w 31"/>
                  <a:gd name="T2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1" h="40">
                    <a:moveTo>
                      <a:pt x="3" y="0"/>
                    </a:moveTo>
                    <a:lnTo>
                      <a:pt x="23" y="19"/>
                    </a:lnTo>
                    <a:lnTo>
                      <a:pt x="31" y="32"/>
                    </a:lnTo>
                    <a:lnTo>
                      <a:pt x="26" y="40"/>
                    </a:lnTo>
                    <a:lnTo>
                      <a:pt x="23" y="40"/>
                    </a:lnTo>
                    <a:lnTo>
                      <a:pt x="26" y="27"/>
                    </a:lnTo>
                    <a:lnTo>
                      <a:pt x="23" y="19"/>
                    </a:lnTo>
                    <a:lnTo>
                      <a:pt x="17" y="16"/>
                    </a:lnTo>
                    <a:lnTo>
                      <a:pt x="14" y="24"/>
                    </a:lnTo>
                    <a:lnTo>
                      <a:pt x="3" y="19"/>
                    </a:lnTo>
                    <a:lnTo>
                      <a:pt x="0" y="13"/>
                    </a:lnTo>
                    <a:lnTo>
                      <a:pt x="6" y="11"/>
                    </a:lnTo>
                    <a:lnTo>
                      <a:pt x="3" y="8"/>
                    </a:lnTo>
                    <a:lnTo>
                      <a:pt x="17" y="1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Freeform 387">
                <a:extLst>
                  <a:ext uri="{FF2B5EF4-FFF2-40B4-BE49-F238E27FC236}">
                    <a16:creationId xmlns:a16="http://schemas.microsoft.com/office/drawing/2014/main" id="{57D0D21A-902F-4E1A-8850-8F7E17446E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8" y="3159"/>
                <a:ext cx="31" cy="40"/>
              </a:xfrm>
              <a:custGeom>
                <a:avLst/>
                <a:gdLst>
                  <a:gd name="T0" fmla="*/ 3 w 31"/>
                  <a:gd name="T1" fmla="*/ 0 h 40"/>
                  <a:gd name="T2" fmla="*/ 23 w 31"/>
                  <a:gd name="T3" fmla="*/ 19 h 40"/>
                  <a:gd name="T4" fmla="*/ 31 w 31"/>
                  <a:gd name="T5" fmla="*/ 32 h 40"/>
                  <a:gd name="T6" fmla="*/ 26 w 31"/>
                  <a:gd name="T7" fmla="*/ 40 h 40"/>
                  <a:gd name="T8" fmla="*/ 23 w 31"/>
                  <a:gd name="T9" fmla="*/ 40 h 40"/>
                  <a:gd name="T10" fmla="*/ 26 w 31"/>
                  <a:gd name="T11" fmla="*/ 27 h 40"/>
                  <a:gd name="T12" fmla="*/ 23 w 31"/>
                  <a:gd name="T13" fmla="*/ 19 h 40"/>
                  <a:gd name="T14" fmla="*/ 17 w 31"/>
                  <a:gd name="T15" fmla="*/ 16 h 40"/>
                  <a:gd name="T16" fmla="*/ 14 w 31"/>
                  <a:gd name="T17" fmla="*/ 24 h 40"/>
                  <a:gd name="T18" fmla="*/ 3 w 31"/>
                  <a:gd name="T19" fmla="*/ 19 h 40"/>
                  <a:gd name="T20" fmla="*/ 0 w 31"/>
                  <a:gd name="T21" fmla="*/ 13 h 40"/>
                  <a:gd name="T22" fmla="*/ 6 w 31"/>
                  <a:gd name="T23" fmla="*/ 11 h 40"/>
                  <a:gd name="T24" fmla="*/ 3 w 31"/>
                  <a:gd name="T25" fmla="*/ 8 h 40"/>
                  <a:gd name="T26" fmla="*/ 17 w 31"/>
                  <a:gd name="T27" fmla="*/ 13 h 40"/>
                  <a:gd name="T28" fmla="*/ 3 w 31"/>
                  <a:gd name="T2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1" h="40">
                    <a:moveTo>
                      <a:pt x="3" y="0"/>
                    </a:moveTo>
                    <a:lnTo>
                      <a:pt x="23" y="19"/>
                    </a:lnTo>
                    <a:lnTo>
                      <a:pt x="31" y="32"/>
                    </a:lnTo>
                    <a:lnTo>
                      <a:pt x="26" y="40"/>
                    </a:lnTo>
                    <a:lnTo>
                      <a:pt x="23" y="40"/>
                    </a:lnTo>
                    <a:lnTo>
                      <a:pt x="26" y="27"/>
                    </a:lnTo>
                    <a:lnTo>
                      <a:pt x="23" y="19"/>
                    </a:lnTo>
                    <a:lnTo>
                      <a:pt x="17" y="16"/>
                    </a:lnTo>
                    <a:lnTo>
                      <a:pt x="14" y="24"/>
                    </a:lnTo>
                    <a:lnTo>
                      <a:pt x="3" y="19"/>
                    </a:lnTo>
                    <a:lnTo>
                      <a:pt x="0" y="13"/>
                    </a:lnTo>
                    <a:lnTo>
                      <a:pt x="6" y="11"/>
                    </a:lnTo>
                    <a:lnTo>
                      <a:pt x="3" y="8"/>
                    </a:lnTo>
                    <a:lnTo>
                      <a:pt x="17" y="13"/>
                    </a:lnTo>
                    <a:lnTo>
                      <a:pt x="3" y="0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Freeform 388">
                <a:extLst>
                  <a:ext uri="{FF2B5EF4-FFF2-40B4-BE49-F238E27FC236}">
                    <a16:creationId xmlns:a16="http://schemas.microsoft.com/office/drawing/2014/main" id="{45A36988-6C54-4011-AFAD-FDB1053873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0" y="3179"/>
                <a:ext cx="19" cy="60"/>
              </a:xfrm>
              <a:custGeom>
                <a:avLst/>
                <a:gdLst>
                  <a:gd name="T0" fmla="*/ 0 w 19"/>
                  <a:gd name="T1" fmla="*/ 6 h 60"/>
                  <a:gd name="T2" fmla="*/ 4 w 19"/>
                  <a:gd name="T3" fmla="*/ 0 h 60"/>
                  <a:gd name="T4" fmla="*/ 12 w 19"/>
                  <a:gd name="T5" fmla="*/ 6 h 60"/>
                  <a:gd name="T6" fmla="*/ 8 w 19"/>
                  <a:gd name="T7" fmla="*/ 24 h 60"/>
                  <a:gd name="T8" fmla="*/ 8 w 19"/>
                  <a:gd name="T9" fmla="*/ 39 h 60"/>
                  <a:gd name="T10" fmla="*/ 19 w 19"/>
                  <a:gd name="T11" fmla="*/ 60 h 60"/>
                  <a:gd name="T12" fmla="*/ 0 w 19"/>
                  <a:gd name="T13" fmla="*/ 30 h 60"/>
                  <a:gd name="T14" fmla="*/ 0 w 19"/>
                  <a:gd name="T15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60">
                    <a:moveTo>
                      <a:pt x="0" y="6"/>
                    </a:moveTo>
                    <a:lnTo>
                      <a:pt x="4" y="0"/>
                    </a:lnTo>
                    <a:lnTo>
                      <a:pt x="12" y="6"/>
                    </a:lnTo>
                    <a:lnTo>
                      <a:pt x="8" y="24"/>
                    </a:lnTo>
                    <a:lnTo>
                      <a:pt x="8" y="39"/>
                    </a:lnTo>
                    <a:lnTo>
                      <a:pt x="19" y="6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Freeform 389">
                <a:extLst>
                  <a:ext uri="{FF2B5EF4-FFF2-40B4-BE49-F238E27FC236}">
                    <a16:creationId xmlns:a16="http://schemas.microsoft.com/office/drawing/2014/main" id="{3EA028F4-E623-4E8C-9A64-AAD4B28AA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0" y="3179"/>
                <a:ext cx="19" cy="60"/>
              </a:xfrm>
              <a:custGeom>
                <a:avLst/>
                <a:gdLst>
                  <a:gd name="T0" fmla="*/ 0 w 19"/>
                  <a:gd name="T1" fmla="*/ 6 h 60"/>
                  <a:gd name="T2" fmla="*/ 4 w 19"/>
                  <a:gd name="T3" fmla="*/ 0 h 60"/>
                  <a:gd name="T4" fmla="*/ 12 w 19"/>
                  <a:gd name="T5" fmla="*/ 6 h 60"/>
                  <a:gd name="T6" fmla="*/ 8 w 19"/>
                  <a:gd name="T7" fmla="*/ 24 h 60"/>
                  <a:gd name="T8" fmla="*/ 8 w 19"/>
                  <a:gd name="T9" fmla="*/ 39 h 60"/>
                  <a:gd name="T10" fmla="*/ 19 w 19"/>
                  <a:gd name="T11" fmla="*/ 60 h 60"/>
                  <a:gd name="T12" fmla="*/ 0 w 19"/>
                  <a:gd name="T13" fmla="*/ 30 h 60"/>
                  <a:gd name="T14" fmla="*/ 0 w 19"/>
                  <a:gd name="T15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60">
                    <a:moveTo>
                      <a:pt x="0" y="6"/>
                    </a:moveTo>
                    <a:lnTo>
                      <a:pt x="4" y="0"/>
                    </a:lnTo>
                    <a:lnTo>
                      <a:pt x="12" y="6"/>
                    </a:lnTo>
                    <a:lnTo>
                      <a:pt x="8" y="24"/>
                    </a:lnTo>
                    <a:lnTo>
                      <a:pt x="8" y="39"/>
                    </a:lnTo>
                    <a:lnTo>
                      <a:pt x="19" y="60"/>
                    </a:lnTo>
                    <a:lnTo>
                      <a:pt x="0" y="30"/>
                    </a:lnTo>
                    <a:lnTo>
                      <a:pt x="0" y="6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390">
                <a:extLst>
                  <a:ext uri="{FF2B5EF4-FFF2-40B4-BE49-F238E27FC236}">
                    <a16:creationId xmlns:a16="http://schemas.microsoft.com/office/drawing/2014/main" id="{439ACA9C-6B92-4282-BBD8-6282B01E0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8" y="3431"/>
                <a:ext cx="13" cy="26"/>
              </a:xfrm>
              <a:custGeom>
                <a:avLst/>
                <a:gdLst>
                  <a:gd name="T0" fmla="*/ 11 w 13"/>
                  <a:gd name="T1" fmla="*/ 15 h 26"/>
                  <a:gd name="T2" fmla="*/ 13 w 13"/>
                  <a:gd name="T3" fmla="*/ 23 h 26"/>
                  <a:gd name="T4" fmla="*/ 11 w 13"/>
                  <a:gd name="T5" fmla="*/ 26 h 26"/>
                  <a:gd name="T6" fmla="*/ 6 w 13"/>
                  <a:gd name="T7" fmla="*/ 9 h 26"/>
                  <a:gd name="T8" fmla="*/ 0 w 13"/>
                  <a:gd name="T9" fmla="*/ 3 h 26"/>
                  <a:gd name="T10" fmla="*/ 6 w 13"/>
                  <a:gd name="T11" fmla="*/ 0 h 26"/>
                  <a:gd name="T12" fmla="*/ 11 w 13"/>
                  <a:gd name="T13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26">
                    <a:moveTo>
                      <a:pt x="11" y="15"/>
                    </a:moveTo>
                    <a:lnTo>
                      <a:pt x="13" y="23"/>
                    </a:lnTo>
                    <a:lnTo>
                      <a:pt x="11" y="26"/>
                    </a:lnTo>
                    <a:lnTo>
                      <a:pt x="6" y="9"/>
                    </a:lnTo>
                    <a:lnTo>
                      <a:pt x="0" y="3"/>
                    </a:lnTo>
                    <a:lnTo>
                      <a:pt x="6" y="0"/>
                    </a:ln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391">
                <a:extLst>
                  <a:ext uri="{FF2B5EF4-FFF2-40B4-BE49-F238E27FC236}">
                    <a16:creationId xmlns:a16="http://schemas.microsoft.com/office/drawing/2014/main" id="{D1472CAB-484E-4F08-A967-A3C8AF6109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8" y="3431"/>
                <a:ext cx="13" cy="26"/>
              </a:xfrm>
              <a:custGeom>
                <a:avLst/>
                <a:gdLst>
                  <a:gd name="T0" fmla="*/ 11 w 13"/>
                  <a:gd name="T1" fmla="*/ 15 h 26"/>
                  <a:gd name="T2" fmla="*/ 13 w 13"/>
                  <a:gd name="T3" fmla="*/ 23 h 26"/>
                  <a:gd name="T4" fmla="*/ 11 w 13"/>
                  <a:gd name="T5" fmla="*/ 26 h 26"/>
                  <a:gd name="T6" fmla="*/ 6 w 13"/>
                  <a:gd name="T7" fmla="*/ 9 h 26"/>
                  <a:gd name="T8" fmla="*/ 0 w 13"/>
                  <a:gd name="T9" fmla="*/ 3 h 26"/>
                  <a:gd name="T10" fmla="*/ 6 w 13"/>
                  <a:gd name="T11" fmla="*/ 0 h 26"/>
                  <a:gd name="T12" fmla="*/ 11 w 13"/>
                  <a:gd name="T13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26">
                    <a:moveTo>
                      <a:pt x="11" y="15"/>
                    </a:moveTo>
                    <a:lnTo>
                      <a:pt x="13" y="23"/>
                    </a:lnTo>
                    <a:lnTo>
                      <a:pt x="11" y="26"/>
                    </a:lnTo>
                    <a:lnTo>
                      <a:pt x="6" y="9"/>
                    </a:lnTo>
                    <a:lnTo>
                      <a:pt x="0" y="3"/>
                    </a:lnTo>
                    <a:lnTo>
                      <a:pt x="6" y="0"/>
                    </a:lnTo>
                    <a:lnTo>
                      <a:pt x="11" y="15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392">
                <a:extLst>
                  <a:ext uri="{FF2B5EF4-FFF2-40B4-BE49-F238E27FC236}">
                    <a16:creationId xmlns:a16="http://schemas.microsoft.com/office/drawing/2014/main" id="{AB96282A-0CF1-4420-A252-CFD7653177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31" y="992"/>
                <a:ext cx="672" cy="689"/>
              </a:xfrm>
              <a:custGeom>
                <a:avLst/>
                <a:gdLst>
                  <a:gd name="T0" fmla="*/ 201 w 672"/>
                  <a:gd name="T1" fmla="*/ 9 h 689"/>
                  <a:gd name="T2" fmla="*/ 144 w 672"/>
                  <a:gd name="T3" fmla="*/ 51 h 689"/>
                  <a:gd name="T4" fmla="*/ 353 w 672"/>
                  <a:gd name="T5" fmla="*/ 170 h 689"/>
                  <a:gd name="T6" fmla="*/ 322 w 672"/>
                  <a:gd name="T7" fmla="*/ 190 h 689"/>
                  <a:gd name="T8" fmla="*/ 301 w 672"/>
                  <a:gd name="T9" fmla="*/ 218 h 689"/>
                  <a:gd name="T10" fmla="*/ 278 w 672"/>
                  <a:gd name="T11" fmla="*/ 209 h 689"/>
                  <a:gd name="T12" fmla="*/ 232 w 672"/>
                  <a:gd name="T13" fmla="*/ 289 h 689"/>
                  <a:gd name="T14" fmla="*/ 222 w 672"/>
                  <a:gd name="T15" fmla="*/ 272 h 689"/>
                  <a:gd name="T16" fmla="*/ 209 w 672"/>
                  <a:gd name="T17" fmla="*/ 257 h 689"/>
                  <a:gd name="T18" fmla="*/ 209 w 672"/>
                  <a:gd name="T19" fmla="*/ 246 h 689"/>
                  <a:gd name="T20" fmla="*/ 214 w 672"/>
                  <a:gd name="T21" fmla="*/ 229 h 689"/>
                  <a:gd name="T22" fmla="*/ 209 w 672"/>
                  <a:gd name="T23" fmla="*/ 218 h 689"/>
                  <a:gd name="T24" fmla="*/ 188 w 672"/>
                  <a:gd name="T25" fmla="*/ 209 h 689"/>
                  <a:gd name="T26" fmla="*/ 183 w 672"/>
                  <a:gd name="T27" fmla="*/ 198 h 689"/>
                  <a:gd name="T28" fmla="*/ 173 w 672"/>
                  <a:gd name="T29" fmla="*/ 187 h 689"/>
                  <a:gd name="T30" fmla="*/ 157 w 672"/>
                  <a:gd name="T31" fmla="*/ 187 h 689"/>
                  <a:gd name="T32" fmla="*/ 144 w 672"/>
                  <a:gd name="T33" fmla="*/ 184 h 689"/>
                  <a:gd name="T34" fmla="*/ 129 w 672"/>
                  <a:gd name="T35" fmla="*/ 184 h 689"/>
                  <a:gd name="T36" fmla="*/ 26 w 672"/>
                  <a:gd name="T37" fmla="*/ 156 h 689"/>
                  <a:gd name="T38" fmla="*/ 11 w 672"/>
                  <a:gd name="T39" fmla="*/ 136 h 689"/>
                  <a:gd name="T40" fmla="*/ 0 w 672"/>
                  <a:gd name="T41" fmla="*/ 127 h 689"/>
                  <a:gd name="T42" fmla="*/ 88 w 672"/>
                  <a:gd name="T43" fmla="*/ 77 h 689"/>
                  <a:gd name="T44" fmla="*/ 134 w 672"/>
                  <a:gd name="T45" fmla="*/ 37 h 689"/>
                  <a:gd name="T46" fmla="*/ 147 w 672"/>
                  <a:gd name="T47" fmla="*/ 74 h 689"/>
                  <a:gd name="T48" fmla="*/ 180 w 672"/>
                  <a:gd name="T49" fmla="*/ 71 h 689"/>
                  <a:gd name="T50" fmla="*/ 263 w 672"/>
                  <a:gd name="T51" fmla="*/ 108 h 689"/>
                  <a:gd name="T52" fmla="*/ 325 w 672"/>
                  <a:gd name="T53" fmla="*/ 85 h 689"/>
                  <a:gd name="T54" fmla="*/ 417 w 672"/>
                  <a:gd name="T55" fmla="*/ 63 h 689"/>
                  <a:gd name="T56" fmla="*/ 422 w 672"/>
                  <a:gd name="T57" fmla="*/ 96 h 689"/>
                  <a:gd name="T58" fmla="*/ 471 w 672"/>
                  <a:gd name="T59" fmla="*/ 91 h 689"/>
                  <a:gd name="T60" fmla="*/ 497 w 672"/>
                  <a:gd name="T61" fmla="*/ 133 h 689"/>
                  <a:gd name="T62" fmla="*/ 492 w 672"/>
                  <a:gd name="T63" fmla="*/ 150 h 689"/>
                  <a:gd name="T64" fmla="*/ 448 w 672"/>
                  <a:gd name="T65" fmla="*/ 170 h 689"/>
                  <a:gd name="T66" fmla="*/ 373 w 672"/>
                  <a:gd name="T67" fmla="*/ 167 h 689"/>
                  <a:gd name="T68" fmla="*/ 525 w 672"/>
                  <a:gd name="T69" fmla="*/ 139 h 689"/>
                  <a:gd name="T70" fmla="*/ 536 w 672"/>
                  <a:gd name="T71" fmla="*/ 139 h 689"/>
                  <a:gd name="T72" fmla="*/ 517 w 672"/>
                  <a:gd name="T73" fmla="*/ 150 h 689"/>
                  <a:gd name="T74" fmla="*/ 342 w 672"/>
                  <a:gd name="T75" fmla="*/ 670 h 689"/>
                  <a:gd name="T76" fmla="*/ 358 w 672"/>
                  <a:gd name="T77" fmla="*/ 520 h 689"/>
                  <a:gd name="T78" fmla="*/ 337 w 672"/>
                  <a:gd name="T79" fmla="*/ 441 h 689"/>
                  <a:gd name="T80" fmla="*/ 342 w 672"/>
                  <a:gd name="T81" fmla="*/ 371 h 689"/>
                  <a:gd name="T82" fmla="*/ 353 w 672"/>
                  <a:gd name="T83" fmla="*/ 308 h 689"/>
                  <a:gd name="T84" fmla="*/ 384 w 672"/>
                  <a:gd name="T85" fmla="*/ 291 h 689"/>
                  <a:gd name="T86" fmla="*/ 402 w 672"/>
                  <a:gd name="T87" fmla="*/ 255 h 689"/>
                  <a:gd name="T88" fmla="*/ 438 w 672"/>
                  <a:gd name="T89" fmla="*/ 226 h 689"/>
                  <a:gd name="T90" fmla="*/ 430 w 672"/>
                  <a:gd name="T91" fmla="*/ 187 h 689"/>
                  <a:gd name="T92" fmla="*/ 497 w 672"/>
                  <a:gd name="T93" fmla="*/ 201 h 689"/>
                  <a:gd name="T94" fmla="*/ 543 w 672"/>
                  <a:gd name="T95" fmla="*/ 221 h 689"/>
                  <a:gd name="T96" fmla="*/ 558 w 672"/>
                  <a:gd name="T97" fmla="*/ 235 h 689"/>
                  <a:gd name="T98" fmla="*/ 558 w 672"/>
                  <a:gd name="T99" fmla="*/ 272 h 689"/>
                  <a:gd name="T100" fmla="*/ 564 w 672"/>
                  <a:gd name="T101" fmla="*/ 354 h 689"/>
                  <a:gd name="T102" fmla="*/ 536 w 672"/>
                  <a:gd name="T103" fmla="*/ 399 h 689"/>
                  <a:gd name="T104" fmla="*/ 574 w 672"/>
                  <a:gd name="T105" fmla="*/ 419 h 689"/>
                  <a:gd name="T106" fmla="*/ 625 w 672"/>
                  <a:gd name="T107" fmla="*/ 373 h 689"/>
                  <a:gd name="T108" fmla="*/ 672 w 672"/>
                  <a:gd name="T109" fmla="*/ 498 h 689"/>
                  <a:gd name="T110" fmla="*/ 656 w 672"/>
                  <a:gd name="T111" fmla="*/ 534 h 689"/>
                  <a:gd name="T112" fmla="*/ 644 w 672"/>
                  <a:gd name="T113" fmla="*/ 565 h 689"/>
                  <a:gd name="T114" fmla="*/ 605 w 672"/>
                  <a:gd name="T115" fmla="*/ 658 h 689"/>
                  <a:gd name="T116" fmla="*/ 497 w 672"/>
                  <a:gd name="T117" fmla="*/ 678 h 689"/>
                  <a:gd name="T118" fmla="*/ 422 w 672"/>
                  <a:gd name="T119" fmla="*/ 678 h 689"/>
                  <a:gd name="T120" fmla="*/ 330 w 672"/>
                  <a:gd name="T121" fmla="*/ 689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72" h="689">
                    <a:moveTo>
                      <a:pt x="142" y="29"/>
                    </a:moveTo>
                    <a:lnTo>
                      <a:pt x="144" y="20"/>
                    </a:lnTo>
                    <a:lnTo>
                      <a:pt x="163" y="9"/>
                    </a:lnTo>
                    <a:lnTo>
                      <a:pt x="193" y="0"/>
                    </a:lnTo>
                    <a:lnTo>
                      <a:pt x="201" y="9"/>
                    </a:lnTo>
                    <a:lnTo>
                      <a:pt x="198" y="12"/>
                    </a:lnTo>
                    <a:lnTo>
                      <a:pt x="183" y="15"/>
                    </a:lnTo>
                    <a:lnTo>
                      <a:pt x="163" y="37"/>
                    </a:lnTo>
                    <a:lnTo>
                      <a:pt x="149" y="63"/>
                    </a:lnTo>
                    <a:lnTo>
                      <a:pt x="144" y="51"/>
                    </a:lnTo>
                    <a:lnTo>
                      <a:pt x="137" y="48"/>
                    </a:lnTo>
                    <a:lnTo>
                      <a:pt x="134" y="34"/>
                    </a:lnTo>
                    <a:lnTo>
                      <a:pt x="142" y="29"/>
                    </a:lnTo>
                    <a:close/>
                    <a:moveTo>
                      <a:pt x="358" y="167"/>
                    </a:moveTo>
                    <a:lnTo>
                      <a:pt x="353" y="170"/>
                    </a:lnTo>
                    <a:lnTo>
                      <a:pt x="353" y="175"/>
                    </a:lnTo>
                    <a:lnTo>
                      <a:pt x="340" y="170"/>
                    </a:lnTo>
                    <a:lnTo>
                      <a:pt x="325" y="175"/>
                    </a:lnTo>
                    <a:lnTo>
                      <a:pt x="322" y="181"/>
                    </a:lnTo>
                    <a:lnTo>
                      <a:pt x="322" y="190"/>
                    </a:lnTo>
                    <a:lnTo>
                      <a:pt x="314" y="201"/>
                    </a:lnTo>
                    <a:lnTo>
                      <a:pt x="306" y="201"/>
                    </a:lnTo>
                    <a:lnTo>
                      <a:pt x="306" y="204"/>
                    </a:lnTo>
                    <a:lnTo>
                      <a:pt x="304" y="207"/>
                    </a:lnTo>
                    <a:lnTo>
                      <a:pt x="301" y="218"/>
                    </a:lnTo>
                    <a:lnTo>
                      <a:pt x="296" y="218"/>
                    </a:lnTo>
                    <a:lnTo>
                      <a:pt x="296" y="209"/>
                    </a:lnTo>
                    <a:lnTo>
                      <a:pt x="301" y="192"/>
                    </a:lnTo>
                    <a:lnTo>
                      <a:pt x="291" y="192"/>
                    </a:lnTo>
                    <a:lnTo>
                      <a:pt x="278" y="209"/>
                    </a:lnTo>
                    <a:lnTo>
                      <a:pt x="263" y="212"/>
                    </a:lnTo>
                    <a:lnTo>
                      <a:pt x="255" y="232"/>
                    </a:lnTo>
                    <a:lnTo>
                      <a:pt x="247" y="249"/>
                    </a:lnTo>
                    <a:lnTo>
                      <a:pt x="232" y="283"/>
                    </a:lnTo>
                    <a:lnTo>
                      <a:pt x="232" y="289"/>
                    </a:lnTo>
                    <a:lnTo>
                      <a:pt x="224" y="286"/>
                    </a:lnTo>
                    <a:lnTo>
                      <a:pt x="219" y="283"/>
                    </a:lnTo>
                    <a:lnTo>
                      <a:pt x="219" y="277"/>
                    </a:lnTo>
                    <a:lnTo>
                      <a:pt x="222" y="274"/>
                    </a:lnTo>
                    <a:lnTo>
                      <a:pt x="222" y="272"/>
                    </a:lnTo>
                    <a:lnTo>
                      <a:pt x="222" y="269"/>
                    </a:lnTo>
                    <a:lnTo>
                      <a:pt x="224" y="257"/>
                    </a:lnTo>
                    <a:lnTo>
                      <a:pt x="222" y="255"/>
                    </a:lnTo>
                    <a:lnTo>
                      <a:pt x="217" y="257"/>
                    </a:lnTo>
                    <a:lnTo>
                      <a:pt x="209" y="257"/>
                    </a:lnTo>
                    <a:lnTo>
                      <a:pt x="209" y="263"/>
                    </a:lnTo>
                    <a:lnTo>
                      <a:pt x="206" y="257"/>
                    </a:lnTo>
                    <a:lnTo>
                      <a:pt x="209" y="252"/>
                    </a:lnTo>
                    <a:lnTo>
                      <a:pt x="206" y="249"/>
                    </a:lnTo>
                    <a:lnTo>
                      <a:pt x="209" y="246"/>
                    </a:lnTo>
                    <a:lnTo>
                      <a:pt x="214" y="243"/>
                    </a:lnTo>
                    <a:lnTo>
                      <a:pt x="209" y="235"/>
                    </a:lnTo>
                    <a:lnTo>
                      <a:pt x="209" y="232"/>
                    </a:lnTo>
                    <a:lnTo>
                      <a:pt x="214" y="232"/>
                    </a:lnTo>
                    <a:lnTo>
                      <a:pt x="214" y="229"/>
                    </a:lnTo>
                    <a:lnTo>
                      <a:pt x="206" y="224"/>
                    </a:lnTo>
                    <a:lnTo>
                      <a:pt x="209" y="224"/>
                    </a:lnTo>
                    <a:lnTo>
                      <a:pt x="209" y="221"/>
                    </a:lnTo>
                    <a:lnTo>
                      <a:pt x="214" y="221"/>
                    </a:lnTo>
                    <a:lnTo>
                      <a:pt x="209" y="218"/>
                    </a:lnTo>
                    <a:lnTo>
                      <a:pt x="206" y="218"/>
                    </a:lnTo>
                    <a:lnTo>
                      <a:pt x="204" y="212"/>
                    </a:lnTo>
                    <a:lnTo>
                      <a:pt x="196" y="209"/>
                    </a:lnTo>
                    <a:lnTo>
                      <a:pt x="196" y="207"/>
                    </a:lnTo>
                    <a:lnTo>
                      <a:pt x="188" y="209"/>
                    </a:lnTo>
                    <a:lnTo>
                      <a:pt x="186" y="209"/>
                    </a:lnTo>
                    <a:lnTo>
                      <a:pt x="183" y="207"/>
                    </a:lnTo>
                    <a:lnTo>
                      <a:pt x="183" y="204"/>
                    </a:lnTo>
                    <a:lnTo>
                      <a:pt x="186" y="198"/>
                    </a:lnTo>
                    <a:lnTo>
                      <a:pt x="183" y="198"/>
                    </a:lnTo>
                    <a:lnTo>
                      <a:pt x="183" y="192"/>
                    </a:lnTo>
                    <a:lnTo>
                      <a:pt x="180" y="190"/>
                    </a:lnTo>
                    <a:lnTo>
                      <a:pt x="178" y="190"/>
                    </a:lnTo>
                    <a:lnTo>
                      <a:pt x="175" y="190"/>
                    </a:lnTo>
                    <a:lnTo>
                      <a:pt x="173" y="187"/>
                    </a:lnTo>
                    <a:lnTo>
                      <a:pt x="168" y="190"/>
                    </a:lnTo>
                    <a:lnTo>
                      <a:pt x="165" y="190"/>
                    </a:lnTo>
                    <a:lnTo>
                      <a:pt x="163" y="187"/>
                    </a:lnTo>
                    <a:lnTo>
                      <a:pt x="160" y="187"/>
                    </a:lnTo>
                    <a:lnTo>
                      <a:pt x="157" y="187"/>
                    </a:lnTo>
                    <a:lnTo>
                      <a:pt x="155" y="187"/>
                    </a:lnTo>
                    <a:lnTo>
                      <a:pt x="155" y="184"/>
                    </a:lnTo>
                    <a:lnTo>
                      <a:pt x="149" y="184"/>
                    </a:lnTo>
                    <a:lnTo>
                      <a:pt x="147" y="184"/>
                    </a:lnTo>
                    <a:lnTo>
                      <a:pt x="144" y="184"/>
                    </a:lnTo>
                    <a:lnTo>
                      <a:pt x="144" y="187"/>
                    </a:lnTo>
                    <a:lnTo>
                      <a:pt x="142" y="187"/>
                    </a:lnTo>
                    <a:lnTo>
                      <a:pt x="139" y="184"/>
                    </a:lnTo>
                    <a:lnTo>
                      <a:pt x="137" y="184"/>
                    </a:lnTo>
                    <a:lnTo>
                      <a:pt x="129" y="184"/>
                    </a:lnTo>
                    <a:lnTo>
                      <a:pt x="119" y="181"/>
                    </a:lnTo>
                    <a:lnTo>
                      <a:pt x="116" y="178"/>
                    </a:lnTo>
                    <a:lnTo>
                      <a:pt x="103" y="170"/>
                    </a:lnTo>
                    <a:lnTo>
                      <a:pt x="39" y="159"/>
                    </a:lnTo>
                    <a:lnTo>
                      <a:pt x="26" y="156"/>
                    </a:lnTo>
                    <a:lnTo>
                      <a:pt x="24" y="150"/>
                    </a:lnTo>
                    <a:lnTo>
                      <a:pt x="24" y="147"/>
                    </a:lnTo>
                    <a:lnTo>
                      <a:pt x="21" y="142"/>
                    </a:lnTo>
                    <a:lnTo>
                      <a:pt x="18" y="136"/>
                    </a:lnTo>
                    <a:lnTo>
                      <a:pt x="11" y="136"/>
                    </a:lnTo>
                    <a:lnTo>
                      <a:pt x="11" y="133"/>
                    </a:lnTo>
                    <a:lnTo>
                      <a:pt x="8" y="133"/>
                    </a:lnTo>
                    <a:lnTo>
                      <a:pt x="8" y="127"/>
                    </a:lnTo>
                    <a:lnTo>
                      <a:pt x="3" y="133"/>
                    </a:lnTo>
                    <a:lnTo>
                      <a:pt x="0" y="127"/>
                    </a:lnTo>
                    <a:lnTo>
                      <a:pt x="29" y="113"/>
                    </a:lnTo>
                    <a:lnTo>
                      <a:pt x="39" y="99"/>
                    </a:lnTo>
                    <a:lnTo>
                      <a:pt x="47" y="94"/>
                    </a:lnTo>
                    <a:lnTo>
                      <a:pt x="78" y="85"/>
                    </a:lnTo>
                    <a:lnTo>
                      <a:pt x="88" y="77"/>
                    </a:lnTo>
                    <a:lnTo>
                      <a:pt x="95" y="68"/>
                    </a:lnTo>
                    <a:lnTo>
                      <a:pt x="106" y="68"/>
                    </a:lnTo>
                    <a:lnTo>
                      <a:pt x="109" y="63"/>
                    </a:lnTo>
                    <a:lnTo>
                      <a:pt x="111" y="54"/>
                    </a:lnTo>
                    <a:lnTo>
                      <a:pt x="134" y="37"/>
                    </a:lnTo>
                    <a:lnTo>
                      <a:pt x="134" y="48"/>
                    </a:lnTo>
                    <a:lnTo>
                      <a:pt x="142" y="51"/>
                    </a:lnTo>
                    <a:lnTo>
                      <a:pt x="142" y="60"/>
                    </a:lnTo>
                    <a:lnTo>
                      <a:pt x="147" y="63"/>
                    </a:lnTo>
                    <a:lnTo>
                      <a:pt x="147" y="74"/>
                    </a:lnTo>
                    <a:lnTo>
                      <a:pt x="147" y="79"/>
                    </a:lnTo>
                    <a:lnTo>
                      <a:pt x="149" y="91"/>
                    </a:lnTo>
                    <a:lnTo>
                      <a:pt x="168" y="68"/>
                    </a:lnTo>
                    <a:lnTo>
                      <a:pt x="168" y="74"/>
                    </a:lnTo>
                    <a:lnTo>
                      <a:pt x="180" y="71"/>
                    </a:lnTo>
                    <a:lnTo>
                      <a:pt x="188" y="71"/>
                    </a:lnTo>
                    <a:lnTo>
                      <a:pt x="209" y="77"/>
                    </a:lnTo>
                    <a:lnTo>
                      <a:pt x="234" y="116"/>
                    </a:lnTo>
                    <a:lnTo>
                      <a:pt x="255" y="116"/>
                    </a:lnTo>
                    <a:lnTo>
                      <a:pt x="263" y="108"/>
                    </a:lnTo>
                    <a:lnTo>
                      <a:pt x="276" y="119"/>
                    </a:lnTo>
                    <a:lnTo>
                      <a:pt x="281" y="113"/>
                    </a:lnTo>
                    <a:lnTo>
                      <a:pt x="294" y="119"/>
                    </a:lnTo>
                    <a:lnTo>
                      <a:pt x="304" y="102"/>
                    </a:lnTo>
                    <a:lnTo>
                      <a:pt x="325" y="85"/>
                    </a:lnTo>
                    <a:lnTo>
                      <a:pt x="332" y="85"/>
                    </a:lnTo>
                    <a:lnTo>
                      <a:pt x="350" y="79"/>
                    </a:lnTo>
                    <a:lnTo>
                      <a:pt x="376" y="79"/>
                    </a:lnTo>
                    <a:lnTo>
                      <a:pt x="396" y="68"/>
                    </a:lnTo>
                    <a:lnTo>
                      <a:pt x="417" y="63"/>
                    </a:lnTo>
                    <a:lnTo>
                      <a:pt x="412" y="74"/>
                    </a:lnTo>
                    <a:lnTo>
                      <a:pt x="414" y="91"/>
                    </a:lnTo>
                    <a:lnTo>
                      <a:pt x="414" y="96"/>
                    </a:lnTo>
                    <a:lnTo>
                      <a:pt x="417" y="99"/>
                    </a:lnTo>
                    <a:lnTo>
                      <a:pt x="422" y="96"/>
                    </a:lnTo>
                    <a:lnTo>
                      <a:pt x="433" y="99"/>
                    </a:lnTo>
                    <a:lnTo>
                      <a:pt x="448" y="94"/>
                    </a:lnTo>
                    <a:lnTo>
                      <a:pt x="450" y="102"/>
                    </a:lnTo>
                    <a:lnTo>
                      <a:pt x="461" y="94"/>
                    </a:lnTo>
                    <a:lnTo>
                      <a:pt x="471" y="91"/>
                    </a:lnTo>
                    <a:lnTo>
                      <a:pt x="482" y="119"/>
                    </a:lnTo>
                    <a:lnTo>
                      <a:pt x="476" y="125"/>
                    </a:lnTo>
                    <a:lnTo>
                      <a:pt x="479" y="127"/>
                    </a:lnTo>
                    <a:lnTo>
                      <a:pt x="489" y="125"/>
                    </a:lnTo>
                    <a:lnTo>
                      <a:pt x="497" y="133"/>
                    </a:lnTo>
                    <a:lnTo>
                      <a:pt x="494" y="136"/>
                    </a:lnTo>
                    <a:lnTo>
                      <a:pt x="499" y="142"/>
                    </a:lnTo>
                    <a:lnTo>
                      <a:pt x="510" y="144"/>
                    </a:lnTo>
                    <a:lnTo>
                      <a:pt x="510" y="150"/>
                    </a:lnTo>
                    <a:lnTo>
                      <a:pt x="492" y="150"/>
                    </a:lnTo>
                    <a:lnTo>
                      <a:pt x="474" y="150"/>
                    </a:lnTo>
                    <a:lnTo>
                      <a:pt x="461" y="156"/>
                    </a:lnTo>
                    <a:lnTo>
                      <a:pt x="453" y="147"/>
                    </a:lnTo>
                    <a:lnTo>
                      <a:pt x="448" y="147"/>
                    </a:lnTo>
                    <a:lnTo>
                      <a:pt x="448" y="170"/>
                    </a:lnTo>
                    <a:lnTo>
                      <a:pt x="435" y="167"/>
                    </a:lnTo>
                    <a:lnTo>
                      <a:pt x="417" y="156"/>
                    </a:lnTo>
                    <a:lnTo>
                      <a:pt x="394" y="147"/>
                    </a:lnTo>
                    <a:lnTo>
                      <a:pt x="381" y="147"/>
                    </a:lnTo>
                    <a:lnTo>
                      <a:pt x="373" y="167"/>
                    </a:lnTo>
                    <a:lnTo>
                      <a:pt x="358" y="167"/>
                    </a:lnTo>
                    <a:close/>
                    <a:moveTo>
                      <a:pt x="512" y="142"/>
                    </a:moveTo>
                    <a:lnTo>
                      <a:pt x="515" y="144"/>
                    </a:lnTo>
                    <a:lnTo>
                      <a:pt x="517" y="142"/>
                    </a:lnTo>
                    <a:lnTo>
                      <a:pt x="525" y="139"/>
                    </a:lnTo>
                    <a:lnTo>
                      <a:pt x="525" y="136"/>
                    </a:lnTo>
                    <a:lnTo>
                      <a:pt x="520" y="133"/>
                    </a:lnTo>
                    <a:lnTo>
                      <a:pt x="528" y="127"/>
                    </a:lnTo>
                    <a:lnTo>
                      <a:pt x="530" y="133"/>
                    </a:lnTo>
                    <a:lnTo>
                      <a:pt x="536" y="139"/>
                    </a:lnTo>
                    <a:lnTo>
                      <a:pt x="543" y="142"/>
                    </a:lnTo>
                    <a:lnTo>
                      <a:pt x="538" y="150"/>
                    </a:lnTo>
                    <a:lnTo>
                      <a:pt x="533" y="150"/>
                    </a:lnTo>
                    <a:lnTo>
                      <a:pt x="530" y="147"/>
                    </a:lnTo>
                    <a:lnTo>
                      <a:pt x="517" y="150"/>
                    </a:lnTo>
                    <a:lnTo>
                      <a:pt x="512" y="144"/>
                    </a:lnTo>
                    <a:lnTo>
                      <a:pt x="510" y="147"/>
                    </a:lnTo>
                    <a:lnTo>
                      <a:pt x="512" y="142"/>
                    </a:lnTo>
                    <a:close/>
                    <a:moveTo>
                      <a:pt x="330" y="689"/>
                    </a:moveTo>
                    <a:lnTo>
                      <a:pt x="342" y="670"/>
                    </a:lnTo>
                    <a:lnTo>
                      <a:pt x="353" y="642"/>
                    </a:lnTo>
                    <a:lnTo>
                      <a:pt x="360" y="627"/>
                    </a:lnTo>
                    <a:lnTo>
                      <a:pt x="363" y="605"/>
                    </a:lnTo>
                    <a:lnTo>
                      <a:pt x="368" y="563"/>
                    </a:lnTo>
                    <a:lnTo>
                      <a:pt x="358" y="520"/>
                    </a:lnTo>
                    <a:lnTo>
                      <a:pt x="337" y="478"/>
                    </a:lnTo>
                    <a:lnTo>
                      <a:pt x="332" y="458"/>
                    </a:lnTo>
                    <a:lnTo>
                      <a:pt x="337" y="441"/>
                    </a:lnTo>
                    <a:lnTo>
                      <a:pt x="340" y="441"/>
                    </a:lnTo>
                    <a:lnTo>
                      <a:pt x="337" y="441"/>
                    </a:lnTo>
                    <a:lnTo>
                      <a:pt x="337" y="436"/>
                    </a:lnTo>
                    <a:lnTo>
                      <a:pt x="335" y="422"/>
                    </a:lnTo>
                    <a:lnTo>
                      <a:pt x="330" y="407"/>
                    </a:lnTo>
                    <a:lnTo>
                      <a:pt x="337" y="393"/>
                    </a:lnTo>
                    <a:lnTo>
                      <a:pt x="342" y="371"/>
                    </a:lnTo>
                    <a:lnTo>
                      <a:pt x="342" y="351"/>
                    </a:lnTo>
                    <a:lnTo>
                      <a:pt x="340" y="328"/>
                    </a:lnTo>
                    <a:lnTo>
                      <a:pt x="353" y="320"/>
                    </a:lnTo>
                    <a:lnTo>
                      <a:pt x="355" y="317"/>
                    </a:lnTo>
                    <a:lnTo>
                      <a:pt x="353" y="308"/>
                    </a:lnTo>
                    <a:lnTo>
                      <a:pt x="355" y="300"/>
                    </a:lnTo>
                    <a:lnTo>
                      <a:pt x="373" y="289"/>
                    </a:lnTo>
                    <a:lnTo>
                      <a:pt x="384" y="263"/>
                    </a:lnTo>
                    <a:lnTo>
                      <a:pt x="391" y="263"/>
                    </a:lnTo>
                    <a:lnTo>
                      <a:pt x="384" y="291"/>
                    </a:lnTo>
                    <a:lnTo>
                      <a:pt x="389" y="311"/>
                    </a:lnTo>
                    <a:lnTo>
                      <a:pt x="396" y="311"/>
                    </a:lnTo>
                    <a:lnTo>
                      <a:pt x="402" y="300"/>
                    </a:lnTo>
                    <a:lnTo>
                      <a:pt x="407" y="283"/>
                    </a:lnTo>
                    <a:lnTo>
                      <a:pt x="402" y="255"/>
                    </a:lnTo>
                    <a:lnTo>
                      <a:pt x="402" y="249"/>
                    </a:lnTo>
                    <a:lnTo>
                      <a:pt x="409" y="243"/>
                    </a:lnTo>
                    <a:lnTo>
                      <a:pt x="422" y="232"/>
                    </a:lnTo>
                    <a:lnTo>
                      <a:pt x="433" y="232"/>
                    </a:lnTo>
                    <a:lnTo>
                      <a:pt x="438" y="226"/>
                    </a:lnTo>
                    <a:lnTo>
                      <a:pt x="422" y="224"/>
                    </a:lnTo>
                    <a:lnTo>
                      <a:pt x="420" y="209"/>
                    </a:lnTo>
                    <a:lnTo>
                      <a:pt x="422" y="204"/>
                    </a:lnTo>
                    <a:lnTo>
                      <a:pt x="430" y="192"/>
                    </a:lnTo>
                    <a:lnTo>
                      <a:pt x="430" y="187"/>
                    </a:lnTo>
                    <a:lnTo>
                      <a:pt x="448" y="181"/>
                    </a:lnTo>
                    <a:lnTo>
                      <a:pt x="471" y="192"/>
                    </a:lnTo>
                    <a:lnTo>
                      <a:pt x="479" y="190"/>
                    </a:lnTo>
                    <a:lnTo>
                      <a:pt x="492" y="192"/>
                    </a:lnTo>
                    <a:lnTo>
                      <a:pt x="497" y="201"/>
                    </a:lnTo>
                    <a:lnTo>
                      <a:pt x="499" y="209"/>
                    </a:lnTo>
                    <a:lnTo>
                      <a:pt x="515" y="207"/>
                    </a:lnTo>
                    <a:lnTo>
                      <a:pt x="528" y="218"/>
                    </a:lnTo>
                    <a:lnTo>
                      <a:pt x="533" y="212"/>
                    </a:lnTo>
                    <a:lnTo>
                      <a:pt x="543" y="221"/>
                    </a:lnTo>
                    <a:lnTo>
                      <a:pt x="548" y="221"/>
                    </a:lnTo>
                    <a:lnTo>
                      <a:pt x="551" y="224"/>
                    </a:lnTo>
                    <a:lnTo>
                      <a:pt x="558" y="229"/>
                    </a:lnTo>
                    <a:lnTo>
                      <a:pt x="556" y="229"/>
                    </a:lnTo>
                    <a:lnTo>
                      <a:pt x="558" y="235"/>
                    </a:lnTo>
                    <a:lnTo>
                      <a:pt x="569" y="249"/>
                    </a:lnTo>
                    <a:lnTo>
                      <a:pt x="556" y="255"/>
                    </a:lnTo>
                    <a:lnTo>
                      <a:pt x="558" y="257"/>
                    </a:lnTo>
                    <a:lnTo>
                      <a:pt x="556" y="263"/>
                    </a:lnTo>
                    <a:lnTo>
                      <a:pt x="558" y="272"/>
                    </a:lnTo>
                    <a:lnTo>
                      <a:pt x="571" y="277"/>
                    </a:lnTo>
                    <a:lnTo>
                      <a:pt x="574" y="294"/>
                    </a:lnTo>
                    <a:lnTo>
                      <a:pt x="574" y="317"/>
                    </a:lnTo>
                    <a:lnTo>
                      <a:pt x="574" y="340"/>
                    </a:lnTo>
                    <a:lnTo>
                      <a:pt x="564" y="354"/>
                    </a:lnTo>
                    <a:lnTo>
                      <a:pt x="558" y="362"/>
                    </a:lnTo>
                    <a:lnTo>
                      <a:pt x="558" y="376"/>
                    </a:lnTo>
                    <a:lnTo>
                      <a:pt x="553" y="385"/>
                    </a:lnTo>
                    <a:lnTo>
                      <a:pt x="538" y="393"/>
                    </a:lnTo>
                    <a:lnTo>
                      <a:pt x="536" y="399"/>
                    </a:lnTo>
                    <a:lnTo>
                      <a:pt x="538" y="424"/>
                    </a:lnTo>
                    <a:lnTo>
                      <a:pt x="558" y="436"/>
                    </a:lnTo>
                    <a:lnTo>
                      <a:pt x="564" y="436"/>
                    </a:lnTo>
                    <a:lnTo>
                      <a:pt x="571" y="419"/>
                    </a:lnTo>
                    <a:lnTo>
                      <a:pt x="574" y="419"/>
                    </a:lnTo>
                    <a:lnTo>
                      <a:pt x="574" y="416"/>
                    </a:lnTo>
                    <a:lnTo>
                      <a:pt x="579" y="402"/>
                    </a:lnTo>
                    <a:lnTo>
                      <a:pt x="584" y="390"/>
                    </a:lnTo>
                    <a:lnTo>
                      <a:pt x="612" y="371"/>
                    </a:lnTo>
                    <a:lnTo>
                      <a:pt x="625" y="373"/>
                    </a:lnTo>
                    <a:lnTo>
                      <a:pt x="631" y="379"/>
                    </a:lnTo>
                    <a:lnTo>
                      <a:pt x="644" y="399"/>
                    </a:lnTo>
                    <a:lnTo>
                      <a:pt x="646" y="407"/>
                    </a:lnTo>
                    <a:lnTo>
                      <a:pt x="661" y="470"/>
                    </a:lnTo>
                    <a:lnTo>
                      <a:pt x="672" y="498"/>
                    </a:lnTo>
                    <a:lnTo>
                      <a:pt x="669" y="506"/>
                    </a:lnTo>
                    <a:lnTo>
                      <a:pt x="669" y="523"/>
                    </a:lnTo>
                    <a:lnTo>
                      <a:pt x="669" y="540"/>
                    </a:lnTo>
                    <a:lnTo>
                      <a:pt x="656" y="540"/>
                    </a:lnTo>
                    <a:lnTo>
                      <a:pt x="656" y="534"/>
                    </a:lnTo>
                    <a:lnTo>
                      <a:pt x="651" y="534"/>
                    </a:lnTo>
                    <a:lnTo>
                      <a:pt x="644" y="543"/>
                    </a:lnTo>
                    <a:lnTo>
                      <a:pt x="646" y="543"/>
                    </a:lnTo>
                    <a:lnTo>
                      <a:pt x="641" y="557"/>
                    </a:lnTo>
                    <a:lnTo>
                      <a:pt x="644" y="565"/>
                    </a:lnTo>
                    <a:lnTo>
                      <a:pt x="641" y="574"/>
                    </a:lnTo>
                    <a:lnTo>
                      <a:pt x="625" y="588"/>
                    </a:lnTo>
                    <a:lnTo>
                      <a:pt x="623" y="608"/>
                    </a:lnTo>
                    <a:lnTo>
                      <a:pt x="623" y="619"/>
                    </a:lnTo>
                    <a:lnTo>
                      <a:pt x="605" y="658"/>
                    </a:lnTo>
                    <a:lnTo>
                      <a:pt x="579" y="661"/>
                    </a:lnTo>
                    <a:lnTo>
                      <a:pt x="571" y="664"/>
                    </a:lnTo>
                    <a:lnTo>
                      <a:pt x="533" y="673"/>
                    </a:lnTo>
                    <a:lnTo>
                      <a:pt x="530" y="673"/>
                    </a:lnTo>
                    <a:lnTo>
                      <a:pt x="497" y="678"/>
                    </a:lnTo>
                    <a:lnTo>
                      <a:pt x="494" y="670"/>
                    </a:lnTo>
                    <a:lnTo>
                      <a:pt x="492" y="670"/>
                    </a:lnTo>
                    <a:lnTo>
                      <a:pt x="461" y="675"/>
                    </a:lnTo>
                    <a:lnTo>
                      <a:pt x="453" y="675"/>
                    </a:lnTo>
                    <a:lnTo>
                      <a:pt x="422" y="678"/>
                    </a:lnTo>
                    <a:lnTo>
                      <a:pt x="412" y="678"/>
                    </a:lnTo>
                    <a:lnTo>
                      <a:pt x="391" y="681"/>
                    </a:lnTo>
                    <a:lnTo>
                      <a:pt x="376" y="684"/>
                    </a:lnTo>
                    <a:lnTo>
                      <a:pt x="353" y="689"/>
                    </a:lnTo>
                    <a:lnTo>
                      <a:pt x="330" y="689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393">
                <a:extLst>
                  <a:ext uri="{FF2B5EF4-FFF2-40B4-BE49-F238E27FC236}">
                    <a16:creationId xmlns:a16="http://schemas.microsoft.com/office/drawing/2014/main" id="{BC98E3DA-D417-432A-9679-BD2051DFBE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" y="992"/>
                <a:ext cx="67" cy="63"/>
              </a:xfrm>
              <a:custGeom>
                <a:avLst/>
                <a:gdLst>
                  <a:gd name="T0" fmla="*/ 8 w 67"/>
                  <a:gd name="T1" fmla="*/ 29 h 63"/>
                  <a:gd name="T2" fmla="*/ 10 w 67"/>
                  <a:gd name="T3" fmla="*/ 20 h 63"/>
                  <a:gd name="T4" fmla="*/ 29 w 67"/>
                  <a:gd name="T5" fmla="*/ 9 h 63"/>
                  <a:gd name="T6" fmla="*/ 59 w 67"/>
                  <a:gd name="T7" fmla="*/ 0 h 63"/>
                  <a:gd name="T8" fmla="*/ 67 w 67"/>
                  <a:gd name="T9" fmla="*/ 9 h 63"/>
                  <a:gd name="T10" fmla="*/ 64 w 67"/>
                  <a:gd name="T11" fmla="*/ 12 h 63"/>
                  <a:gd name="T12" fmla="*/ 49 w 67"/>
                  <a:gd name="T13" fmla="*/ 15 h 63"/>
                  <a:gd name="T14" fmla="*/ 29 w 67"/>
                  <a:gd name="T15" fmla="*/ 37 h 63"/>
                  <a:gd name="T16" fmla="*/ 15 w 67"/>
                  <a:gd name="T17" fmla="*/ 63 h 63"/>
                  <a:gd name="T18" fmla="*/ 10 w 67"/>
                  <a:gd name="T19" fmla="*/ 51 h 63"/>
                  <a:gd name="T20" fmla="*/ 3 w 67"/>
                  <a:gd name="T21" fmla="*/ 48 h 63"/>
                  <a:gd name="T22" fmla="*/ 0 w 67"/>
                  <a:gd name="T23" fmla="*/ 34 h 63"/>
                  <a:gd name="T24" fmla="*/ 8 w 67"/>
                  <a:gd name="T25" fmla="*/ 2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" h="63">
                    <a:moveTo>
                      <a:pt x="8" y="29"/>
                    </a:moveTo>
                    <a:lnTo>
                      <a:pt x="10" y="20"/>
                    </a:lnTo>
                    <a:lnTo>
                      <a:pt x="29" y="9"/>
                    </a:lnTo>
                    <a:lnTo>
                      <a:pt x="59" y="0"/>
                    </a:lnTo>
                    <a:lnTo>
                      <a:pt x="67" y="9"/>
                    </a:lnTo>
                    <a:lnTo>
                      <a:pt x="64" y="12"/>
                    </a:lnTo>
                    <a:lnTo>
                      <a:pt x="49" y="15"/>
                    </a:lnTo>
                    <a:lnTo>
                      <a:pt x="29" y="37"/>
                    </a:lnTo>
                    <a:lnTo>
                      <a:pt x="15" y="63"/>
                    </a:lnTo>
                    <a:lnTo>
                      <a:pt x="10" y="51"/>
                    </a:lnTo>
                    <a:lnTo>
                      <a:pt x="3" y="48"/>
                    </a:lnTo>
                    <a:lnTo>
                      <a:pt x="0" y="34"/>
                    </a:lnTo>
                    <a:lnTo>
                      <a:pt x="8" y="29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Freeform 394">
                <a:extLst>
                  <a:ext uri="{FF2B5EF4-FFF2-40B4-BE49-F238E27FC236}">
                    <a16:creationId xmlns:a16="http://schemas.microsoft.com/office/drawing/2014/main" id="{FA93FDD9-37DB-4469-A2F8-52C6429E1A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" y="1029"/>
                <a:ext cx="510" cy="252"/>
              </a:xfrm>
              <a:custGeom>
                <a:avLst/>
                <a:gdLst>
                  <a:gd name="T0" fmla="*/ 353 w 510"/>
                  <a:gd name="T1" fmla="*/ 138 h 252"/>
                  <a:gd name="T2" fmla="*/ 322 w 510"/>
                  <a:gd name="T3" fmla="*/ 144 h 252"/>
                  <a:gd name="T4" fmla="*/ 306 w 510"/>
                  <a:gd name="T5" fmla="*/ 164 h 252"/>
                  <a:gd name="T6" fmla="*/ 301 w 510"/>
                  <a:gd name="T7" fmla="*/ 181 h 252"/>
                  <a:gd name="T8" fmla="*/ 301 w 510"/>
                  <a:gd name="T9" fmla="*/ 155 h 252"/>
                  <a:gd name="T10" fmla="*/ 263 w 510"/>
                  <a:gd name="T11" fmla="*/ 175 h 252"/>
                  <a:gd name="T12" fmla="*/ 232 w 510"/>
                  <a:gd name="T13" fmla="*/ 246 h 252"/>
                  <a:gd name="T14" fmla="*/ 219 w 510"/>
                  <a:gd name="T15" fmla="*/ 246 h 252"/>
                  <a:gd name="T16" fmla="*/ 222 w 510"/>
                  <a:gd name="T17" fmla="*/ 235 h 252"/>
                  <a:gd name="T18" fmla="*/ 222 w 510"/>
                  <a:gd name="T19" fmla="*/ 218 h 252"/>
                  <a:gd name="T20" fmla="*/ 209 w 510"/>
                  <a:gd name="T21" fmla="*/ 226 h 252"/>
                  <a:gd name="T22" fmla="*/ 206 w 510"/>
                  <a:gd name="T23" fmla="*/ 212 h 252"/>
                  <a:gd name="T24" fmla="*/ 209 w 510"/>
                  <a:gd name="T25" fmla="*/ 198 h 252"/>
                  <a:gd name="T26" fmla="*/ 214 w 510"/>
                  <a:gd name="T27" fmla="*/ 192 h 252"/>
                  <a:gd name="T28" fmla="*/ 209 w 510"/>
                  <a:gd name="T29" fmla="*/ 184 h 252"/>
                  <a:gd name="T30" fmla="*/ 206 w 510"/>
                  <a:gd name="T31" fmla="*/ 181 h 252"/>
                  <a:gd name="T32" fmla="*/ 196 w 510"/>
                  <a:gd name="T33" fmla="*/ 170 h 252"/>
                  <a:gd name="T34" fmla="*/ 183 w 510"/>
                  <a:gd name="T35" fmla="*/ 170 h 252"/>
                  <a:gd name="T36" fmla="*/ 183 w 510"/>
                  <a:gd name="T37" fmla="*/ 161 h 252"/>
                  <a:gd name="T38" fmla="*/ 178 w 510"/>
                  <a:gd name="T39" fmla="*/ 153 h 252"/>
                  <a:gd name="T40" fmla="*/ 168 w 510"/>
                  <a:gd name="T41" fmla="*/ 153 h 252"/>
                  <a:gd name="T42" fmla="*/ 160 w 510"/>
                  <a:gd name="T43" fmla="*/ 150 h 252"/>
                  <a:gd name="T44" fmla="*/ 155 w 510"/>
                  <a:gd name="T45" fmla="*/ 147 h 252"/>
                  <a:gd name="T46" fmla="*/ 144 w 510"/>
                  <a:gd name="T47" fmla="*/ 147 h 252"/>
                  <a:gd name="T48" fmla="*/ 139 w 510"/>
                  <a:gd name="T49" fmla="*/ 147 h 252"/>
                  <a:gd name="T50" fmla="*/ 119 w 510"/>
                  <a:gd name="T51" fmla="*/ 144 h 252"/>
                  <a:gd name="T52" fmla="*/ 39 w 510"/>
                  <a:gd name="T53" fmla="*/ 122 h 252"/>
                  <a:gd name="T54" fmla="*/ 24 w 510"/>
                  <a:gd name="T55" fmla="*/ 110 h 252"/>
                  <a:gd name="T56" fmla="*/ 11 w 510"/>
                  <a:gd name="T57" fmla="*/ 99 h 252"/>
                  <a:gd name="T58" fmla="*/ 8 w 510"/>
                  <a:gd name="T59" fmla="*/ 90 h 252"/>
                  <a:gd name="T60" fmla="*/ 29 w 510"/>
                  <a:gd name="T61" fmla="*/ 76 h 252"/>
                  <a:gd name="T62" fmla="*/ 78 w 510"/>
                  <a:gd name="T63" fmla="*/ 48 h 252"/>
                  <a:gd name="T64" fmla="*/ 106 w 510"/>
                  <a:gd name="T65" fmla="*/ 31 h 252"/>
                  <a:gd name="T66" fmla="*/ 134 w 510"/>
                  <a:gd name="T67" fmla="*/ 0 h 252"/>
                  <a:gd name="T68" fmla="*/ 142 w 510"/>
                  <a:gd name="T69" fmla="*/ 23 h 252"/>
                  <a:gd name="T70" fmla="*/ 147 w 510"/>
                  <a:gd name="T71" fmla="*/ 42 h 252"/>
                  <a:gd name="T72" fmla="*/ 168 w 510"/>
                  <a:gd name="T73" fmla="*/ 37 h 252"/>
                  <a:gd name="T74" fmla="*/ 209 w 510"/>
                  <a:gd name="T75" fmla="*/ 40 h 252"/>
                  <a:gd name="T76" fmla="*/ 263 w 510"/>
                  <a:gd name="T77" fmla="*/ 71 h 252"/>
                  <a:gd name="T78" fmla="*/ 294 w 510"/>
                  <a:gd name="T79" fmla="*/ 82 h 252"/>
                  <a:gd name="T80" fmla="*/ 332 w 510"/>
                  <a:gd name="T81" fmla="*/ 48 h 252"/>
                  <a:gd name="T82" fmla="*/ 396 w 510"/>
                  <a:gd name="T83" fmla="*/ 31 h 252"/>
                  <a:gd name="T84" fmla="*/ 414 w 510"/>
                  <a:gd name="T85" fmla="*/ 54 h 252"/>
                  <a:gd name="T86" fmla="*/ 422 w 510"/>
                  <a:gd name="T87" fmla="*/ 59 h 252"/>
                  <a:gd name="T88" fmla="*/ 450 w 510"/>
                  <a:gd name="T89" fmla="*/ 65 h 252"/>
                  <a:gd name="T90" fmla="*/ 482 w 510"/>
                  <a:gd name="T91" fmla="*/ 82 h 252"/>
                  <a:gd name="T92" fmla="*/ 489 w 510"/>
                  <a:gd name="T93" fmla="*/ 88 h 252"/>
                  <a:gd name="T94" fmla="*/ 499 w 510"/>
                  <a:gd name="T95" fmla="*/ 105 h 252"/>
                  <a:gd name="T96" fmla="*/ 492 w 510"/>
                  <a:gd name="T97" fmla="*/ 113 h 252"/>
                  <a:gd name="T98" fmla="*/ 453 w 510"/>
                  <a:gd name="T99" fmla="*/ 110 h 252"/>
                  <a:gd name="T100" fmla="*/ 435 w 510"/>
                  <a:gd name="T101" fmla="*/ 130 h 252"/>
                  <a:gd name="T102" fmla="*/ 381 w 510"/>
                  <a:gd name="T103" fmla="*/ 11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10" h="252">
                    <a:moveTo>
                      <a:pt x="358" y="130"/>
                    </a:moveTo>
                    <a:lnTo>
                      <a:pt x="353" y="133"/>
                    </a:lnTo>
                    <a:lnTo>
                      <a:pt x="353" y="138"/>
                    </a:lnTo>
                    <a:lnTo>
                      <a:pt x="340" y="133"/>
                    </a:lnTo>
                    <a:lnTo>
                      <a:pt x="325" y="138"/>
                    </a:lnTo>
                    <a:lnTo>
                      <a:pt x="322" y="144"/>
                    </a:lnTo>
                    <a:lnTo>
                      <a:pt x="322" y="153"/>
                    </a:lnTo>
                    <a:lnTo>
                      <a:pt x="314" y="164"/>
                    </a:lnTo>
                    <a:lnTo>
                      <a:pt x="306" y="164"/>
                    </a:lnTo>
                    <a:lnTo>
                      <a:pt x="306" y="167"/>
                    </a:lnTo>
                    <a:lnTo>
                      <a:pt x="304" y="170"/>
                    </a:lnTo>
                    <a:lnTo>
                      <a:pt x="301" y="181"/>
                    </a:lnTo>
                    <a:lnTo>
                      <a:pt x="296" y="181"/>
                    </a:lnTo>
                    <a:lnTo>
                      <a:pt x="296" y="172"/>
                    </a:lnTo>
                    <a:lnTo>
                      <a:pt x="301" y="155"/>
                    </a:lnTo>
                    <a:lnTo>
                      <a:pt x="291" y="155"/>
                    </a:lnTo>
                    <a:lnTo>
                      <a:pt x="278" y="172"/>
                    </a:lnTo>
                    <a:lnTo>
                      <a:pt x="263" y="175"/>
                    </a:lnTo>
                    <a:lnTo>
                      <a:pt x="255" y="195"/>
                    </a:lnTo>
                    <a:lnTo>
                      <a:pt x="247" y="212"/>
                    </a:lnTo>
                    <a:lnTo>
                      <a:pt x="232" y="246"/>
                    </a:lnTo>
                    <a:lnTo>
                      <a:pt x="232" y="252"/>
                    </a:lnTo>
                    <a:lnTo>
                      <a:pt x="224" y="249"/>
                    </a:lnTo>
                    <a:lnTo>
                      <a:pt x="219" y="246"/>
                    </a:lnTo>
                    <a:lnTo>
                      <a:pt x="219" y="240"/>
                    </a:lnTo>
                    <a:lnTo>
                      <a:pt x="222" y="237"/>
                    </a:lnTo>
                    <a:lnTo>
                      <a:pt x="222" y="235"/>
                    </a:lnTo>
                    <a:lnTo>
                      <a:pt x="222" y="232"/>
                    </a:lnTo>
                    <a:lnTo>
                      <a:pt x="224" y="220"/>
                    </a:lnTo>
                    <a:lnTo>
                      <a:pt x="222" y="218"/>
                    </a:lnTo>
                    <a:lnTo>
                      <a:pt x="217" y="220"/>
                    </a:lnTo>
                    <a:lnTo>
                      <a:pt x="209" y="220"/>
                    </a:lnTo>
                    <a:lnTo>
                      <a:pt x="209" y="226"/>
                    </a:lnTo>
                    <a:lnTo>
                      <a:pt x="206" y="220"/>
                    </a:lnTo>
                    <a:lnTo>
                      <a:pt x="209" y="215"/>
                    </a:lnTo>
                    <a:lnTo>
                      <a:pt x="206" y="212"/>
                    </a:lnTo>
                    <a:lnTo>
                      <a:pt x="209" y="209"/>
                    </a:lnTo>
                    <a:lnTo>
                      <a:pt x="214" y="206"/>
                    </a:lnTo>
                    <a:lnTo>
                      <a:pt x="209" y="198"/>
                    </a:lnTo>
                    <a:lnTo>
                      <a:pt x="209" y="195"/>
                    </a:lnTo>
                    <a:lnTo>
                      <a:pt x="214" y="195"/>
                    </a:lnTo>
                    <a:lnTo>
                      <a:pt x="214" y="192"/>
                    </a:lnTo>
                    <a:lnTo>
                      <a:pt x="206" y="187"/>
                    </a:lnTo>
                    <a:lnTo>
                      <a:pt x="209" y="187"/>
                    </a:lnTo>
                    <a:lnTo>
                      <a:pt x="209" y="184"/>
                    </a:lnTo>
                    <a:lnTo>
                      <a:pt x="214" y="184"/>
                    </a:lnTo>
                    <a:lnTo>
                      <a:pt x="209" y="181"/>
                    </a:lnTo>
                    <a:lnTo>
                      <a:pt x="206" y="181"/>
                    </a:lnTo>
                    <a:lnTo>
                      <a:pt x="204" y="175"/>
                    </a:lnTo>
                    <a:lnTo>
                      <a:pt x="196" y="172"/>
                    </a:lnTo>
                    <a:lnTo>
                      <a:pt x="196" y="170"/>
                    </a:lnTo>
                    <a:lnTo>
                      <a:pt x="188" y="172"/>
                    </a:lnTo>
                    <a:lnTo>
                      <a:pt x="186" y="172"/>
                    </a:lnTo>
                    <a:lnTo>
                      <a:pt x="183" y="170"/>
                    </a:lnTo>
                    <a:lnTo>
                      <a:pt x="183" y="167"/>
                    </a:lnTo>
                    <a:lnTo>
                      <a:pt x="186" y="161"/>
                    </a:lnTo>
                    <a:lnTo>
                      <a:pt x="183" y="161"/>
                    </a:lnTo>
                    <a:lnTo>
                      <a:pt x="183" y="155"/>
                    </a:lnTo>
                    <a:lnTo>
                      <a:pt x="180" y="153"/>
                    </a:lnTo>
                    <a:lnTo>
                      <a:pt x="178" y="153"/>
                    </a:lnTo>
                    <a:lnTo>
                      <a:pt x="175" y="153"/>
                    </a:lnTo>
                    <a:lnTo>
                      <a:pt x="173" y="150"/>
                    </a:lnTo>
                    <a:lnTo>
                      <a:pt x="168" y="153"/>
                    </a:lnTo>
                    <a:lnTo>
                      <a:pt x="165" y="153"/>
                    </a:lnTo>
                    <a:lnTo>
                      <a:pt x="163" y="150"/>
                    </a:lnTo>
                    <a:lnTo>
                      <a:pt x="160" y="150"/>
                    </a:lnTo>
                    <a:lnTo>
                      <a:pt x="157" y="150"/>
                    </a:lnTo>
                    <a:lnTo>
                      <a:pt x="155" y="150"/>
                    </a:lnTo>
                    <a:lnTo>
                      <a:pt x="155" y="147"/>
                    </a:lnTo>
                    <a:lnTo>
                      <a:pt x="149" y="147"/>
                    </a:lnTo>
                    <a:lnTo>
                      <a:pt x="147" y="147"/>
                    </a:lnTo>
                    <a:lnTo>
                      <a:pt x="144" y="147"/>
                    </a:lnTo>
                    <a:lnTo>
                      <a:pt x="144" y="150"/>
                    </a:lnTo>
                    <a:lnTo>
                      <a:pt x="142" y="150"/>
                    </a:lnTo>
                    <a:lnTo>
                      <a:pt x="139" y="147"/>
                    </a:lnTo>
                    <a:lnTo>
                      <a:pt x="137" y="147"/>
                    </a:lnTo>
                    <a:lnTo>
                      <a:pt x="129" y="147"/>
                    </a:lnTo>
                    <a:lnTo>
                      <a:pt x="119" y="144"/>
                    </a:lnTo>
                    <a:lnTo>
                      <a:pt x="116" y="141"/>
                    </a:lnTo>
                    <a:lnTo>
                      <a:pt x="103" y="133"/>
                    </a:lnTo>
                    <a:lnTo>
                      <a:pt x="39" y="122"/>
                    </a:lnTo>
                    <a:lnTo>
                      <a:pt x="26" y="119"/>
                    </a:lnTo>
                    <a:lnTo>
                      <a:pt x="24" y="113"/>
                    </a:lnTo>
                    <a:lnTo>
                      <a:pt x="24" y="110"/>
                    </a:lnTo>
                    <a:lnTo>
                      <a:pt x="21" y="105"/>
                    </a:lnTo>
                    <a:lnTo>
                      <a:pt x="18" y="99"/>
                    </a:lnTo>
                    <a:lnTo>
                      <a:pt x="11" y="99"/>
                    </a:lnTo>
                    <a:lnTo>
                      <a:pt x="11" y="96"/>
                    </a:lnTo>
                    <a:lnTo>
                      <a:pt x="8" y="96"/>
                    </a:lnTo>
                    <a:lnTo>
                      <a:pt x="8" y="90"/>
                    </a:lnTo>
                    <a:lnTo>
                      <a:pt x="3" y="96"/>
                    </a:lnTo>
                    <a:lnTo>
                      <a:pt x="0" y="90"/>
                    </a:lnTo>
                    <a:lnTo>
                      <a:pt x="29" y="76"/>
                    </a:lnTo>
                    <a:lnTo>
                      <a:pt x="39" y="62"/>
                    </a:lnTo>
                    <a:lnTo>
                      <a:pt x="47" y="57"/>
                    </a:lnTo>
                    <a:lnTo>
                      <a:pt x="78" y="48"/>
                    </a:lnTo>
                    <a:lnTo>
                      <a:pt x="88" y="40"/>
                    </a:lnTo>
                    <a:lnTo>
                      <a:pt x="95" y="31"/>
                    </a:lnTo>
                    <a:lnTo>
                      <a:pt x="106" y="31"/>
                    </a:lnTo>
                    <a:lnTo>
                      <a:pt x="109" y="26"/>
                    </a:lnTo>
                    <a:lnTo>
                      <a:pt x="111" y="17"/>
                    </a:lnTo>
                    <a:lnTo>
                      <a:pt x="134" y="0"/>
                    </a:lnTo>
                    <a:lnTo>
                      <a:pt x="134" y="11"/>
                    </a:lnTo>
                    <a:lnTo>
                      <a:pt x="142" y="14"/>
                    </a:lnTo>
                    <a:lnTo>
                      <a:pt x="142" y="23"/>
                    </a:lnTo>
                    <a:lnTo>
                      <a:pt x="147" y="26"/>
                    </a:lnTo>
                    <a:lnTo>
                      <a:pt x="147" y="37"/>
                    </a:lnTo>
                    <a:lnTo>
                      <a:pt x="147" y="42"/>
                    </a:lnTo>
                    <a:lnTo>
                      <a:pt x="149" y="54"/>
                    </a:lnTo>
                    <a:lnTo>
                      <a:pt x="168" y="31"/>
                    </a:lnTo>
                    <a:lnTo>
                      <a:pt x="168" y="37"/>
                    </a:lnTo>
                    <a:lnTo>
                      <a:pt x="180" y="34"/>
                    </a:lnTo>
                    <a:lnTo>
                      <a:pt x="188" y="34"/>
                    </a:lnTo>
                    <a:lnTo>
                      <a:pt x="209" y="40"/>
                    </a:lnTo>
                    <a:lnTo>
                      <a:pt x="234" y="79"/>
                    </a:lnTo>
                    <a:lnTo>
                      <a:pt x="255" y="79"/>
                    </a:lnTo>
                    <a:lnTo>
                      <a:pt x="263" y="71"/>
                    </a:lnTo>
                    <a:lnTo>
                      <a:pt x="276" y="82"/>
                    </a:lnTo>
                    <a:lnTo>
                      <a:pt x="281" y="76"/>
                    </a:lnTo>
                    <a:lnTo>
                      <a:pt x="294" y="82"/>
                    </a:lnTo>
                    <a:lnTo>
                      <a:pt x="304" y="65"/>
                    </a:lnTo>
                    <a:lnTo>
                      <a:pt x="325" y="48"/>
                    </a:lnTo>
                    <a:lnTo>
                      <a:pt x="332" y="48"/>
                    </a:lnTo>
                    <a:lnTo>
                      <a:pt x="350" y="42"/>
                    </a:lnTo>
                    <a:lnTo>
                      <a:pt x="376" y="42"/>
                    </a:lnTo>
                    <a:lnTo>
                      <a:pt x="396" y="31"/>
                    </a:lnTo>
                    <a:lnTo>
                      <a:pt x="417" y="26"/>
                    </a:lnTo>
                    <a:lnTo>
                      <a:pt x="412" y="37"/>
                    </a:lnTo>
                    <a:lnTo>
                      <a:pt x="414" y="54"/>
                    </a:lnTo>
                    <a:lnTo>
                      <a:pt x="414" y="59"/>
                    </a:lnTo>
                    <a:lnTo>
                      <a:pt x="417" y="62"/>
                    </a:lnTo>
                    <a:lnTo>
                      <a:pt x="422" y="59"/>
                    </a:lnTo>
                    <a:lnTo>
                      <a:pt x="433" y="62"/>
                    </a:lnTo>
                    <a:lnTo>
                      <a:pt x="448" y="57"/>
                    </a:lnTo>
                    <a:lnTo>
                      <a:pt x="450" y="65"/>
                    </a:lnTo>
                    <a:lnTo>
                      <a:pt x="461" y="57"/>
                    </a:lnTo>
                    <a:lnTo>
                      <a:pt x="471" y="54"/>
                    </a:lnTo>
                    <a:lnTo>
                      <a:pt x="482" y="82"/>
                    </a:lnTo>
                    <a:lnTo>
                      <a:pt x="476" y="88"/>
                    </a:lnTo>
                    <a:lnTo>
                      <a:pt x="479" y="90"/>
                    </a:lnTo>
                    <a:lnTo>
                      <a:pt x="489" y="88"/>
                    </a:lnTo>
                    <a:lnTo>
                      <a:pt x="497" y="96"/>
                    </a:lnTo>
                    <a:lnTo>
                      <a:pt x="494" y="99"/>
                    </a:lnTo>
                    <a:lnTo>
                      <a:pt x="499" y="105"/>
                    </a:lnTo>
                    <a:lnTo>
                      <a:pt x="510" y="107"/>
                    </a:lnTo>
                    <a:lnTo>
                      <a:pt x="510" y="113"/>
                    </a:lnTo>
                    <a:lnTo>
                      <a:pt x="492" y="113"/>
                    </a:lnTo>
                    <a:lnTo>
                      <a:pt x="474" y="113"/>
                    </a:lnTo>
                    <a:lnTo>
                      <a:pt x="461" y="119"/>
                    </a:lnTo>
                    <a:lnTo>
                      <a:pt x="453" y="110"/>
                    </a:lnTo>
                    <a:lnTo>
                      <a:pt x="448" y="110"/>
                    </a:lnTo>
                    <a:lnTo>
                      <a:pt x="448" y="133"/>
                    </a:lnTo>
                    <a:lnTo>
                      <a:pt x="435" y="130"/>
                    </a:lnTo>
                    <a:lnTo>
                      <a:pt x="417" y="119"/>
                    </a:lnTo>
                    <a:lnTo>
                      <a:pt x="394" y="110"/>
                    </a:lnTo>
                    <a:lnTo>
                      <a:pt x="381" y="110"/>
                    </a:lnTo>
                    <a:lnTo>
                      <a:pt x="373" y="130"/>
                    </a:lnTo>
                    <a:lnTo>
                      <a:pt x="358" y="130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395">
                <a:extLst>
                  <a:ext uri="{FF2B5EF4-FFF2-40B4-BE49-F238E27FC236}">
                    <a16:creationId xmlns:a16="http://schemas.microsoft.com/office/drawing/2014/main" id="{B32D30DF-215F-4EB9-A369-4C6F256767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1" y="1119"/>
                <a:ext cx="33" cy="23"/>
              </a:xfrm>
              <a:custGeom>
                <a:avLst/>
                <a:gdLst>
                  <a:gd name="T0" fmla="*/ 2 w 33"/>
                  <a:gd name="T1" fmla="*/ 15 h 23"/>
                  <a:gd name="T2" fmla="*/ 5 w 33"/>
                  <a:gd name="T3" fmla="*/ 17 h 23"/>
                  <a:gd name="T4" fmla="*/ 7 w 33"/>
                  <a:gd name="T5" fmla="*/ 15 h 23"/>
                  <a:gd name="T6" fmla="*/ 15 w 33"/>
                  <a:gd name="T7" fmla="*/ 12 h 23"/>
                  <a:gd name="T8" fmla="*/ 15 w 33"/>
                  <a:gd name="T9" fmla="*/ 9 h 23"/>
                  <a:gd name="T10" fmla="*/ 10 w 33"/>
                  <a:gd name="T11" fmla="*/ 6 h 23"/>
                  <a:gd name="T12" fmla="*/ 18 w 33"/>
                  <a:gd name="T13" fmla="*/ 0 h 23"/>
                  <a:gd name="T14" fmla="*/ 20 w 33"/>
                  <a:gd name="T15" fmla="*/ 6 h 23"/>
                  <a:gd name="T16" fmla="*/ 26 w 33"/>
                  <a:gd name="T17" fmla="*/ 12 h 23"/>
                  <a:gd name="T18" fmla="*/ 33 w 33"/>
                  <a:gd name="T19" fmla="*/ 15 h 23"/>
                  <a:gd name="T20" fmla="*/ 28 w 33"/>
                  <a:gd name="T21" fmla="*/ 23 h 23"/>
                  <a:gd name="T22" fmla="*/ 23 w 33"/>
                  <a:gd name="T23" fmla="*/ 23 h 23"/>
                  <a:gd name="T24" fmla="*/ 20 w 33"/>
                  <a:gd name="T25" fmla="*/ 20 h 23"/>
                  <a:gd name="T26" fmla="*/ 7 w 33"/>
                  <a:gd name="T27" fmla="*/ 23 h 23"/>
                  <a:gd name="T28" fmla="*/ 2 w 33"/>
                  <a:gd name="T29" fmla="*/ 17 h 23"/>
                  <a:gd name="T30" fmla="*/ 0 w 33"/>
                  <a:gd name="T31" fmla="*/ 20 h 23"/>
                  <a:gd name="T32" fmla="*/ 2 w 33"/>
                  <a:gd name="T33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" h="23">
                    <a:moveTo>
                      <a:pt x="2" y="15"/>
                    </a:moveTo>
                    <a:lnTo>
                      <a:pt x="5" y="17"/>
                    </a:lnTo>
                    <a:lnTo>
                      <a:pt x="7" y="15"/>
                    </a:lnTo>
                    <a:lnTo>
                      <a:pt x="15" y="12"/>
                    </a:lnTo>
                    <a:lnTo>
                      <a:pt x="15" y="9"/>
                    </a:lnTo>
                    <a:lnTo>
                      <a:pt x="10" y="6"/>
                    </a:lnTo>
                    <a:lnTo>
                      <a:pt x="18" y="0"/>
                    </a:lnTo>
                    <a:lnTo>
                      <a:pt x="20" y="6"/>
                    </a:lnTo>
                    <a:lnTo>
                      <a:pt x="26" y="12"/>
                    </a:lnTo>
                    <a:lnTo>
                      <a:pt x="33" y="15"/>
                    </a:lnTo>
                    <a:lnTo>
                      <a:pt x="28" y="23"/>
                    </a:lnTo>
                    <a:lnTo>
                      <a:pt x="23" y="23"/>
                    </a:lnTo>
                    <a:lnTo>
                      <a:pt x="20" y="20"/>
                    </a:lnTo>
                    <a:lnTo>
                      <a:pt x="7" y="23"/>
                    </a:lnTo>
                    <a:lnTo>
                      <a:pt x="2" y="17"/>
                    </a:lnTo>
                    <a:lnTo>
                      <a:pt x="0" y="20"/>
                    </a:lnTo>
                    <a:lnTo>
                      <a:pt x="2" y="15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396">
                <a:extLst>
                  <a:ext uri="{FF2B5EF4-FFF2-40B4-BE49-F238E27FC236}">
                    <a16:creationId xmlns:a16="http://schemas.microsoft.com/office/drawing/2014/main" id="{E6AC162C-B200-453C-8BAB-AD75E3B4D8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1" y="1173"/>
                <a:ext cx="342" cy="508"/>
              </a:xfrm>
              <a:custGeom>
                <a:avLst/>
                <a:gdLst>
                  <a:gd name="T0" fmla="*/ 12 w 342"/>
                  <a:gd name="T1" fmla="*/ 489 h 508"/>
                  <a:gd name="T2" fmla="*/ 30 w 342"/>
                  <a:gd name="T3" fmla="*/ 446 h 508"/>
                  <a:gd name="T4" fmla="*/ 38 w 342"/>
                  <a:gd name="T5" fmla="*/ 382 h 508"/>
                  <a:gd name="T6" fmla="*/ 7 w 342"/>
                  <a:gd name="T7" fmla="*/ 297 h 508"/>
                  <a:gd name="T8" fmla="*/ 7 w 342"/>
                  <a:gd name="T9" fmla="*/ 260 h 508"/>
                  <a:gd name="T10" fmla="*/ 7 w 342"/>
                  <a:gd name="T11" fmla="*/ 260 h 508"/>
                  <a:gd name="T12" fmla="*/ 5 w 342"/>
                  <a:gd name="T13" fmla="*/ 241 h 508"/>
                  <a:gd name="T14" fmla="*/ 7 w 342"/>
                  <a:gd name="T15" fmla="*/ 212 h 508"/>
                  <a:gd name="T16" fmla="*/ 12 w 342"/>
                  <a:gd name="T17" fmla="*/ 170 h 508"/>
                  <a:gd name="T18" fmla="*/ 23 w 342"/>
                  <a:gd name="T19" fmla="*/ 139 h 508"/>
                  <a:gd name="T20" fmla="*/ 23 w 342"/>
                  <a:gd name="T21" fmla="*/ 127 h 508"/>
                  <a:gd name="T22" fmla="*/ 43 w 342"/>
                  <a:gd name="T23" fmla="*/ 108 h 508"/>
                  <a:gd name="T24" fmla="*/ 61 w 342"/>
                  <a:gd name="T25" fmla="*/ 82 h 508"/>
                  <a:gd name="T26" fmla="*/ 59 w 342"/>
                  <a:gd name="T27" fmla="*/ 130 h 508"/>
                  <a:gd name="T28" fmla="*/ 72 w 342"/>
                  <a:gd name="T29" fmla="*/ 119 h 508"/>
                  <a:gd name="T30" fmla="*/ 72 w 342"/>
                  <a:gd name="T31" fmla="*/ 74 h 508"/>
                  <a:gd name="T32" fmla="*/ 79 w 342"/>
                  <a:gd name="T33" fmla="*/ 62 h 508"/>
                  <a:gd name="T34" fmla="*/ 103 w 342"/>
                  <a:gd name="T35" fmla="*/ 51 h 508"/>
                  <a:gd name="T36" fmla="*/ 92 w 342"/>
                  <a:gd name="T37" fmla="*/ 43 h 508"/>
                  <a:gd name="T38" fmla="*/ 92 w 342"/>
                  <a:gd name="T39" fmla="*/ 23 h 508"/>
                  <a:gd name="T40" fmla="*/ 100 w 342"/>
                  <a:gd name="T41" fmla="*/ 6 h 508"/>
                  <a:gd name="T42" fmla="*/ 141 w 342"/>
                  <a:gd name="T43" fmla="*/ 11 h 508"/>
                  <a:gd name="T44" fmla="*/ 162 w 342"/>
                  <a:gd name="T45" fmla="*/ 11 h 508"/>
                  <a:gd name="T46" fmla="*/ 169 w 342"/>
                  <a:gd name="T47" fmla="*/ 28 h 508"/>
                  <a:gd name="T48" fmla="*/ 198 w 342"/>
                  <a:gd name="T49" fmla="*/ 37 h 508"/>
                  <a:gd name="T50" fmla="*/ 213 w 342"/>
                  <a:gd name="T51" fmla="*/ 40 h 508"/>
                  <a:gd name="T52" fmla="*/ 221 w 342"/>
                  <a:gd name="T53" fmla="*/ 43 h 508"/>
                  <a:gd name="T54" fmla="*/ 226 w 342"/>
                  <a:gd name="T55" fmla="*/ 48 h 508"/>
                  <a:gd name="T56" fmla="*/ 239 w 342"/>
                  <a:gd name="T57" fmla="*/ 68 h 508"/>
                  <a:gd name="T58" fmla="*/ 228 w 342"/>
                  <a:gd name="T59" fmla="*/ 76 h 508"/>
                  <a:gd name="T60" fmla="*/ 228 w 342"/>
                  <a:gd name="T61" fmla="*/ 91 h 508"/>
                  <a:gd name="T62" fmla="*/ 244 w 342"/>
                  <a:gd name="T63" fmla="*/ 113 h 508"/>
                  <a:gd name="T64" fmla="*/ 244 w 342"/>
                  <a:gd name="T65" fmla="*/ 159 h 508"/>
                  <a:gd name="T66" fmla="*/ 228 w 342"/>
                  <a:gd name="T67" fmla="*/ 181 h 508"/>
                  <a:gd name="T68" fmla="*/ 223 w 342"/>
                  <a:gd name="T69" fmla="*/ 204 h 508"/>
                  <a:gd name="T70" fmla="*/ 206 w 342"/>
                  <a:gd name="T71" fmla="*/ 218 h 508"/>
                  <a:gd name="T72" fmla="*/ 228 w 342"/>
                  <a:gd name="T73" fmla="*/ 255 h 508"/>
                  <a:gd name="T74" fmla="*/ 241 w 342"/>
                  <a:gd name="T75" fmla="*/ 238 h 508"/>
                  <a:gd name="T76" fmla="*/ 244 w 342"/>
                  <a:gd name="T77" fmla="*/ 235 h 508"/>
                  <a:gd name="T78" fmla="*/ 254 w 342"/>
                  <a:gd name="T79" fmla="*/ 209 h 508"/>
                  <a:gd name="T80" fmla="*/ 295 w 342"/>
                  <a:gd name="T81" fmla="*/ 192 h 508"/>
                  <a:gd name="T82" fmla="*/ 314 w 342"/>
                  <a:gd name="T83" fmla="*/ 218 h 508"/>
                  <a:gd name="T84" fmla="*/ 331 w 342"/>
                  <a:gd name="T85" fmla="*/ 289 h 508"/>
                  <a:gd name="T86" fmla="*/ 339 w 342"/>
                  <a:gd name="T87" fmla="*/ 325 h 508"/>
                  <a:gd name="T88" fmla="*/ 339 w 342"/>
                  <a:gd name="T89" fmla="*/ 359 h 508"/>
                  <a:gd name="T90" fmla="*/ 326 w 342"/>
                  <a:gd name="T91" fmla="*/ 353 h 508"/>
                  <a:gd name="T92" fmla="*/ 314 w 342"/>
                  <a:gd name="T93" fmla="*/ 362 h 508"/>
                  <a:gd name="T94" fmla="*/ 311 w 342"/>
                  <a:gd name="T95" fmla="*/ 376 h 508"/>
                  <a:gd name="T96" fmla="*/ 311 w 342"/>
                  <a:gd name="T97" fmla="*/ 393 h 508"/>
                  <a:gd name="T98" fmla="*/ 293 w 342"/>
                  <a:gd name="T99" fmla="*/ 427 h 508"/>
                  <a:gd name="T100" fmla="*/ 275 w 342"/>
                  <a:gd name="T101" fmla="*/ 477 h 508"/>
                  <a:gd name="T102" fmla="*/ 241 w 342"/>
                  <a:gd name="T103" fmla="*/ 483 h 508"/>
                  <a:gd name="T104" fmla="*/ 200 w 342"/>
                  <a:gd name="T105" fmla="*/ 492 h 508"/>
                  <a:gd name="T106" fmla="*/ 164 w 342"/>
                  <a:gd name="T107" fmla="*/ 489 h 508"/>
                  <a:gd name="T108" fmla="*/ 131 w 342"/>
                  <a:gd name="T109" fmla="*/ 494 h 508"/>
                  <a:gd name="T110" fmla="*/ 92 w 342"/>
                  <a:gd name="T111" fmla="*/ 497 h 508"/>
                  <a:gd name="T112" fmla="*/ 61 w 342"/>
                  <a:gd name="T113" fmla="*/ 500 h 508"/>
                  <a:gd name="T114" fmla="*/ 23 w 342"/>
                  <a:gd name="T115" fmla="*/ 508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42" h="508">
                    <a:moveTo>
                      <a:pt x="0" y="508"/>
                    </a:moveTo>
                    <a:lnTo>
                      <a:pt x="12" y="489"/>
                    </a:lnTo>
                    <a:lnTo>
                      <a:pt x="23" y="461"/>
                    </a:lnTo>
                    <a:lnTo>
                      <a:pt x="30" y="446"/>
                    </a:lnTo>
                    <a:lnTo>
                      <a:pt x="33" y="424"/>
                    </a:lnTo>
                    <a:lnTo>
                      <a:pt x="38" y="382"/>
                    </a:lnTo>
                    <a:lnTo>
                      <a:pt x="28" y="339"/>
                    </a:lnTo>
                    <a:lnTo>
                      <a:pt x="7" y="297"/>
                    </a:lnTo>
                    <a:lnTo>
                      <a:pt x="2" y="277"/>
                    </a:lnTo>
                    <a:lnTo>
                      <a:pt x="7" y="260"/>
                    </a:lnTo>
                    <a:lnTo>
                      <a:pt x="10" y="260"/>
                    </a:lnTo>
                    <a:lnTo>
                      <a:pt x="7" y="260"/>
                    </a:lnTo>
                    <a:lnTo>
                      <a:pt x="7" y="255"/>
                    </a:lnTo>
                    <a:lnTo>
                      <a:pt x="5" y="241"/>
                    </a:lnTo>
                    <a:lnTo>
                      <a:pt x="0" y="226"/>
                    </a:lnTo>
                    <a:lnTo>
                      <a:pt x="7" y="212"/>
                    </a:lnTo>
                    <a:lnTo>
                      <a:pt x="12" y="190"/>
                    </a:lnTo>
                    <a:lnTo>
                      <a:pt x="12" y="170"/>
                    </a:lnTo>
                    <a:lnTo>
                      <a:pt x="10" y="147"/>
                    </a:lnTo>
                    <a:lnTo>
                      <a:pt x="23" y="139"/>
                    </a:lnTo>
                    <a:lnTo>
                      <a:pt x="25" y="136"/>
                    </a:lnTo>
                    <a:lnTo>
                      <a:pt x="23" y="127"/>
                    </a:lnTo>
                    <a:lnTo>
                      <a:pt x="25" y="119"/>
                    </a:lnTo>
                    <a:lnTo>
                      <a:pt x="43" y="108"/>
                    </a:lnTo>
                    <a:lnTo>
                      <a:pt x="54" y="82"/>
                    </a:lnTo>
                    <a:lnTo>
                      <a:pt x="61" y="82"/>
                    </a:lnTo>
                    <a:lnTo>
                      <a:pt x="54" y="110"/>
                    </a:lnTo>
                    <a:lnTo>
                      <a:pt x="59" y="130"/>
                    </a:lnTo>
                    <a:lnTo>
                      <a:pt x="66" y="130"/>
                    </a:lnTo>
                    <a:lnTo>
                      <a:pt x="72" y="119"/>
                    </a:lnTo>
                    <a:lnTo>
                      <a:pt x="77" y="102"/>
                    </a:lnTo>
                    <a:lnTo>
                      <a:pt x="72" y="74"/>
                    </a:lnTo>
                    <a:lnTo>
                      <a:pt x="72" y="68"/>
                    </a:lnTo>
                    <a:lnTo>
                      <a:pt x="79" y="62"/>
                    </a:lnTo>
                    <a:lnTo>
                      <a:pt x="92" y="51"/>
                    </a:lnTo>
                    <a:lnTo>
                      <a:pt x="103" y="51"/>
                    </a:lnTo>
                    <a:lnTo>
                      <a:pt x="108" y="45"/>
                    </a:lnTo>
                    <a:lnTo>
                      <a:pt x="92" y="43"/>
                    </a:lnTo>
                    <a:lnTo>
                      <a:pt x="90" y="28"/>
                    </a:lnTo>
                    <a:lnTo>
                      <a:pt x="92" y="23"/>
                    </a:lnTo>
                    <a:lnTo>
                      <a:pt x="100" y="11"/>
                    </a:lnTo>
                    <a:lnTo>
                      <a:pt x="100" y="6"/>
                    </a:lnTo>
                    <a:lnTo>
                      <a:pt x="118" y="0"/>
                    </a:lnTo>
                    <a:lnTo>
                      <a:pt x="141" y="11"/>
                    </a:lnTo>
                    <a:lnTo>
                      <a:pt x="149" y="9"/>
                    </a:lnTo>
                    <a:lnTo>
                      <a:pt x="162" y="11"/>
                    </a:lnTo>
                    <a:lnTo>
                      <a:pt x="167" y="20"/>
                    </a:lnTo>
                    <a:lnTo>
                      <a:pt x="169" y="28"/>
                    </a:lnTo>
                    <a:lnTo>
                      <a:pt x="185" y="26"/>
                    </a:lnTo>
                    <a:lnTo>
                      <a:pt x="198" y="37"/>
                    </a:lnTo>
                    <a:lnTo>
                      <a:pt x="203" y="31"/>
                    </a:lnTo>
                    <a:lnTo>
                      <a:pt x="213" y="40"/>
                    </a:lnTo>
                    <a:lnTo>
                      <a:pt x="218" y="40"/>
                    </a:lnTo>
                    <a:lnTo>
                      <a:pt x="221" y="43"/>
                    </a:lnTo>
                    <a:lnTo>
                      <a:pt x="228" y="48"/>
                    </a:lnTo>
                    <a:lnTo>
                      <a:pt x="226" y="48"/>
                    </a:lnTo>
                    <a:lnTo>
                      <a:pt x="228" y="54"/>
                    </a:lnTo>
                    <a:lnTo>
                      <a:pt x="239" y="68"/>
                    </a:lnTo>
                    <a:lnTo>
                      <a:pt x="226" y="74"/>
                    </a:lnTo>
                    <a:lnTo>
                      <a:pt x="228" y="76"/>
                    </a:lnTo>
                    <a:lnTo>
                      <a:pt x="226" y="82"/>
                    </a:lnTo>
                    <a:lnTo>
                      <a:pt x="228" y="91"/>
                    </a:lnTo>
                    <a:lnTo>
                      <a:pt x="241" y="96"/>
                    </a:lnTo>
                    <a:lnTo>
                      <a:pt x="244" y="113"/>
                    </a:lnTo>
                    <a:lnTo>
                      <a:pt x="244" y="136"/>
                    </a:lnTo>
                    <a:lnTo>
                      <a:pt x="244" y="159"/>
                    </a:lnTo>
                    <a:lnTo>
                      <a:pt x="234" y="173"/>
                    </a:lnTo>
                    <a:lnTo>
                      <a:pt x="228" y="181"/>
                    </a:lnTo>
                    <a:lnTo>
                      <a:pt x="228" y="195"/>
                    </a:lnTo>
                    <a:lnTo>
                      <a:pt x="223" y="204"/>
                    </a:lnTo>
                    <a:lnTo>
                      <a:pt x="208" y="212"/>
                    </a:lnTo>
                    <a:lnTo>
                      <a:pt x="206" y="218"/>
                    </a:lnTo>
                    <a:lnTo>
                      <a:pt x="208" y="243"/>
                    </a:lnTo>
                    <a:lnTo>
                      <a:pt x="228" y="255"/>
                    </a:lnTo>
                    <a:lnTo>
                      <a:pt x="234" y="255"/>
                    </a:lnTo>
                    <a:lnTo>
                      <a:pt x="241" y="238"/>
                    </a:lnTo>
                    <a:lnTo>
                      <a:pt x="244" y="238"/>
                    </a:lnTo>
                    <a:lnTo>
                      <a:pt x="244" y="235"/>
                    </a:lnTo>
                    <a:lnTo>
                      <a:pt x="249" y="221"/>
                    </a:lnTo>
                    <a:lnTo>
                      <a:pt x="254" y="209"/>
                    </a:lnTo>
                    <a:lnTo>
                      <a:pt x="282" y="190"/>
                    </a:lnTo>
                    <a:lnTo>
                      <a:pt x="295" y="192"/>
                    </a:lnTo>
                    <a:lnTo>
                      <a:pt x="301" y="198"/>
                    </a:lnTo>
                    <a:lnTo>
                      <a:pt x="314" y="218"/>
                    </a:lnTo>
                    <a:lnTo>
                      <a:pt x="316" y="226"/>
                    </a:lnTo>
                    <a:lnTo>
                      <a:pt x="331" y="289"/>
                    </a:lnTo>
                    <a:lnTo>
                      <a:pt x="342" y="317"/>
                    </a:lnTo>
                    <a:lnTo>
                      <a:pt x="339" y="325"/>
                    </a:lnTo>
                    <a:lnTo>
                      <a:pt x="339" y="342"/>
                    </a:lnTo>
                    <a:lnTo>
                      <a:pt x="339" y="359"/>
                    </a:lnTo>
                    <a:lnTo>
                      <a:pt x="326" y="359"/>
                    </a:lnTo>
                    <a:lnTo>
                      <a:pt x="326" y="353"/>
                    </a:lnTo>
                    <a:lnTo>
                      <a:pt x="321" y="353"/>
                    </a:lnTo>
                    <a:lnTo>
                      <a:pt x="314" y="362"/>
                    </a:lnTo>
                    <a:lnTo>
                      <a:pt x="316" y="362"/>
                    </a:lnTo>
                    <a:lnTo>
                      <a:pt x="311" y="376"/>
                    </a:lnTo>
                    <a:lnTo>
                      <a:pt x="314" y="384"/>
                    </a:lnTo>
                    <a:lnTo>
                      <a:pt x="311" y="393"/>
                    </a:lnTo>
                    <a:lnTo>
                      <a:pt x="295" y="407"/>
                    </a:lnTo>
                    <a:lnTo>
                      <a:pt x="293" y="427"/>
                    </a:lnTo>
                    <a:lnTo>
                      <a:pt x="293" y="438"/>
                    </a:lnTo>
                    <a:lnTo>
                      <a:pt x="275" y="477"/>
                    </a:lnTo>
                    <a:lnTo>
                      <a:pt x="249" y="480"/>
                    </a:lnTo>
                    <a:lnTo>
                      <a:pt x="241" y="483"/>
                    </a:lnTo>
                    <a:lnTo>
                      <a:pt x="203" y="492"/>
                    </a:lnTo>
                    <a:lnTo>
                      <a:pt x="200" y="492"/>
                    </a:lnTo>
                    <a:lnTo>
                      <a:pt x="167" y="497"/>
                    </a:lnTo>
                    <a:lnTo>
                      <a:pt x="164" y="489"/>
                    </a:lnTo>
                    <a:lnTo>
                      <a:pt x="162" y="489"/>
                    </a:lnTo>
                    <a:lnTo>
                      <a:pt x="131" y="494"/>
                    </a:lnTo>
                    <a:lnTo>
                      <a:pt x="123" y="494"/>
                    </a:lnTo>
                    <a:lnTo>
                      <a:pt x="92" y="497"/>
                    </a:lnTo>
                    <a:lnTo>
                      <a:pt x="82" y="497"/>
                    </a:lnTo>
                    <a:lnTo>
                      <a:pt x="61" y="500"/>
                    </a:lnTo>
                    <a:lnTo>
                      <a:pt x="46" y="503"/>
                    </a:lnTo>
                    <a:lnTo>
                      <a:pt x="23" y="508"/>
                    </a:lnTo>
                    <a:lnTo>
                      <a:pt x="0" y="508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Freeform 397">
                <a:extLst>
                  <a:ext uri="{FF2B5EF4-FFF2-40B4-BE49-F238E27FC236}">
                    <a16:creationId xmlns:a16="http://schemas.microsoft.com/office/drawing/2014/main" id="{0B1B7046-D2C3-40F4-8BCD-248935687A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" y="992"/>
                <a:ext cx="68" cy="67"/>
              </a:xfrm>
              <a:custGeom>
                <a:avLst/>
                <a:gdLst>
                  <a:gd name="T0" fmla="*/ 8 w 68"/>
                  <a:gd name="T1" fmla="*/ 31 h 67"/>
                  <a:gd name="T2" fmla="*/ 11 w 68"/>
                  <a:gd name="T3" fmla="*/ 21 h 67"/>
                  <a:gd name="T4" fmla="*/ 29 w 68"/>
                  <a:gd name="T5" fmla="*/ 9 h 67"/>
                  <a:gd name="T6" fmla="*/ 60 w 68"/>
                  <a:gd name="T7" fmla="*/ 0 h 67"/>
                  <a:gd name="T8" fmla="*/ 68 w 68"/>
                  <a:gd name="T9" fmla="*/ 9 h 67"/>
                  <a:gd name="T10" fmla="*/ 66 w 68"/>
                  <a:gd name="T11" fmla="*/ 13 h 67"/>
                  <a:gd name="T12" fmla="*/ 50 w 68"/>
                  <a:gd name="T13" fmla="*/ 16 h 67"/>
                  <a:gd name="T14" fmla="*/ 29 w 68"/>
                  <a:gd name="T15" fmla="*/ 40 h 67"/>
                  <a:gd name="T16" fmla="*/ 16 w 68"/>
                  <a:gd name="T17" fmla="*/ 67 h 67"/>
                  <a:gd name="T18" fmla="*/ 11 w 68"/>
                  <a:gd name="T19" fmla="*/ 55 h 67"/>
                  <a:gd name="T20" fmla="*/ 2 w 68"/>
                  <a:gd name="T21" fmla="*/ 52 h 67"/>
                  <a:gd name="T22" fmla="*/ 0 w 68"/>
                  <a:gd name="T23" fmla="*/ 37 h 67"/>
                  <a:gd name="T24" fmla="*/ 8 w 68"/>
                  <a:gd name="T25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67">
                    <a:moveTo>
                      <a:pt x="8" y="31"/>
                    </a:moveTo>
                    <a:lnTo>
                      <a:pt x="11" y="21"/>
                    </a:lnTo>
                    <a:lnTo>
                      <a:pt x="29" y="9"/>
                    </a:lnTo>
                    <a:lnTo>
                      <a:pt x="60" y="0"/>
                    </a:lnTo>
                    <a:lnTo>
                      <a:pt x="68" y="9"/>
                    </a:lnTo>
                    <a:lnTo>
                      <a:pt x="66" y="13"/>
                    </a:lnTo>
                    <a:lnTo>
                      <a:pt x="50" y="16"/>
                    </a:lnTo>
                    <a:lnTo>
                      <a:pt x="29" y="40"/>
                    </a:lnTo>
                    <a:lnTo>
                      <a:pt x="16" y="67"/>
                    </a:lnTo>
                    <a:lnTo>
                      <a:pt x="11" y="55"/>
                    </a:lnTo>
                    <a:lnTo>
                      <a:pt x="2" y="52"/>
                    </a:lnTo>
                    <a:lnTo>
                      <a:pt x="0" y="37"/>
                    </a:lnTo>
                    <a:lnTo>
                      <a:pt x="8" y="3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Freeform 398">
                <a:extLst>
                  <a:ext uri="{FF2B5EF4-FFF2-40B4-BE49-F238E27FC236}">
                    <a16:creationId xmlns:a16="http://schemas.microsoft.com/office/drawing/2014/main" id="{2EA5DE1C-C19E-45CA-9C93-2235C1D23B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" y="992"/>
                <a:ext cx="68" cy="67"/>
              </a:xfrm>
              <a:custGeom>
                <a:avLst/>
                <a:gdLst>
                  <a:gd name="T0" fmla="*/ 8 w 68"/>
                  <a:gd name="T1" fmla="*/ 31 h 67"/>
                  <a:gd name="T2" fmla="*/ 11 w 68"/>
                  <a:gd name="T3" fmla="*/ 21 h 67"/>
                  <a:gd name="T4" fmla="*/ 29 w 68"/>
                  <a:gd name="T5" fmla="*/ 9 h 67"/>
                  <a:gd name="T6" fmla="*/ 60 w 68"/>
                  <a:gd name="T7" fmla="*/ 0 h 67"/>
                  <a:gd name="T8" fmla="*/ 68 w 68"/>
                  <a:gd name="T9" fmla="*/ 9 h 67"/>
                  <a:gd name="T10" fmla="*/ 66 w 68"/>
                  <a:gd name="T11" fmla="*/ 13 h 67"/>
                  <a:gd name="T12" fmla="*/ 50 w 68"/>
                  <a:gd name="T13" fmla="*/ 16 h 67"/>
                  <a:gd name="T14" fmla="*/ 29 w 68"/>
                  <a:gd name="T15" fmla="*/ 40 h 67"/>
                  <a:gd name="T16" fmla="*/ 16 w 68"/>
                  <a:gd name="T17" fmla="*/ 67 h 67"/>
                  <a:gd name="T18" fmla="*/ 11 w 68"/>
                  <a:gd name="T19" fmla="*/ 55 h 67"/>
                  <a:gd name="T20" fmla="*/ 2 w 68"/>
                  <a:gd name="T21" fmla="*/ 52 h 67"/>
                  <a:gd name="T22" fmla="*/ 0 w 68"/>
                  <a:gd name="T23" fmla="*/ 37 h 67"/>
                  <a:gd name="T24" fmla="*/ 8 w 68"/>
                  <a:gd name="T25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67">
                    <a:moveTo>
                      <a:pt x="8" y="31"/>
                    </a:moveTo>
                    <a:lnTo>
                      <a:pt x="11" y="21"/>
                    </a:lnTo>
                    <a:lnTo>
                      <a:pt x="29" y="9"/>
                    </a:lnTo>
                    <a:lnTo>
                      <a:pt x="60" y="0"/>
                    </a:lnTo>
                    <a:lnTo>
                      <a:pt x="68" y="9"/>
                    </a:lnTo>
                    <a:lnTo>
                      <a:pt x="66" y="13"/>
                    </a:lnTo>
                    <a:lnTo>
                      <a:pt x="50" y="16"/>
                    </a:lnTo>
                    <a:lnTo>
                      <a:pt x="29" y="40"/>
                    </a:lnTo>
                    <a:lnTo>
                      <a:pt x="16" y="67"/>
                    </a:lnTo>
                    <a:lnTo>
                      <a:pt x="11" y="55"/>
                    </a:lnTo>
                    <a:lnTo>
                      <a:pt x="2" y="52"/>
                    </a:lnTo>
                    <a:lnTo>
                      <a:pt x="0" y="37"/>
                    </a:lnTo>
                    <a:lnTo>
                      <a:pt x="8" y="31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Freeform 399">
                <a:extLst>
                  <a:ext uri="{FF2B5EF4-FFF2-40B4-BE49-F238E27FC236}">
                    <a16:creationId xmlns:a16="http://schemas.microsoft.com/office/drawing/2014/main" id="{CBC8F45B-CB13-463D-A143-EAA62C7A9D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1" y="1118"/>
                <a:ext cx="31" cy="27"/>
              </a:xfrm>
              <a:custGeom>
                <a:avLst/>
                <a:gdLst>
                  <a:gd name="T0" fmla="*/ 3 w 31"/>
                  <a:gd name="T1" fmla="*/ 17 h 27"/>
                  <a:gd name="T2" fmla="*/ 5 w 31"/>
                  <a:gd name="T3" fmla="*/ 20 h 27"/>
                  <a:gd name="T4" fmla="*/ 7 w 31"/>
                  <a:gd name="T5" fmla="*/ 17 h 27"/>
                  <a:gd name="T6" fmla="*/ 14 w 31"/>
                  <a:gd name="T7" fmla="*/ 13 h 27"/>
                  <a:gd name="T8" fmla="*/ 14 w 31"/>
                  <a:gd name="T9" fmla="*/ 10 h 27"/>
                  <a:gd name="T10" fmla="*/ 10 w 31"/>
                  <a:gd name="T11" fmla="*/ 7 h 27"/>
                  <a:gd name="T12" fmla="*/ 17 w 31"/>
                  <a:gd name="T13" fmla="*/ 0 h 27"/>
                  <a:gd name="T14" fmla="*/ 19 w 31"/>
                  <a:gd name="T15" fmla="*/ 7 h 27"/>
                  <a:gd name="T16" fmla="*/ 24 w 31"/>
                  <a:gd name="T17" fmla="*/ 13 h 27"/>
                  <a:gd name="T18" fmla="*/ 31 w 31"/>
                  <a:gd name="T19" fmla="*/ 17 h 27"/>
                  <a:gd name="T20" fmla="*/ 26 w 31"/>
                  <a:gd name="T21" fmla="*/ 27 h 27"/>
                  <a:gd name="T22" fmla="*/ 22 w 31"/>
                  <a:gd name="T23" fmla="*/ 27 h 27"/>
                  <a:gd name="T24" fmla="*/ 19 w 31"/>
                  <a:gd name="T25" fmla="*/ 23 h 27"/>
                  <a:gd name="T26" fmla="*/ 7 w 31"/>
                  <a:gd name="T27" fmla="*/ 27 h 27"/>
                  <a:gd name="T28" fmla="*/ 3 w 31"/>
                  <a:gd name="T29" fmla="*/ 20 h 27"/>
                  <a:gd name="T30" fmla="*/ 0 w 31"/>
                  <a:gd name="T31" fmla="*/ 23 h 27"/>
                  <a:gd name="T32" fmla="*/ 3 w 31"/>
                  <a:gd name="T33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" h="27">
                    <a:moveTo>
                      <a:pt x="3" y="17"/>
                    </a:moveTo>
                    <a:lnTo>
                      <a:pt x="5" y="20"/>
                    </a:lnTo>
                    <a:lnTo>
                      <a:pt x="7" y="17"/>
                    </a:lnTo>
                    <a:lnTo>
                      <a:pt x="14" y="13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17" y="0"/>
                    </a:lnTo>
                    <a:lnTo>
                      <a:pt x="19" y="7"/>
                    </a:lnTo>
                    <a:lnTo>
                      <a:pt x="24" y="13"/>
                    </a:lnTo>
                    <a:lnTo>
                      <a:pt x="31" y="17"/>
                    </a:lnTo>
                    <a:lnTo>
                      <a:pt x="26" y="27"/>
                    </a:lnTo>
                    <a:lnTo>
                      <a:pt x="22" y="27"/>
                    </a:lnTo>
                    <a:lnTo>
                      <a:pt x="19" y="23"/>
                    </a:lnTo>
                    <a:lnTo>
                      <a:pt x="7" y="27"/>
                    </a:lnTo>
                    <a:lnTo>
                      <a:pt x="3" y="20"/>
                    </a:lnTo>
                    <a:lnTo>
                      <a:pt x="0" y="23"/>
                    </a:lnTo>
                    <a:lnTo>
                      <a:pt x="3" y="17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Freeform 400">
                <a:extLst>
                  <a:ext uri="{FF2B5EF4-FFF2-40B4-BE49-F238E27FC236}">
                    <a16:creationId xmlns:a16="http://schemas.microsoft.com/office/drawing/2014/main" id="{20B9CA4C-AAE5-433E-BEEC-F5FA49C67A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1" y="1118"/>
                <a:ext cx="31" cy="27"/>
              </a:xfrm>
              <a:custGeom>
                <a:avLst/>
                <a:gdLst>
                  <a:gd name="T0" fmla="*/ 3 w 31"/>
                  <a:gd name="T1" fmla="*/ 17 h 27"/>
                  <a:gd name="T2" fmla="*/ 5 w 31"/>
                  <a:gd name="T3" fmla="*/ 20 h 27"/>
                  <a:gd name="T4" fmla="*/ 7 w 31"/>
                  <a:gd name="T5" fmla="*/ 17 h 27"/>
                  <a:gd name="T6" fmla="*/ 14 w 31"/>
                  <a:gd name="T7" fmla="*/ 13 h 27"/>
                  <a:gd name="T8" fmla="*/ 14 w 31"/>
                  <a:gd name="T9" fmla="*/ 10 h 27"/>
                  <a:gd name="T10" fmla="*/ 10 w 31"/>
                  <a:gd name="T11" fmla="*/ 7 h 27"/>
                  <a:gd name="T12" fmla="*/ 17 w 31"/>
                  <a:gd name="T13" fmla="*/ 0 h 27"/>
                  <a:gd name="T14" fmla="*/ 19 w 31"/>
                  <a:gd name="T15" fmla="*/ 7 h 27"/>
                  <a:gd name="T16" fmla="*/ 24 w 31"/>
                  <a:gd name="T17" fmla="*/ 13 h 27"/>
                  <a:gd name="T18" fmla="*/ 31 w 31"/>
                  <a:gd name="T19" fmla="*/ 17 h 27"/>
                  <a:gd name="T20" fmla="*/ 26 w 31"/>
                  <a:gd name="T21" fmla="*/ 27 h 27"/>
                  <a:gd name="T22" fmla="*/ 22 w 31"/>
                  <a:gd name="T23" fmla="*/ 27 h 27"/>
                  <a:gd name="T24" fmla="*/ 19 w 31"/>
                  <a:gd name="T25" fmla="*/ 23 h 27"/>
                  <a:gd name="T26" fmla="*/ 7 w 31"/>
                  <a:gd name="T27" fmla="*/ 27 h 27"/>
                  <a:gd name="T28" fmla="*/ 3 w 31"/>
                  <a:gd name="T29" fmla="*/ 20 h 27"/>
                  <a:gd name="T30" fmla="*/ 0 w 31"/>
                  <a:gd name="T31" fmla="*/ 23 h 27"/>
                  <a:gd name="T32" fmla="*/ 3 w 31"/>
                  <a:gd name="T33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" h="27">
                    <a:moveTo>
                      <a:pt x="3" y="17"/>
                    </a:moveTo>
                    <a:lnTo>
                      <a:pt x="5" y="20"/>
                    </a:lnTo>
                    <a:lnTo>
                      <a:pt x="7" y="17"/>
                    </a:lnTo>
                    <a:lnTo>
                      <a:pt x="14" y="13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17" y="0"/>
                    </a:lnTo>
                    <a:lnTo>
                      <a:pt x="19" y="7"/>
                    </a:lnTo>
                    <a:lnTo>
                      <a:pt x="24" y="13"/>
                    </a:lnTo>
                    <a:lnTo>
                      <a:pt x="31" y="17"/>
                    </a:lnTo>
                    <a:lnTo>
                      <a:pt x="26" y="27"/>
                    </a:lnTo>
                    <a:lnTo>
                      <a:pt x="22" y="27"/>
                    </a:lnTo>
                    <a:lnTo>
                      <a:pt x="19" y="23"/>
                    </a:lnTo>
                    <a:lnTo>
                      <a:pt x="7" y="27"/>
                    </a:lnTo>
                    <a:lnTo>
                      <a:pt x="3" y="20"/>
                    </a:lnTo>
                    <a:lnTo>
                      <a:pt x="0" y="23"/>
                    </a:lnTo>
                    <a:lnTo>
                      <a:pt x="3" y="17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401">
                <a:extLst>
                  <a:ext uri="{FF2B5EF4-FFF2-40B4-BE49-F238E27FC236}">
                    <a16:creationId xmlns:a16="http://schemas.microsoft.com/office/drawing/2014/main" id="{C6BAC1FF-E1C8-49D4-B6CE-1C8E84E272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" y="1032"/>
                <a:ext cx="510" cy="252"/>
              </a:xfrm>
              <a:custGeom>
                <a:avLst/>
                <a:gdLst>
                  <a:gd name="T0" fmla="*/ 353 w 510"/>
                  <a:gd name="T1" fmla="*/ 139 h 252"/>
                  <a:gd name="T2" fmla="*/ 322 w 510"/>
                  <a:gd name="T3" fmla="*/ 145 h 252"/>
                  <a:gd name="T4" fmla="*/ 307 w 510"/>
                  <a:gd name="T5" fmla="*/ 164 h 252"/>
                  <a:gd name="T6" fmla="*/ 302 w 510"/>
                  <a:gd name="T7" fmla="*/ 181 h 252"/>
                  <a:gd name="T8" fmla="*/ 302 w 510"/>
                  <a:gd name="T9" fmla="*/ 156 h 252"/>
                  <a:gd name="T10" fmla="*/ 263 w 510"/>
                  <a:gd name="T11" fmla="*/ 176 h 252"/>
                  <a:gd name="T12" fmla="*/ 232 w 510"/>
                  <a:gd name="T13" fmla="*/ 246 h 252"/>
                  <a:gd name="T14" fmla="*/ 219 w 510"/>
                  <a:gd name="T15" fmla="*/ 246 h 252"/>
                  <a:gd name="T16" fmla="*/ 222 w 510"/>
                  <a:gd name="T17" fmla="*/ 235 h 252"/>
                  <a:gd name="T18" fmla="*/ 222 w 510"/>
                  <a:gd name="T19" fmla="*/ 218 h 252"/>
                  <a:gd name="T20" fmla="*/ 209 w 510"/>
                  <a:gd name="T21" fmla="*/ 227 h 252"/>
                  <a:gd name="T22" fmla="*/ 206 w 510"/>
                  <a:gd name="T23" fmla="*/ 213 h 252"/>
                  <a:gd name="T24" fmla="*/ 209 w 510"/>
                  <a:gd name="T25" fmla="*/ 198 h 252"/>
                  <a:gd name="T26" fmla="*/ 214 w 510"/>
                  <a:gd name="T27" fmla="*/ 193 h 252"/>
                  <a:gd name="T28" fmla="*/ 209 w 510"/>
                  <a:gd name="T29" fmla="*/ 184 h 252"/>
                  <a:gd name="T30" fmla="*/ 206 w 510"/>
                  <a:gd name="T31" fmla="*/ 181 h 252"/>
                  <a:gd name="T32" fmla="*/ 196 w 510"/>
                  <a:gd name="T33" fmla="*/ 170 h 252"/>
                  <a:gd name="T34" fmla="*/ 183 w 510"/>
                  <a:gd name="T35" fmla="*/ 170 h 252"/>
                  <a:gd name="T36" fmla="*/ 183 w 510"/>
                  <a:gd name="T37" fmla="*/ 162 h 252"/>
                  <a:gd name="T38" fmla="*/ 178 w 510"/>
                  <a:gd name="T39" fmla="*/ 153 h 252"/>
                  <a:gd name="T40" fmla="*/ 168 w 510"/>
                  <a:gd name="T41" fmla="*/ 153 h 252"/>
                  <a:gd name="T42" fmla="*/ 160 w 510"/>
                  <a:gd name="T43" fmla="*/ 150 h 252"/>
                  <a:gd name="T44" fmla="*/ 155 w 510"/>
                  <a:gd name="T45" fmla="*/ 148 h 252"/>
                  <a:gd name="T46" fmla="*/ 145 w 510"/>
                  <a:gd name="T47" fmla="*/ 148 h 252"/>
                  <a:gd name="T48" fmla="*/ 139 w 510"/>
                  <a:gd name="T49" fmla="*/ 148 h 252"/>
                  <a:gd name="T50" fmla="*/ 119 w 510"/>
                  <a:gd name="T51" fmla="*/ 145 h 252"/>
                  <a:gd name="T52" fmla="*/ 39 w 510"/>
                  <a:gd name="T53" fmla="*/ 122 h 252"/>
                  <a:gd name="T54" fmla="*/ 24 w 510"/>
                  <a:gd name="T55" fmla="*/ 111 h 252"/>
                  <a:gd name="T56" fmla="*/ 11 w 510"/>
                  <a:gd name="T57" fmla="*/ 99 h 252"/>
                  <a:gd name="T58" fmla="*/ 8 w 510"/>
                  <a:gd name="T59" fmla="*/ 91 h 252"/>
                  <a:gd name="T60" fmla="*/ 29 w 510"/>
                  <a:gd name="T61" fmla="*/ 77 h 252"/>
                  <a:gd name="T62" fmla="*/ 78 w 510"/>
                  <a:gd name="T63" fmla="*/ 49 h 252"/>
                  <a:gd name="T64" fmla="*/ 106 w 510"/>
                  <a:gd name="T65" fmla="*/ 32 h 252"/>
                  <a:gd name="T66" fmla="*/ 134 w 510"/>
                  <a:gd name="T67" fmla="*/ 0 h 252"/>
                  <a:gd name="T68" fmla="*/ 142 w 510"/>
                  <a:gd name="T69" fmla="*/ 23 h 252"/>
                  <a:gd name="T70" fmla="*/ 147 w 510"/>
                  <a:gd name="T71" fmla="*/ 43 h 252"/>
                  <a:gd name="T72" fmla="*/ 168 w 510"/>
                  <a:gd name="T73" fmla="*/ 37 h 252"/>
                  <a:gd name="T74" fmla="*/ 209 w 510"/>
                  <a:gd name="T75" fmla="*/ 40 h 252"/>
                  <a:gd name="T76" fmla="*/ 263 w 510"/>
                  <a:gd name="T77" fmla="*/ 71 h 252"/>
                  <a:gd name="T78" fmla="*/ 294 w 510"/>
                  <a:gd name="T79" fmla="*/ 82 h 252"/>
                  <a:gd name="T80" fmla="*/ 332 w 510"/>
                  <a:gd name="T81" fmla="*/ 49 h 252"/>
                  <a:gd name="T82" fmla="*/ 397 w 510"/>
                  <a:gd name="T83" fmla="*/ 32 h 252"/>
                  <a:gd name="T84" fmla="*/ 415 w 510"/>
                  <a:gd name="T85" fmla="*/ 54 h 252"/>
                  <a:gd name="T86" fmla="*/ 422 w 510"/>
                  <a:gd name="T87" fmla="*/ 60 h 252"/>
                  <a:gd name="T88" fmla="*/ 451 w 510"/>
                  <a:gd name="T89" fmla="*/ 66 h 252"/>
                  <a:gd name="T90" fmla="*/ 482 w 510"/>
                  <a:gd name="T91" fmla="*/ 82 h 252"/>
                  <a:gd name="T92" fmla="*/ 489 w 510"/>
                  <a:gd name="T93" fmla="*/ 88 h 252"/>
                  <a:gd name="T94" fmla="*/ 500 w 510"/>
                  <a:gd name="T95" fmla="*/ 105 h 252"/>
                  <a:gd name="T96" fmla="*/ 492 w 510"/>
                  <a:gd name="T97" fmla="*/ 114 h 252"/>
                  <a:gd name="T98" fmla="*/ 454 w 510"/>
                  <a:gd name="T99" fmla="*/ 111 h 252"/>
                  <a:gd name="T100" fmla="*/ 435 w 510"/>
                  <a:gd name="T101" fmla="*/ 131 h 252"/>
                  <a:gd name="T102" fmla="*/ 381 w 510"/>
                  <a:gd name="T103" fmla="*/ 11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10" h="252">
                    <a:moveTo>
                      <a:pt x="358" y="131"/>
                    </a:moveTo>
                    <a:lnTo>
                      <a:pt x="353" y="133"/>
                    </a:lnTo>
                    <a:lnTo>
                      <a:pt x="353" y="139"/>
                    </a:lnTo>
                    <a:lnTo>
                      <a:pt x="340" y="133"/>
                    </a:lnTo>
                    <a:lnTo>
                      <a:pt x="325" y="139"/>
                    </a:lnTo>
                    <a:lnTo>
                      <a:pt x="322" y="145"/>
                    </a:lnTo>
                    <a:lnTo>
                      <a:pt x="322" y="153"/>
                    </a:lnTo>
                    <a:lnTo>
                      <a:pt x="314" y="164"/>
                    </a:lnTo>
                    <a:lnTo>
                      <a:pt x="307" y="164"/>
                    </a:lnTo>
                    <a:lnTo>
                      <a:pt x="307" y="167"/>
                    </a:lnTo>
                    <a:lnTo>
                      <a:pt x="304" y="170"/>
                    </a:lnTo>
                    <a:lnTo>
                      <a:pt x="302" y="181"/>
                    </a:lnTo>
                    <a:lnTo>
                      <a:pt x="296" y="181"/>
                    </a:lnTo>
                    <a:lnTo>
                      <a:pt x="296" y="173"/>
                    </a:lnTo>
                    <a:lnTo>
                      <a:pt x="302" y="156"/>
                    </a:lnTo>
                    <a:lnTo>
                      <a:pt x="291" y="156"/>
                    </a:lnTo>
                    <a:lnTo>
                      <a:pt x="278" y="173"/>
                    </a:lnTo>
                    <a:lnTo>
                      <a:pt x="263" y="176"/>
                    </a:lnTo>
                    <a:lnTo>
                      <a:pt x="255" y="196"/>
                    </a:lnTo>
                    <a:lnTo>
                      <a:pt x="248" y="213"/>
                    </a:lnTo>
                    <a:lnTo>
                      <a:pt x="232" y="246"/>
                    </a:lnTo>
                    <a:lnTo>
                      <a:pt x="232" y="252"/>
                    </a:lnTo>
                    <a:lnTo>
                      <a:pt x="224" y="249"/>
                    </a:lnTo>
                    <a:lnTo>
                      <a:pt x="219" y="246"/>
                    </a:lnTo>
                    <a:lnTo>
                      <a:pt x="219" y="241"/>
                    </a:lnTo>
                    <a:lnTo>
                      <a:pt x="222" y="238"/>
                    </a:lnTo>
                    <a:lnTo>
                      <a:pt x="222" y="235"/>
                    </a:lnTo>
                    <a:lnTo>
                      <a:pt x="222" y="232"/>
                    </a:lnTo>
                    <a:lnTo>
                      <a:pt x="224" y="221"/>
                    </a:lnTo>
                    <a:lnTo>
                      <a:pt x="222" y="218"/>
                    </a:lnTo>
                    <a:lnTo>
                      <a:pt x="217" y="221"/>
                    </a:lnTo>
                    <a:lnTo>
                      <a:pt x="209" y="221"/>
                    </a:lnTo>
                    <a:lnTo>
                      <a:pt x="209" y="227"/>
                    </a:lnTo>
                    <a:lnTo>
                      <a:pt x="206" y="221"/>
                    </a:lnTo>
                    <a:lnTo>
                      <a:pt x="209" y="215"/>
                    </a:lnTo>
                    <a:lnTo>
                      <a:pt x="206" y="213"/>
                    </a:lnTo>
                    <a:lnTo>
                      <a:pt x="209" y="210"/>
                    </a:lnTo>
                    <a:lnTo>
                      <a:pt x="214" y="207"/>
                    </a:lnTo>
                    <a:lnTo>
                      <a:pt x="209" y="198"/>
                    </a:lnTo>
                    <a:lnTo>
                      <a:pt x="209" y="196"/>
                    </a:lnTo>
                    <a:lnTo>
                      <a:pt x="214" y="196"/>
                    </a:lnTo>
                    <a:lnTo>
                      <a:pt x="214" y="193"/>
                    </a:lnTo>
                    <a:lnTo>
                      <a:pt x="206" y="187"/>
                    </a:lnTo>
                    <a:lnTo>
                      <a:pt x="209" y="187"/>
                    </a:lnTo>
                    <a:lnTo>
                      <a:pt x="209" y="184"/>
                    </a:lnTo>
                    <a:lnTo>
                      <a:pt x="214" y="184"/>
                    </a:lnTo>
                    <a:lnTo>
                      <a:pt x="209" y="181"/>
                    </a:lnTo>
                    <a:lnTo>
                      <a:pt x="206" y="181"/>
                    </a:lnTo>
                    <a:lnTo>
                      <a:pt x="204" y="176"/>
                    </a:lnTo>
                    <a:lnTo>
                      <a:pt x="196" y="173"/>
                    </a:lnTo>
                    <a:lnTo>
                      <a:pt x="196" y="170"/>
                    </a:lnTo>
                    <a:lnTo>
                      <a:pt x="188" y="173"/>
                    </a:lnTo>
                    <a:lnTo>
                      <a:pt x="186" y="173"/>
                    </a:lnTo>
                    <a:lnTo>
                      <a:pt x="183" y="170"/>
                    </a:lnTo>
                    <a:lnTo>
                      <a:pt x="183" y="167"/>
                    </a:lnTo>
                    <a:lnTo>
                      <a:pt x="186" y="162"/>
                    </a:lnTo>
                    <a:lnTo>
                      <a:pt x="183" y="162"/>
                    </a:lnTo>
                    <a:lnTo>
                      <a:pt x="183" y="156"/>
                    </a:lnTo>
                    <a:lnTo>
                      <a:pt x="180" y="153"/>
                    </a:lnTo>
                    <a:lnTo>
                      <a:pt x="178" y="153"/>
                    </a:lnTo>
                    <a:lnTo>
                      <a:pt x="175" y="153"/>
                    </a:lnTo>
                    <a:lnTo>
                      <a:pt x="173" y="150"/>
                    </a:lnTo>
                    <a:lnTo>
                      <a:pt x="168" y="153"/>
                    </a:lnTo>
                    <a:lnTo>
                      <a:pt x="165" y="153"/>
                    </a:lnTo>
                    <a:lnTo>
                      <a:pt x="163" y="150"/>
                    </a:lnTo>
                    <a:lnTo>
                      <a:pt x="160" y="150"/>
                    </a:lnTo>
                    <a:lnTo>
                      <a:pt x="158" y="150"/>
                    </a:lnTo>
                    <a:lnTo>
                      <a:pt x="155" y="150"/>
                    </a:lnTo>
                    <a:lnTo>
                      <a:pt x="155" y="148"/>
                    </a:lnTo>
                    <a:lnTo>
                      <a:pt x="150" y="148"/>
                    </a:lnTo>
                    <a:lnTo>
                      <a:pt x="147" y="148"/>
                    </a:lnTo>
                    <a:lnTo>
                      <a:pt x="145" y="148"/>
                    </a:lnTo>
                    <a:lnTo>
                      <a:pt x="145" y="150"/>
                    </a:lnTo>
                    <a:lnTo>
                      <a:pt x="142" y="150"/>
                    </a:lnTo>
                    <a:lnTo>
                      <a:pt x="139" y="148"/>
                    </a:lnTo>
                    <a:lnTo>
                      <a:pt x="137" y="148"/>
                    </a:lnTo>
                    <a:lnTo>
                      <a:pt x="129" y="148"/>
                    </a:lnTo>
                    <a:lnTo>
                      <a:pt x="119" y="145"/>
                    </a:lnTo>
                    <a:lnTo>
                      <a:pt x="116" y="142"/>
                    </a:lnTo>
                    <a:lnTo>
                      <a:pt x="104" y="133"/>
                    </a:lnTo>
                    <a:lnTo>
                      <a:pt x="39" y="122"/>
                    </a:lnTo>
                    <a:lnTo>
                      <a:pt x="26" y="119"/>
                    </a:lnTo>
                    <a:lnTo>
                      <a:pt x="24" y="114"/>
                    </a:lnTo>
                    <a:lnTo>
                      <a:pt x="24" y="111"/>
                    </a:lnTo>
                    <a:lnTo>
                      <a:pt x="21" y="105"/>
                    </a:lnTo>
                    <a:lnTo>
                      <a:pt x="18" y="99"/>
                    </a:lnTo>
                    <a:lnTo>
                      <a:pt x="11" y="99"/>
                    </a:lnTo>
                    <a:lnTo>
                      <a:pt x="11" y="97"/>
                    </a:lnTo>
                    <a:lnTo>
                      <a:pt x="8" y="97"/>
                    </a:lnTo>
                    <a:lnTo>
                      <a:pt x="8" y="91"/>
                    </a:lnTo>
                    <a:lnTo>
                      <a:pt x="3" y="97"/>
                    </a:lnTo>
                    <a:lnTo>
                      <a:pt x="0" y="91"/>
                    </a:lnTo>
                    <a:lnTo>
                      <a:pt x="29" y="77"/>
                    </a:lnTo>
                    <a:lnTo>
                      <a:pt x="39" y="63"/>
                    </a:lnTo>
                    <a:lnTo>
                      <a:pt x="47" y="57"/>
                    </a:lnTo>
                    <a:lnTo>
                      <a:pt x="78" y="49"/>
                    </a:lnTo>
                    <a:lnTo>
                      <a:pt x="88" y="40"/>
                    </a:lnTo>
                    <a:lnTo>
                      <a:pt x="96" y="32"/>
                    </a:lnTo>
                    <a:lnTo>
                      <a:pt x="106" y="32"/>
                    </a:lnTo>
                    <a:lnTo>
                      <a:pt x="109" y="26"/>
                    </a:lnTo>
                    <a:lnTo>
                      <a:pt x="111" y="17"/>
                    </a:lnTo>
                    <a:lnTo>
                      <a:pt x="134" y="0"/>
                    </a:lnTo>
                    <a:lnTo>
                      <a:pt x="134" y="12"/>
                    </a:lnTo>
                    <a:lnTo>
                      <a:pt x="142" y="15"/>
                    </a:lnTo>
                    <a:lnTo>
                      <a:pt x="142" y="23"/>
                    </a:lnTo>
                    <a:lnTo>
                      <a:pt x="147" y="26"/>
                    </a:lnTo>
                    <a:lnTo>
                      <a:pt x="147" y="37"/>
                    </a:lnTo>
                    <a:lnTo>
                      <a:pt x="147" y="43"/>
                    </a:lnTo>
                    <a:lnTo>
                      <a:pt x="150" y="54"/>
                    </a:lnTo>
                    <a:lnTo>
                      <a:pt x="168" y="32"/>
                    </a:lnTo>
                    <a:lnTo>
                      <a:pt x="168" y="37"/>
                    </a:lnTo>
                    <a:lnTo>
                      <a:pt x="180" y="34"/>
                    </a:lnTo>
                    <a:lnTo>
                      <a:pt x="188" y="34"/>
                    </a:lnTo>
                    <a:lnTo>
                      <a:pt x="209" y="40"/>
                    </a:lnTo>
                    <a:lnTo>
                      <a:pt x="234" y="80"/>
                    </a:lnTo>
                    <a:lnTo>
                      <a:pt x="255" y="80"/>
                    </a:lnTo>
                    <a:lnTo>
                      <a:pt x="263" y="71"/>
                    </a:lnTo>
                    <a:lnTo>
                      <a:pt x="276" y="82"/>
                    </a:lnTo>
                    <a:lnTo>
                      <a:pt x="281" y="77"/>
                    </a:lnTo>
                    <a:lnTo>
                      <a:pt x="294" y="82"/>
                    </a:lnTo>
                    <a:lnTo>
                      <a:pt x="304" y="66"/>
                    </a:lnTo>
                    <a:lnTo>
                      <a:pt x="325" y="49"/>
                    </a:lnTo>
                    <a:lnTo>
                      <a:pt x="332" y="49"/>
                    </a:lnTo>
                    <a:lnTo>
                      <a:pt x="351" y="43"/>
                    </a:lnTo>
                    <a:lnTo>
                      <a:pt x="376" y="43"/>
                    </a:lnTo>
                    <a:lnTo>
                      <a:pt x="397" y="32"/>
                    </a:lnTo>
                    <a:lnTo>
                      <a:pt x="417" y="26"/>
                    </a:lnTo>
                    <a:lnTo>
                      <a:pt x="412" y="37"/>
                    </a:lnTo>
                    <a:lnTo>
                      <a:pt x="415" y="54"/>
                    </a:lnTo>
                    <a:lnTo>
                      <a:pt x="415" y="60"/>
                    </a:lnTo>
                    <a:lnTo>
                      <a:pt x="417" y="63"/>
                    </a:lnTo>
                    <a:lnTo>
                      <a:pt x="422" y="60"/>
                    </a:lnTo>
                    <a:lnTo>
                      <a:pt x="433" y="63"/>
                    </a:lnTo>
                    <a:lnTo>
                      <a:pt x="448" y="57"/>
                    </a:lnTo>
                    <a:lnTo>
                      <a:pt x="451" y="66"/>
                    </a:lnTo>
                    <a:lnTo>
                      <a:pt x="461" y="57"/>
                    </a:lnTo>
                    <a:lnTo>
                      <a:pt x="471" y="54"/>
                    </a:lnTo>
                    <a:lnTo>
                      <a:pt x="482" y="82"/>
                    </a:lnTo>
                    <a:lnTo>
                      <a:pt x="476" y="88"/>
                    </a:lnTo>
                    <a:lnTo>
                      <a:pt x="479" y="91"/>
                    </a:lnTo>
                    <a:lnTo>
                      <a:pt x="489" y="88"/>
                    </a:lnTo>
                    <a:lnTo>
                      <a:pt x="497" y="97"/>
                    </a:lnTo>
                    <a:lnTo>
                      <a:pt x="495" y="99"/>
                    </a:lnTo>
                    <a:lnTo>
                      <a:pt x="500" y="105"/>
                    </a:lnTo>
                    <a:lnTo>
                      <a:pt x="510" y="108"/>
                    </a:lnTo>
                    <a:lnTo>
                      <a:pt x="510" y="114"/>
                    </a:lnTo>
                    <a:lnTo>
                      <a:pt x="492" y="114"/>
                    </a:lnTo>
                    <a:lnTo>
                      <a:pt x="474" y="114"/>
                    </a:lnTo>
                    <a:lnTo>
                      <a:pt x="461" y="119"/>
                    </a:lnTo>
                    <a:lnTo>
                      <a:pt x="454" y="111"/>
                    </a:lnTo>
                    <a:lnTo>
                      <a:pt x="448" y="111"/>
                    </a:lnTo>
                    <a:lnTo>
                      <a:pt x="448" y="133"/>
                    </a:lnTo>
                    <a:lnTo>
                      <a:pt x="435" y="131"/>
                    </a:lnTo>
                    <a:lnTo>
                      <a:pt x="417" y="119"/>
                    </a:lnTo>
                    <a:lnTo>
                      <a:pt x="394" y="111"/>
                    </a:lnTo>
                    <a:lnTo>
                      <a:pt x="381" y="111"/>
                    </a:lnTo>
                    <a:lnTo>
                      <a:pt x="374" y="131"/>
                    </a:lnTo>
                    <a:lnTo>
                      <a:pt x="358" y="131"/>
                    </a:lnTo>
                    <a:close/>
                  </a:path>
                </a:pathLst>
              </a:custGeom>
              <a:solidFill>
                <a:srgbClr val="D0DB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Freeform 402">
                <a:extLst>
                  <a:ext uri="{FF2B5EF4-FFF2-40B4-BE49-F238E27FC236}">
                    <a16:creationId xmlns:a16="http://schemas.microsoft.com/office/drawing/2014/main" id="{7FF6DCD9-E1A6-4266-A217-6211A3D427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" y="1032"/>
                <a:ext cx="510" cy="252"/>
              </a:xfrm>
              <a:custGeom>
                <a:avLst/>
                <a:gdLst>
                  <a:gd name="T0" fmla="*/ 353 w 510"/>
                  <a:gd name="T1" fmla="*/ 139 h 252"/>
                  <a:gd name="T2" fmla="*/ 322 w 510"/>
                  <a:gd name="T3" fmla="*/ 145 h 252"/>
                  <a:gd name="T4" fmla="*/ 307 w 510"/>
                  <a:gd name="T5" fmla="*/ 164 h 252"/>
                  <a:gd name="T6" fmla="*/ 302 w 510"/>
                  <a:gd name="T7" fmla="*/ 181 h 252"/>
                  <a:gd name="T8" fmla="*/ 302 w 510"/>
                  <a:gd name="T9" fmla="*/ 156 h 252"/>
                  <a:gd name="T10" fmla="*/ 263 w 510"/>
                  <a:gd name="T11" fmla="*/ 176 h 252"/>
                  <a:gd name="T12" fmla="*/ 232 w 510"/>
                  <a:gd name="T13" fmla="*/ 246 h 252"/>
                  <a:gd name="T14" fmla="*/ 219 w 510"/>
                  <a:gd name="T15" fmla="*/ 246 h 252"/>
                  <a:gd name="T16" fmla="*/ 222 w 510"/>
                  <a:gd name="T17" fmla="*/ 235 h 252"/>
                  <a:gd name="T18" fmla="*/ 222 w 510"/>
                  <a:gd name="T19" fmla="*/ 218 h 252"/>
                  <a:gd name="T20" fmla="*/ 209 w 510"/>
                  <a:gd name="T21" fmla="*/ 227 h 252"/>
                  <a:gd name="T22" fmla="*/ 206 w 510"/>
                  <a:gd name="T23" fmla="*/ 213 h 252"/>
                  <a:gd name="T24" fmla="*/ 209 w 510"/>
                  <a:gd name="T25" fmla="*/ 198 h 252"/>
                  <a:gd name="T26" fmla="*/ 214 w 510"/>
                  <a:gd name="T27" fmla="*/ 193 h 252"/>
                  <a:gd name="T28" fmla="*/ 209 w 510"/>
                  <a:gd name="T29" fmla="*/ 184 h 252"/>
                  <a:gd name="T30" fmla="*/ 206 w 510"/>
                  <a:gd name="T31" fmla="*/ 181 h 252"/>
                  <a:gd name="T32" fmla="*/ 196 w 510"/>
                  <a:gd name="T33" fmla="*/ 170 h 252"/>
                  <a:gd name="T34" fmla="*/ 183 w 510"/>
                  <a:gd name="T35" fmla="*/ 170 h 252"/>
                  <a:gd name="T36" fmla="*/ 183 w 510"/>
                  <a:gd name="T37" fmla="*/ 162 h 252"/>
                  <a:gd name="T38" fmla="*/ 178 w 510"/>
                  <a:gd name="T39" fmla="*/ 153 h 252"/>
                  <a:gd name="T40" fmla="*/ 168 w 510"/>
                  <a:gd name="T41" fmla="*/ 153 h 252"/>
                  <a:gd name="T42" fmla="*/ 160 w 510"/>
                  <a:gd name="T43" fmla="*/ 150 h 252"/>
                  <a:gd name="T44" fmla="*/ 155 w 510"/>
                  <a:gd name="T45" fmla="*/ 148 h 252"/>
                  <a:gd name="T46" fmla="*/ 145 w 510"/>
                  <a:gd name="T47" fmla="*/ 148 h 252"/>
                  <a:gd name="T48" fmla="*/ 139 w 510"/>
                  <a:gd name="T49" fmla="*/ 148 h 252"/>
                  <a:gd name="T50" fmla="*/ 119 w 510"/>
                  <a:gd name="T51" fmla="*/ 145 h 252"/>
                  <a:gd name="T52" fmla="*/ 39 w 510"/>
                  <a:gd name="T53" fmla="*/ 122 h 252"/>
                  <a:gd name="T54" fmla="*/ 24 w 510"/>
                  <a:gd name="T55" fmla="*/ 111 h 252"/>
                  <a:gd name="T56" fmla="*/ 11 w 510"/>
                  <a:gd name="T57" fmla="*/ 99 h 252"/>
                  <a:gd name="T58" fmla="*/ 8 w 510"/>
                  <a:gd name="T59" fmla="*/ 91 h 252"/>
                  <a:gd name="T60" fmla="*/ 29 w 510"/>
                  <a:gd name="T61" fmla="*/ 77 h 252"/>
                  <a:gd name="T62" fmla="*/ 78 w 510"/>
                  <a:gd name="T63" fmla="*/ 49 h 252"/>
                  <a:gd name="T64" fmla="*/ 106 w 510"/>
                  <a:gd name="T65" fmla="*/ 32 h 252"/>
                  <a:gd name="T66" fmla="*/ 134 w 510"/>
                  <a:gd name="T67" fmla="*/ 0 h 252"/>
                  <a:gd name="T68" fmla="*/ 142 w 510"/>
                  <a:gd name="T69" fmla="*/ 23 h 252"/>
                  <a:gd name="T70" fmla="*/ 147 w 510"/>
                  <a:gd name="T71" fmla="*/ 43 h 252"/>
                  <a:gd name="T72" fmla="*/ 168 w 510"/>
                  <a:gd name="T73" fmla="*/ 37 h 252"/>
                  <a:gd name="T74" fmla="*/ 209 w 510"/>
                  <a:gd name="T75" fmla="*/ 40 h 252"/>
                  <a:gd name="T76" fmla="*/ 263 w 510"/>
                  <a:gd name="T77" fmla="*/ 71 h 252"/>
                  <a:gd name="T78" fmla="*/ 294 w 510"/>
                  <a:gd name="T79" fmla="*/ 82 h 252"/>
                  <a:gd name="T80" fmla="*/ 332 w 510"/>
                  <a:gd name="T81" fmla="*/ 49 h 252"/>
                  <a:gd name="T82" fmla="*/ 397 w 510"/>
                  <a:gd name="T83" fmla="*/ 32 h 252"/>
                  <a:gd name="T84" fmla="*/ 415 w 510"/>
                  <a:gd name="T85" fmla="*/ 54 h 252"/>
                  <a:gd name="T86" fmla="*/ 422 w 510"/>
                  <a:gd name="T87" fmla="*/ 60 h 252"/>
                  <a:gd name="T88" fmla="*/ 451 w 510"/>
                  <a:gd name="T89" fmla="*/ 66 h 252"/>
                  <a:gd name="T90" fmla="*/ 482 w 510"/>
                  <a:gd name="T91" fmla="*/ 82 h 252"/>
                  <a:gd name="T92" fmla="*/ 489 w 510"/>
                  <a:gd name="T93" fmla="*/ 88 h 252"/>
                  <a:gd name="T94" fmla="*/ 500 w 510"/>
                  <a:gd name="T95" fmla="*/ 105 h 252"/>
                  <a:gd name="T96" fmla="*/ 492 w 510"/>
                  <a:gd name="T97" fmla="*/ 114 h 252"/>
                  <a:gd name="T98" fmla="*/ 454 w 510"/>
                  <a:gd name="T99" fmla="*/ 111 h 252"/>
                  <a:gd name="T100" fmla="*/ 435 w 510"/>
                  <a:gd name="T101" fmla="*/ 131 h 252"/>
                  <a:gd name="T102" fmla="*/ 381 w 510"/>
                  <a:gd name="T103" fmla="*/ 11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10" h="252">
                    <a:moveTo>
                      <a:pt x="358" y="131"/>
                    </a:moveTo>
                    <a:lnTo>
                      <a:pt x="353" y="133"/>
                    </a:lnTo>
                    <a:lnTo>
                      <a:pt x="353" y="139"/>
                    </a:lnTo>
                    <a:lnTo>
                      <a:pt x="340" y="133"/>
                    </a:lnTo>
                    <a:lnTo>
                      <a:pt x="325" y="139"/>
                    </a:lnTo>
                    <a:lnTo>
                      <a:pt x="322" y="145"/>
                    </a:lnTo>
                    <a:lnTo>
                      <a:pt x="322" y="153"/>
                    </a:lnTo>
                    <a:lnTo>
                      <a:pt x="314" y="164"/>
                    </a:lnTo>
                    <a:lnTo>
                      <a:pt x="307" y="164"/>
                    </a:lnTo>
                    <a:lnTo>
                      <a:pt x="307" y="167"/>
                    </a:lnTo>
                    <a:lnTo>
                      <a:pt x="304" y="170"/>
                    </a:lnTo>
                    <a:lnTo>
                      <a:pt x="302" y="181"/>
                    </a:lnTo>
                    <a:lnTo>
                      <a:pt x="296" y="181"/>
                    </a:lnTo>
                    <a:lnTo>
                      <a:pt x="296" y="173"/>
                    </a:lnTo>
                    <a:lnTo>
                      <a:pt x="302" y="156"/>
                    </a:lnTo>
                    <a:lnTo>
                      <a:pt x="291" y="156"/>
                    </a:lnTo>
                    <a:lnTo>
                      <a:pt x="278" y="173"/>
                    </a:lnTo>
                    <a:lnTo>
                      <a:pt x="263" y="176"/>
                    </a:lnTo>
                    <a:lnTo>
                      <a:pt x="255" y="196"/>
                    </a:lnTo>
                    <a:lnTo>
                      <a:pt x="248" y="213"/>
                    </a:lnTo>
                    <a:lnTo>
                      <a:pt x="232" y="246"/>
                    </a:lnTo>
                    <a:lnTo>
                      <a:pt x="232" y="252"/>
                    </a:lnTo>
                    <a:lnTo>
                      <a:pt x="224" y="249"/>
                    </a:lnTo>
                    <a:lnTo>
                      <a:pt x="219" y="246"/>
                    </a:lnTo>
                    <a:lnTo>
                      <a:pt x="219" y="241"/>
                    </a:lnTo>
                    <a:lnTo>
                      <a:pt x="222" y="238"/>
                    </a:lnTo>
                    <a:lnTo>
                      <a:pt x="222" y="235"/>
                    </a:lnTo>
                    <a:lnTo>
                      <a:pt x="222" y="232"/>
                    </a:lnTo>
                    <a:lnTo>
                      <a:pt x="224" y="221"/>
                    </a:lnTo>
                    <a:lnTo>
                      <a:pt x="222" y="218"/>
                    </a:lnTo>
                    <a:lnTo>
                      <a:pt x="217" y="221"/>
                    </a:lnTo>
                    <a:lnTo>
                      <a:pt x="209" y="221"/>
                    </a:lnTo>
                    <a:lnTo>
                      <a:pt x="209" y="227"/>
                    </a:lnTo>
                    <a:lnTo>
                      <a:pt x="206" y="221"/>
                    </a:lnTo>
                    <a:lnTo>
                      <a:pt x="209" y="215"/>
                    </a:lnTo>
                    <a:lnTo>
                      <a:pt x="206" y="213"/>
                    </a:lnTo>
                    <a:lnTo>
                      <a:pt x="209" y="210"/>
                    </a:lnTo>
                    <a:lnTo>
                      <a:pt x="214" y="207"/>
                    </a:lnTo>
                    <a:lnTo>
                      <a:pt x="209" y="198"/>
                    </a:lnTo>
                    <a:lnTo>
                      <a:pt x="209" y="196"/>
                    </a:lnTo>
                    <a:lnTo>
                      <a:pt x="214" y="196"/>
                    </a:lnTo>
                    <a:lnTo>
                      <a:pt x="214" y="193"/>
                    </a:lnTo>
                    <a:lnTo>
                      <a:pt x="206" y="187"/>
                    </a:lnTo>
                    <a:lnTo>
                      <a:pt x="209" y="187"/>
                    </a:lnTo>
                    <a:lnTo>
                      <a:pt x="209" y="184"/>
                    </a:lnTo>
                    <a:lnTo>
                      <a:pt x="214" y="184"/>
                    </a:lnTo>
                    <a:lnTo>
                      <a:pt x="209" y="181"/>
                    </a:lnTo>
                    <a:lnTo>
                      <a:pt x="206" y="181"/>
                    </a:lnTo>
                    <a:lnTo>
                      <a:pt x="204" y="176"/>
                    </a:lnTo>
                    <a:lnTo>
                      <a:pt x="196" y="173"/>
                    </a:lnTo>
                    <a:lnTo>
                      <a:pt x="196" y="170"/>
                    </a:lnTo>
                    <a:lnTo>
                      <a:pt x="188" y="173"/>
                    </a:lnTo>
                    <a:lnTo>
                      <a:pt x="186" y="173"/>
                    </a:lnTo>
                    <a:lnTo>
                      <a:pt x="183" y="170"/>
                    </a:lnTo>
                    <a:lnTo>
                      <a:pt x="183" y="167"/>
                    </a:lnTo>
                    <a:lnTo>
                      <a:pt x="186" y="162"/>
                    </a:lnTo>
                    <a:lnTo>
                      <a:pt x="183" y="162"/>
                    </a:lnTo>
                    <a:lnTo>
                      <a:pt x="183" y="156"/>
                    </a:lnTo>
                    <a:lnTo>
                      <a:pt x="180" y="153"/>
                    </a:lnTo>
                    <a:lnTo>
                      <a:pt x="178" y="153"/>
                    </a:lnTo>
                    <a:lnTo>
                      <a:pt x="175" y="153"/>
                    </a:lnTo>
                    <a:lnTo>
                      <a:pt x="173" y="150"/>
                    </a:lnTo>
                    <a:lnTo>
                      <a:pt x="168" y="153"/>
                    </a:lnTo>
                    <a:lnTo>
                      <a:pt x="165" y="153"/>
                    </a:lnTo>
                    <a:lnTo>
                      <a:pt x="163" y="150"/>
                    </a:lnTo>
                    <a:lnTo>
                      <a:pt x="160" y="150"/>
                    </a:lnTo>
                    <a:lnTo>
                      <a:pt x="158" y="150"/>
                    </a:lnTo>
                    <a:lnTo>
                      <a:pt x="155" y="150"/>
                    </a:lnTo>
                    <a:lnTo>
                      <a:pt x="155" y="148"/>
                    </a:lnTo>
                    <a:lnTo>
                      <a:pt x="150" y="148"/>
                    </a:lnTo>
                    <a:lnTo>
                      <a:pt x="147" y="148"/>
                    </a:lnTo>
                    <a:lnTo>
                      <a:pt x="145" y="148"/>
                    </a:lnTo>
                    <a:lnTo>
                      <a:pt x="145" y="150"/>
                    </a:lnTo>
                    <a:lnTo>
                      <a:pt x="142" y="150"/>
                    </a:lnTo>
                    <a:lnTo>
                      <a:pt x="139" y="148"/>
                    </a:lnTo>
                    <a:lnTo>
                      <a:pt x="137" y="148"/>
                    </a:lnTo>
                    <a:lnTo>
                      <a:pt x="129" y="148"/>
                    </a:lnTo>
                    <a:lnTo>
                      <a:pt x="119" y="145"/>
                    </a:lnTo>
                    <a:lnTo>
                      <a:pt x="116" y="142"/>
                    </a:lnTo>
                    <a:lnTo>
                      <a:pt x="104" y="133"/>
                    </a:lnTo>
                    <a:lnTo>
                      <a:pt x="39" y="122"/>
                    </a:lnTo>
                    <a:lnTo>
                      <a:pt x="26" y="119"/>
                    </a:lnTo>
                    <a:lnTo>
                      <a:pt x="24" y="114"/>
                    </a:lnTo>
                    <a:lnTo>
                      <a:pt x="24" y="111"/>
                    </a:lnTo>
                    <a:lnTo>
                      <a:pt x="21" y="105"/>
                    </a:lnTo>
                    <a:lnTo>
                      <a:pt x="18" y="99"/>
                    </a:lnTo>
                    <a:lnTo>
                      <a:pt x="11" y="99"/>
                    </a:lnTo>
                    <a:lnTo>
                      <a:pt x="11" y="97"/>
                    </a:lnTo>
                    <a:lnTo>
                      <a:pt x="8" y="97"/>
                    </a:lnTo>
                    <a:lnTo>
                      <a:pt x="8" y="91"/>
                    </a:lnTo>
                    <a:lnTo>
                      <a:pt x="3" y="97"/>
                    </a:lnTo>
                    <a:lnTo>
                      <a:pt x="0" y="91"/>
                    </a:lnTo>
                    <a:lnTo>
                      <a:pt x="29" y="77"/>
                    </a:lnTo>
                    <a:lnTo>
                      <a:pt x="39" y="63"/>
                    </a:lnTo>
                    <a:lnTo>
                      <a:pt x="47" y="57"/>
                    </a:lnTo>
                    <a:lnTo>
                      <a:pt x="78" y="49"/>
                    </a:lnTo>
                    <a:lnTo>
                      <a:pt x="88" y="40"/>
                    </a:lnTo>
                    <a:lnTo>
                      <a:pt x="96" y="32"/>
                    </a:lnTo>
                    <a:lnTo>
                      <a:pt x="106" y="32"/>
                    </a:lnTo>
                    <a:lnTo>
                      <a:pt x="109" y="26"/>
                    </a:lnTo>
                    <a:lnTo>
                      <a:pt x="111" y="17"/>
                    </a:lnTo>
                    <a:lnTo>
                      <a:pt x="134" y="0"/>
                    </a:lnTo>
                    <a:lnTo>
                      <a:pt x="134" y="12"/>
                    </a:lnTo>
                    <a:lnTo>
                      <a:pt x="142" y="15"/>
                    </a:lnTo>
                    <a:lnTo>
                      <a:pt x="142" y="23"/>
                    </a:lnTo>
                    <a:lnTo>
                      <a:pt x="147" y="26"/>
                    </a:lnTo>
                    <a:lnTo>
                      <a:pt x="147" y="37"/>
                    </a:lnTo>
                    <a:lnTo>
                      <a:pt x="147" y="43"/>
                    </a:lnTo>
                    <a:lnTo>
                      <a:pt x="150" y="54"/>
                    </a:lnTo>
                    <a:lnTo>
                      <a:pt x="168" y="32"/>
                    </a:lnTo>
                    <a:lnTo>
                      <a:pt x="168" y="37"/>
                    </a:lnTo>
                    <a:lnTo>
                      <a:pt x="180" y="34"/>
                    </a:lnTo>
                    <a:lnTo>
                      <a:pt x="188" y="34"/>
                    </a:lnTo>
                    <a:lnTo>
                      <a:pt x="209" y="40"/>
                    </a:lnTo>
                    <a:lnTo>
                      <a:pt x="234" y="80"/>
                    </a:lnTo>
                    <a:lnTo>
                      <a:pt x="255" y="80"/>
                    </a:lnTo>
                    <a:lnTo>
                      <a:pt x="263" y="71"/>
                    </a:lnTo>
                    <a:lnTo>
                      <a:pt x="276" y="82"/>
                    </a:lnTo>
                    <a:lnTo>
                      <a:pt x="281" y="77"/>
                    </a:lnTo>
                    <a:lnTo>
                      <a:pt x="294" y="82"/>
                    </a:lnTo>
                    <a:lnTo>
                      <a:pt x="304" y="66"/>
                    </a:lnTo>
                    <a:lnTo>
                      <a:pt x="325" y="49"/>
                    </a:lnTo>
                    <a:lnTo>
                      <a:pt x="332" y="49"/>
                    </a:lnTo>
                    <a:lnTo>
                      <a:pt x="351" y="43"/>
                    </a:lnTo>
                    <a:lnTo>
                      <a:pt x="376" y="43"/>
                    </a:lnTo>
                    <a:lnTo>
                      <a:pt x="397" y="32"/>
                    </a:lnTo>
                    <a:lnTo>
                      <a:pt x="417" y="26"/>
                    </a:lnTo>
                    <a:lnTo>
                      <a:pt x="412" y="37"/>
                    </a:lnTo>
                    <a:lnTo>
                      <a:pt x="415" y="54"/>
                    </a:lnTo>
                    <a:lnTo>
                      <a:pt x="415" y="60"/>
                    </a:lnTo>
                    <a:lnTo>
                      <a:pt x="417" y="63"/>
                    </a:lnTo>
                    <a:lnTo>
                      <a:pt x="422" y="60"/>
                    </a:lnTo>
                    <a:lnTo>
                      <a:pt x="433" y="63"/>
                    </a:lnTo>
                    <a:lnTo>
                      <a:pt x="448" y="57"/>
                    </a:lnTo>
                    <a:lnTo>
                      <a:pt x="451" y="66"/>
                    </a:lnTo>
                    <a:lnTo>
                      <a:pt x="461" y="57"/>
                    </a:lnTo>
                    <a:lnTo>
                      <a:pt x="471" y="54"/>
                    </a:lnTo>
                    <a:lnTo>
                      <a:pt x="482" y="82"/>
                    </a:lnTo>
                    <a:lnTo>
                      <a:pt x="476" y="88"/>
                    </a:lnTo>
                    <a:lnTo>
                      <a:pt x="479" y="91"/>
                    </a:lnTo>
                    <a:lnTo>
                      <a:pt x="489" y="88"/>
                    </a:lnTo>
                    <a:lnTo>
                      <a:pt x="497" y="97"/>
                    </a:lnTo>
                    <a:lnTo>
                      <a:pt x="495" y="99"/>
                    </a:lnTo>
                    <a:lnTo>
                      <a:pt x="500" y="105"/>
                    </a:lnTo>
                    <a:lnTo>
                      <a:pt x="510" y="108"/>
                    </a:lnTo>
                    <a:lnTo>
                      <a:pt x="510" y="114"/>
                    </a:lnTo>
                    <a:lnTo>
                      <a:pt x="492" y="114"/>
                    </a:lnTo>
                    <a:lnTo>
                      <a:pt x="474" y="114"/>
                    </a:lnTo>
                    <a:lnTo>
                      <a:pt x="461" y="119"/>
                    </a:lnTo>
                    <a:lnTo>
                      <a:pt x="454" y="111"/>
                    </a:lnTo>
                    <a:lnTo>
                      <a:pt x="448" y="111"/>
                    </a:lnTo>
                    <a:lnTo>
                      <a:pt x="448" y="133"/>
                    </a:lnTo>
                    <a:lnTo>
                      <a:pt x="435" y="131"/>
                    </a:lnTo>
                    <a:lnTo>
                      <a:pt x="417" y="119"/>
                    </a:lnTo>
                    <a:lnTo>
                      <a:pt x="394" y="111"/>
                    </a:lnTo>
                    <a:lnTo>
                      <a:pt x="381" y="111"/>
                    </a:lnTo>
                    <a:lnTo>
                      <a:pt x="374" y="131"/>
                    </a:lnTo>
                    <a:lnTo>
                      <a:pt x="358" y="131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Freeform 403">
                <a:extLst>
                  <a:ext uri="{FF2B5EF4-FFF2-40B4-BE49-F238E27FC236}">
                    <a16:creationId xmlns:a16="http://schemas.microsoft.com/office/drawing/2014/main" id="{B852D291-37E5-4654-9FE9-2711430262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1" y="1178"/>
                <a:ext cx="342" cy="503"/>
              </a:xfrm>
              <a:custGeom>
                <a:avLst/>
                <a:gdLst>
                  <a:gd name="T0" fmla="*/ 13 w 342"/>
                  <a:gd name="T1" fmla="*/ 484 h 503"/>
                  <a:gd name="T2" fmla="*/ 31 w 342"/>
                  <a:gd name="T3" fmla="*/ 442 h 503"/>
                  <a:gd name="T4" fmla="*/ 38 w 342"/>
                  <a:gd name="T5" fmla="*/ 378 h 503"/>
                  <a:gd name="T6" fmla="*/ 7 w 342"/>
                  <a:gd name="T7" fmla="*/ 294 h 503"/>
                  <a:gd name="T8" fmla="*/ 7 w 342"/>
                  <a:gd name="T9" fmla="*/ 257 h 503"/>
                  <a:gd name="T10" fmla="*/ 7 w 342"/>
                  <a:gd name="T11" fmla="*/ 257 h 503"/>
                  <a:gd name="T12" fmla="*/ 5 w 342"/>
                  <a:gd name="T13" fmla="*/ 238 h 503"/>
                  <a:gd name="T14" fmla="*/ 7 w 342"/>
                  <a:gd name="T15" fmla="*/ 210 h 503"/>
                  <a:gd name="T16" fmla="*/ 13 w 342"/>
                  <a:gd name="T17" fmla="*/ 168 h 503"/>
                  <a:gd name="T18" fmla="*/ 23 w 342"/>
                  <a:gd name="T19" fmla="*/ 137 h 503"/>
                  <a:gd name="T20" fmla="*/ 23 w 342"/>
                  <a:gd name="T21" fmla="*/ 126 h 503"/>
                  <a:gd name="T22" fmla="*/ 44 w 342"/>
                  <a:gd name="T23" fmla="*/ 106 h 503"/>
                  <a:gd name="T24" fmla="*/ 61 w 342"/>
                  <a:gd name="T25" fmla="*/ 81 h 503"/>
                  <a:gd name="T26" fmla="*/ 59 w 342"/>
                  <a:gd name="T27" fmla="*/ 129 h 503"/>
                  <a:gd name="T28" fmla="*/ 72 w 342"/>
                  <a:gd name="T29" fmla="*/ 117 h 503"/>
                  <a:gd name="T30" fmla="*/ 72 w 342"/>
                  <a:gd name="T31" fmla="*/ 73 h 503"/>
                  <a:gd name="T32" fmla="*/ 80 w 342"/>
                  <a:gd name="T33" fmla="*/ 62 h 503"/>
                  <a:gd name="T34" fmla="*/ 103 w 342"/>
                  <a:gd name="T35" fmla="*/ 50 h 503"/>
                  <a:gd name="T36" fmla="*/ 92 w 342"/>
                  <a:gd name="T37" fmla="*/ 42 h 503"/>
                  <a:gd name="T38" fmla="*/ 92 w 342"/>
                  <a:gd name="T39" fmla="*/ 23 h 503"/>
                  <a:gd name="T40" fmla="*/ 100 w 342"/>
                  <a:gd name="T41" fmla="*/ 6 h 503"/>
                  <a:gd name="T42" fmla="*/ 141 w 342"/>
                  <a:gd name="T43" fmla="*/ 11 h 503"/>
                  <a:gd name="T44" fmla="*/ 162 w 342"/>
                  <a:gd name="T45" fmla="*/ 11 h 503"/>
                  <a:gd name="T46" fmla="*/ 169 w 342"/>
                  <a:gd name="T47" fmla="*/ 28 h 503"/>
                  <a:gd name="T48" fmla="*/ 198 w 342"/>
                  <a:gd name="T49" fmla="*/ 36 h 503"/>
                  <a:gd name="T50" fmla="*/ 213 w 342"/>
                  <a:gd name="T51" fmla="*/ 39 h 503"/>
                  <a:gd name="T52" fmla="*/ 221 w 342"/>
                  <a:gd name="T53" fmla="*/ 42 h 503"/>
                  <a:gd name="T54" fmla="*/ 226 w 342"/>
                  <a:gd name="T55" fmla="*/ 47 h 503"/>
                  <a:gd name="T56" fmla="*/ 239 w 342"/>
                  <a:gd name="T57" fmla="*/ 67 h 503"/>
                  <a:gd name="T58" fmla="*/ 228 w 342"/>
                  <a:gd name="T59" fmla="*/ 76 h 503"/>
                  <a:gd name="T60" fmla="*/ 228 w 342"/>
                  <a:gd name="T61" fmla="*/ 90 h 503"/>
                  <a:gd name="T62" fmla="*/ 244 w 342"/>
                  <a:gd name="T63" fmla="*/ 112 h 503"/>
                  <a:gd name="T64" fmla="*/ 244 w 342"/>
                  <a:gd name="T65" fmla="*/ 157 h 503"/>
                  <a:gd name="T66" fmla="*/ 228 w 342"/>
                  <a:gd name="T67" fmla="*/ 179 h 503"/>
                  <a:gd name="T68" fmla="*/ 223 w 342"/>
                  <a:gd name="T69" fmla="*/ 202 h 503"/>
                  <a:gd name="T70" fmla="*/ 206 w 342"/>
                  <a:gd name="T71" fmla="*/ 216 h 503"/>
                  <a:gd name="T72" fmla="*/ 228 w 342"/>
                  <a:gd name="T73" fmla="*/ 252 h 503"/>
                  <a:gd name="T74" fmla="*/ 241 w 342"/>
                  <a:gd name="T75" fmla="*/ 235 h 503"/>
                  <a:gd name="T76" fmla="*/ 244 w 342"/>
                  <a:gd name="T77" fmla="*/ 232 h 503"/>
                  <a:gd name="T78" fmla="*/ 254 w 342"/>
                  <a:gd name="T79" fmla="*/ 207 h 503"/>
                  <a:gd name="T80" fmla="*/ 295 w 342"/>
                  <a:gd name="T81" fmla="*/ 190 h 503"/>
                  <a:gd name="T82" fmla="*/ 314 w 342"/>
                  <a:gd name="T83" fmla="*/ 216 h 503"/>
                  <a:gd name="T84" fmla="*/ 331 w 342"/>
                  <a:gd name="T85" fmla="*/ 286 h 503"/>
                  <a:gd name="T86" fmla="*/ 339 w 342"/>
                  <a:gd name="T87" fmla="*/ 322 h 503"/>
                  <a:gd name="T88" fmla="*/ 339 w 342"/>
                  <a:gd name="T89" fmla="*/ 355 h 503"/>
                  <a:gd name="T90" fmla="*/ 326 w 342"/>
                  <a:gd name="T91" fmla="*/ 350 h 503"/>
                  <a:gd name="T92" fmla="*/ 314 w 342"/>
                  <a:gd name="T93" fmla="*/ 358 h 503"/>
                  <a:gd name="T94" fmla="*/ 311 w 342"/>
                  <a:gd name="T95" fmla="*/ 372 h 503"/>
                  <a:gd name="T96" fmla="*/ 311 w 342"/>
                  <a:gd name="T97" fmla="*/ 389 h 503"/>
                  <a:gd name="T98" fmla="*/ 293 w 342"/>
                  <a:gd name="T99" fmla="*/ 423 h 503"/>
                  <a:gd name="T100" fmla="*/ 275 w 342"/>
                  <a:gd name="T101" fmla="*/ 473 h 503"/>
                  <a:gd name="T102" fmla="*/ 241 w 342"/>
                  <a:gd name="T103" fmla="*/ 479 h 503"/>
                  <a:gd name="T104" fmla="*/ 200 w 342"/>
                  <a:gd name="T105" fmla="*/ 487 h 503"/>
                  <a:gd name="T106" fmla="*/ 164 w 342"/>
                  <a:gd name="T107" fmla="*/ 484 h 503"/>
                  <a:gd name="T108" fmla="*/ 131 w 342"/>
                  <a:gd name="T109" fmla="*/ 490 h 503"/>
                  <a:gd name="T110" fmla="*/ 92 w 342"/>
                  <a:gd name="T111" fmla="*/ 492 h 503"/>
                  <a:gd name="T112" fmla="*/ 61 w 342"/>
                  <a:gd name="T113" fmla="*/ 495 h 503"/>
                  <a:gd name="T114" fmla="*/ 23 w 342"/>
                  <a:gd name="T115" fmla="*/ 503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42" h="503">
                    <a:moveTo>
                      <a:pt x="0" y="503"/>
                    </a:moveTo>
                    <a:lnTo>
                      <a:pt x="13" y="484"/>
                    </a:lnTo>
                    <a:lnTo>
                      <a:pt x="23" y="456"/>
                    </a:lnTo>
                    <a:lnTo>
                      <a:pt x="31" y="442"/>
                    </a:lnTo>
                    <a:lnTo>
                      <a:pt x="33" y="420"/>
                    </a:lnTo>
                    <a:lnTo>
                      <a:pt x="38" y="378"/>
                    </a:lnTo>
                    <a:lnTo>
                      <a:pt x="28" y="336"/>
                    </a:lnTo>
                    <a:lnTo>
                      <a:pt x="7" y="294"/>
                    </a:lnTo>
                    <a:lnTo>
                      <a:pt x="2" y="274"/>
                    </a:lnTo>
                    <a:lnTo>
                      <a:pt x="7" y="257"/>
                    </a:lnTo>
                    <a:lnTo>
                      <a:pt x="10" y="257"/>
                    </a:lnTo>
                    <a:lnTo>
                      <a:pt x="7" y="257"/>
                    </a:lnTo>
                    <a:lnTo>
                      <a:pt x="7" y="252"/>
                    </a:lnTo>
                    <a:lnTo>
                      <a:pt x="5" y="238"/>
                    </a:lnTo>
                    <a:lnTo>
                      <a:pt x="0" y="224"/>
                    </a:lnTo>
                    <a:lnTo>
                      <a:pt x="7" y="210"/>
                    </a:lnTo>
                    <a:lnTo>
                      <a:pt x="13" y="187"/>
                    </a:lnTo>
                    <a:lnTo>
                      <a:pt x="13" y="168"/>
                    </a:lnTo>
                    <a:lnTo>
                      <a:pt x="10" y="146"/>
                    </a:lnTo>
                    <a:lnTo>
                      <a:pt x="23" y="137"/>
                    </a:lnTo>
                    <a:lnTo>
                      <a:pt x="26" y="134"/>
                    </a:lnTo>
                    <a:lnTo>
                      <a:pt x="23" y="126"/>
                    </a:lnTo>
                    <a:lnTo>
                      <a:pt x="26" y="117"/>
                    </a:lnTo>
                    <a:lnTo>
                      <a:pt x="44" y="106"/>
                    </a:lnTo>
                    <a:lnTo>
                      <a:pt x="54" y="81"/>
                    </a:lnTo>
                    <a:lnTo>
                      <a:pt x="61" y="81"/>
                    </a:lnTo>
                    <a:lnTo>
                      <a:pt x="54" y="109"/>
                    </a:lnTo>
                    <a:lnTo>
                      <a:pt x="59" y="129"/>
                    </a:lnTo>
                    <a:lnTo>
                      <a:pt x="66" y="129"/>
                    </a:lnTo>
                    <a:lnTo>
                      <a:pt x="72" y="117"/>
                    </a:lnTo>
                    <a:lnTo>
                      <a:pt x="77" y="101"/>
                    </a:lnTo>
                    <a:lnTo>
                      <a:pt x="72" y="73"/>
                    </a:lnTo>
                    <a:lnTo>
                      <a:pt x="72" y="67"/>
                    </a:lnTo>
                    <a:lnTo>
                      <a:pt x="80" y="62"/>
                    </a:lnTo>
                    <a:lnTo>
                      <a:pt x="92" y="50"/>
                    </a:lnTo>
                    <a:lnTo>
                      <a:pt x="103" y="50"/>
                    </a:lnTo>
                    <a:lnTo>
                      <a:pt x="108" y="45"/>
                    </a:lnTo>
                    <a:lnTo>
                      <a:pt x="92" y="42"/>
                    </a:lnTo>
                    <a:lnTo>
                      <a:pt x="90" y="28"/>
                    </a:lnTo>
                    <a:lnTo>
                      <a:pt x="92" y="23"/>
                    </a:lnTo>
                    <a:lnTo>
                      <a:pt x="100" y="11"/>
                    </a:lnTo>
                    <a:lnTo>
                      <a:pt x="100" y="6"/>
                    </a:lnTo>
                    <a:lnTo>
                      <a:pt x="118" y="0"/>
                    </a:lnTo>
                    <a:lnTo>
                      <a:pt x="141" y="11"/>
                    </a:lnTo>
                    <a:lnTo>
                      <a:pt x="149" y="9"/>
                    </a:lnTo>
                    <a:lnTo>
                      <a:pt x="162" y="11"/>
                    </a:lnTo>
                    <a:lnTo>
                      <a:pt x="167" y="20"/>
                    </a:lnTo>
                    <a:lnTo>
                      <a:pt x="169" y="28"/>
                    </a:lnTo>
                    <a:lnTo>
                      <a:pt x="185" y="25"/>
                    </a:lnTo>
                    <a:lnTo>
                      <a:pt x="198" y="36"/>
                    </a:lnTo>
                    <a:lnTo>
                      <a:pt x="203" y="31"/>
                    </a:lnTo>
                    <a:lnTo>
                      <a:pt x="213" y="39"/>
                    </a:lnTo>
                    <a:lnTo>
                      <a:pt x="218" y="39"/>
                    </a:lnTo>
                    <a:lnTo>
                      <a:pt x="221" y="42"/>
                    </a:lnTo>
                    <a:lnTo>
                      <a:pt x="228" y="47"/>
                    </a:lnTo>
                    <a:lnTo>
                      <a:pt x="226" y="47"/>
                    </a:lnTo>
                    <a:lnTo>
                      <a:pt x="228" y="53"/>
                    </a:lnTo>
                    <a:lnTo>
                      <a:pt x="239" y="67"/>
                    </a:lnTo>
                    <a:lnTo>
                      <a:pt x="226" y="73"/>
                    </a:lnTo>
                    <a:lnTo>
                      <a:pt x="228" y="76"/>
                    </a:lnTo>
                    <a:lnTo>
                      <a:pt x="226" y="81"/>
                    </a:lnTo>
                    <a:lnTo>
                      <a:pt x="228" y="90"/>
                    </a:lnTo>
                    <a:lnTo>
                      <a:pt x="241" y="95"/>
                    </a:lnTo>
                    <a:lnTo>
                      <a:pt x="244" y="112"/>
                    </a:lnTo>
                    <a:lnTo>
                      <a:pt x="244" y="134"/>
                    </a:lnTo>
                    <a:lnTo>
                      <a:pt x="244" y="157"/>
                    </a:lnTo>
                    <a:lnTo>
                      <a:pt x="234" y="171"/>
                    </a:lnTo>
                    <a:lnTo>
                      <a:pt x="228" y="179"/>
                    </a:lnTo>
                    <a:lnTo>
                      <a:pt x="228" y="193"/>
                    </a:lnTo>
                    <a:lnTo>
                      <a:pt x="223" y="202"/>
                    </a:lnTo>
                    <a:lnTo>
                      <a:pt x="208" y="210"/>
                    </a:lnTo>
                    <a:lnTo>
                      <a:pt x="206" y="216"/>
                    </a:lnTo>
                    <a:lnTo>
                      <a:pt x="208" y="240"/>
                    </a:lnTo>
                    <a:lnTo>
                      <a:pt x="228" y="252"/>
                    </a:lnTo>
                    <a:lnTo>
                      <a:pt x="234" y="252"/>
                    </a:lnTo>
                    <a:lnTo>
                      <a:pt x="241" y="235"/>
                    </a:lnTo>
                    <a:lnTo>
                      <a:pt x="244" y="235"/>
                    </a:lnTo>
                    <a:lnTo>
                      <a:pt x="244" y="232"/>
                    </a:lnTo>
                    <a:lnTo>
                      <a:pt x="249" y="218"/>
                    </a:lnTo>
                    <a:lnTo>
                      <a:pt x="254" y="207"/>
                    </a:lnTo>
                    <a:lnTo>
                      <a:pt x="282" y="187"/>
                    </a:lnTo>
                    <a:lnTo>
                      <a:pt x="295" y="190"/>
                    </a:lnTo>
                    <a:lnTo>
                      <a:pt x="301" y="196"/>
                    </a:lnTo>
                    <a:lnTo>
                      <a:pt x="314" y="216"/>
                    </a:lnTo>
                    <a:lnTo>
                      <a:pt x="316" y="224"/>
                    </a:lnTo>
                    <a:lnTo>
                      <a:pt x="331" y="286"/>
                    </a:lnTo>
                    <a:lnTo>
                      <a:pt x="342" y="313"/>
                    </a:lnTo>
                    <a:lnTo>
                      <a:pt x="339" y="322"/>
                    </a:lnTo>
                    <a:lnTo>
                      <a:pt x="339" y="339"/>
                    </a:lnTo>
                    <a:lnTo>
                      <a:pt x="339" y="355"/>
                    </a:lnTo>
                    <a:lnTo>
                      <a:pt x="326" y="355"/>
                    </a:lnTo>
                    <a:lnTo>
                      <a:pt x="326" y="350"/>
                    </a:lnTo>
                    <a:lnTo>
                      <a:pt x="321" y="350"/>
                    </a:lnTo>
                    <a:lnTo>
                      <a:pt x="314" y="358"/>
                    </a:lnTo>
                    <a:lnTo>
                      <a:pt x="316" y="358"/>
                    </a:lnTo>
                    <a:lnTo>
                      <a:pt x="311" y="372"/>
                    </a:lnTo>
                    <a:lnTo>
                      <a:pt x="314" y="380"/>
                    </a:lnTo>
                    <a:lnTo>
                      <a:pt x="311" y="389"/>
                    </a:lnTo>
                    <a:lnTo>
                      <a:pt x="295" y="403"/>
                    </a:lnTo>
                    <a:lnTo>
                      <a:pt x="293" y="423"/>
                    </a:lnTo>
                    <a:lnTo>
                      <a:pt x="293" y="434"/>
                    </a:lnTo>
                    <a:lnTo>
                      <a:pt x="275" y="473"/>
                    </a:lnTo>
                    <a:lnTo>
                      <a:pt x="249" y="476"/>
                    </a:lnTo>
                    <a:lnTo>
                      <a:pt x="241" y="479"/>
                    </a:lnTo>
                    <a:lnTo>
                      <a:pt x="203" y="487"/>
                    </a:lnTo>
                    <a:lnTo>
                      <a:pt x="200" y="487"/>
                    </a:lnTo>
                    <a:lnTo>
                      <a:pt x="167" y="492"/>
                    </a:lnTo>
                    <a:lnTo>
                      <a:pt x="164" y="484"/>
                    </a:lnTo>
                    <a:lnTo>
                      <a:pt x="162" y="484"/>
                    </a:lnTo>
                    <a:lnTo>
                      <a:pt x="131" y="490"/>
                    </a:lnTo>
                    <a:lnTo>
                      <a:pt x="123" y="490"/>
                    </a:lnTo>
                    <a:lnTo>
                      <a:pt x="92" y="492"/>
                    </a:lnTo>
                    <a:lnTo>
                      <a:pt x="82" y="492"/>
                    </a:lnTo>
                    <a:lnTo>
                      <a:pt x="61" y="495"/>
                    </a:lnTo>
                    <a:lnTo>
                      <a:pt x="46" y="498"/>
                    </a:lnTo>
                    <a:lnTo>
                      <a:pt x="23" y="503"/>
                    </a:lnTo>
                    <a:lnTo>
                      <a:pt x="0" y="503"/>
                    </a:lnTo>
                    <a:close/>
                  </a:path>
                </a:pathLst>
              </a:custGeom>
              <a:solidFill>
                <a:srgbClr val="D0DB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Freeform 404">
                <a:extLst>
                  <a:ext uri="{FF2B5EF4-FFF2-40B4-BE49-F238E27FC236}">
                    <a16:creationId xmlns:a16="http://schemas.microsoft.com/office/drawing/2014/main" id="{2CE61DF8-4F8D-409D-9F06-0ABCA0F1A4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1" y="1178"/>
                <a:ext cx="342" cy="503"/>
              </a:xfrm>
              <a:custGeom>
                <a:avLst/>
                <a:gdLst>
                  <a:gd name="T0" fmla="*/ 13 w 342"/>
                  <a:gd name="T1" fmla="*/ 484 h 503"/>
                  <a:gd name="T2" fmla="*/ 31 w 342"/>
                  <a:gd name="T3" fmla="*/ 442 h 503"/>
                  <a:gd name="T4" fmla="*/ 38 w 342"/>
                  <a:gd name="T5" fmla="*/ 378 h 503"/>
                  <a:gd name="T6" fmla="*/ 7 w 342"/>
                  <a:gd name="T7" fmla="*/ 294 h 503"/>
                  <a:gd name="T8" fmla="*/ 7 w 342"/>
                  <a:gd name="T9" fmla="*/ 257 h 503"/>
                  <a:gd name="T10" fmla="*/ 7 w 342"/>
                  <a:gd name="T11" fmla="*/ 257 h 503"/>
                  <a:gd name="T12" fmla="*/ 5 w 342"/>
                  <a:gd name="T13" fmla="*/ 238 h 503"/>
                  <a:gd name="T14" fmla="*/ 7 w 342"/>
                  <a:gd name="T15" fmla="*/ 210 h 503"/>
                  <a:gd name="T16" fmla="*/ 13 w 342"/>
                  <a:gd name="T17" fmla="*/ 168 h 503"/>
                  <a:gd name="T18" fmla="*/ 23 w 342"/>
                  <a:gd name="T19" fmla="*/ 137 h 503"/>
                  <a:gd name="T20" fmla="*/ 23 w 342"/>
                  <a:gd name="T21" fmla="*/ 126 h 503"/>
                  <a:gd name="T22" fmla="*/ 44 w 342"/>
                  <a:gd name="T23" fmla="*/ 106 h 503"/>
                  <a:gd name="T24" fmla="*/ 61 w 342"/>
                  <a:gd name="T25" fmla="*/ 81 h 503"/>
                  <a:gd name="T26" fmla="*/ 59 w 342"/>
                  <a:gd name="T27" fmla="*/ 129 h 503"/>
                  <a:gd name="T28" fmla="*/ 72 w 342"/>
                  <a:gd name="T29" fmla="*/ 117 h 503"/>
                  <a:gd name="T30" fmla="*/ 72 w 342"/>
                  <a:gd name="T31" fmla="*/ 73 h 503"/>
                  <a:gd name="T32" fmla="*/ 80 w 342"/>
                  <a:gd name="T33" fmla="*/ 62 h 503"/>
                  <a:gd name="T34" fmla="*/ 103 w 342"/>
                  <a:gd name="T35" fmla="*/ 50 h 503"/>
                  <a:gd name="T36" fmla="*/ 92 w 342"/>
                  <a:gd name="T37" fmla="*/ 42 h 503"/>
                  <a:gd name="T38" fmla="*/ 92 w 342"/>
                  <a:gd name="T39" fmla="*/ 23 h 503"/>
                  <a:gd name="T40" fmla="*/ 100 w 342"/>
                  <a:gd name="T41" fmla="*/ 6 h 503"/>
                  <a:gd name="T42" fmla="*/ 141 w 342"/>
                  <a:gd name="T43" fmla="*/ 11 h 503"/>
                  <a:gd name="T44" fmla="*/ 162 w 342"/>
                  <a:gd name="T45" fmla="*/ 11 h 503"/>
                  <a:gd name="T46" fmla="*/ 169 w 342"/>
                  <a:gd name="T47" fmla="*/ 28 h 503"/>
                  <a:gd name="T48" fmla="*/ 198 w 342"/>
                  <a:gd name="T49" fmla="*/ 36 h 503"/>
                  <a:gd name="T50" fmla="*/ 213 w 342"/>
                  <a:gd name="T51" fmla="*/ 39 h 503"/>
                  <a:gd name="T52" fmla="*/ 221 w 342"/>
                  <a:gd name="T53" fmla="*/ 42 h 503"/>
                  <a:gd name="T54" fmla="*/ 226 w 342"/>
                  <a:gd name="T55" fmla="*/ 47 h 503"/>
                  <a:gd name="T56" fmla="*/ 239 w 342"/>
                  <a:gd name="T57" fmla="*/ 67 h 503"/>
                  <a:gd name="T58" fmla="*/ 228 w 342"/>
                  <a:gd name="T59" fmla="*/ 76 h 503"/>
                  <a:gd name="T60" fmla="*/ 228 w 342"/>
                  <a:gd name="T61" fmla="*/ 90 h 503"/>
                  <a:gd name="T62" fmla="*/ 244 w 342"/>
                  <a:gd name="T63" fmla="*/ 112 h 503"/>
                  <a:gd name="T64" fmla="*/ 244 w 342"/>
                  <a:gd name="T65" fmla="*/ 157 h 503"/>
                  <a:gd name="T66" fmla="*/ 228 w 342"/>
                  <a:gd name="T67" fmla="*/ 179 h 503"/>
                  <a:gd name="T68" fmla="*/ 223 w 342"/>
                  <a:gd name="T69" fmla="*/ 202 h 503"/>
                  <a:gd name="T70" fmla="*/ 206 w 342"/>
                  <a:gd name="T71" fmla="*/ 216 h 503"/>
                  <a:gd name="T72" fmla="*/ 228 w 342"/>
                  <a:gd name="T73" fmla="*/ 252 h 503"/>
                  <a:gd name="T74" fmla="*/ 241 w 342"/>
                  <a:gd name="T75" fmla="*/ 235 h 503"/>
                  <a:gd name="T76" fmla="*/ 244 w 342"/>
                  <a:gd name="T77" fmla="*/ 232 h 503"/>
                  <a:gd name="T78" fmla="*/ 254 w 342"/>
                  <a:gd name="T79" fmla="*/ 207 h 503"/>
                  <a:gd name="T80" fmla="*/ 295 w 342"/>
                  <a:gd name="T81" fmla="*/ 190 h 503"/>
                  <a:gd name="T82" fmla="*/ 314 w 342"/>
                  <a:gd name="T83" fmla="*/ 216 h 503"/>
                  <a:gd name="T84" fmla="*/ 331 w 342"/>
                  <a:gd name="T85" fmla="*/ 286 h 503"/>
                  <a:gd name="T86" fmla="*/ 339 w 342"/>
                  <a:gd name="T87" fmla="*/ 322 h 503"/>
                  <a:gd name="T88" fmla="*/ 339 w 342"/>
                  <a:gd name="T89" fmla="*/ 355 h 503"/>
                  <a:gd name="T90" fmla="*/ 326 w 342"/>
                  <a:gd name="T91" fmla="*/ 350 h 503"/>
                  <a:gd name="T92" fmla="*/ 314 w 342"/>
                  <a:gd name="T93" fmla="*/ 358 h 503"/>
                  <a:gd name="T94" fmla="*/ 311 w 342"/>
                  <a:gd name="T95" fmla="*/ 372 h 503"/>
                  <a:gd name="T96" fmla="*/ 311 w 342"/>
                  <a:gd name="T97" fmla="*/ 389 h 503"/>
                  <a:gd name="T98" fmla="*/ 293 w 342"/>
                  <a:gd name="T99" fmla="*/ 423 h 503"/>
                  <a:gd name="T100" fmla="*/ 275 w 342"/>
                  <a:gd name="T101" fmla="*/ 473 h 503"/>
                  <a:gd name="T102" fmla="*/ 241 w 342"/>
                  <a:gd name="T103" fmla="*/ 479 h 503"/>
                  <a:gd name="T104" fmla="*/ 200 w 342"/>
                  <a:gd name="T105" fmla="*/ 487 h 503"/>
                  <a:gd name="T106" fmla="*/ 164 w 342"/>
                  <a:gd name="T107" fmla="*/ 484 h 503"/>
                  <a:gd name="T108" fmla="*/ 131 w 342"/>
                  <a:gd name="T109" fmla="*/ 490 h 503"/>
                  <a:gd name="T110" fmla="*/ 92 w 342"/>
                  <a:gd name="T111" fmla="*/ 492 h 503"/>
                  <a:gd name="T112" fmla="*/ 61 w 342"/>
                  <a:gd name="T113" fmla="*/ 495 h 503"/>
                  <a:gd name="T114" fmla="*/ 23 w 342"/>
                  <a:gd name="T115" fmla="*/ 503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42" h="503">
                    <a:moveTo>
                      <a:pt x="0" y="503"/>
                    </a:moveTo>
                    <a:lnTo>
                      <a:pt x="13" y="484"/>
                    </a:lnTo>
                    <a:lnTo>
                      <a:pt x="23" y="456"/>
                    </a:lnTo>
                    <a:lnTo>
                      <a:pt x="31" y="442"/>
                    </a:lnTo>
                    <a:lnTo>
                      <a:pt x="33" y="420"/>
                    </a:lnTo>
                    <a:lnTo>
                      <a:pt x="38" y="378"/>
                    </a:lnTo>
                    <a:lnTo>
                      <a:pt x="28" y="336"/>
                    </a:lnTo>
                    <a:lnTo>
                      <a:pt x="7" y="294"/>
                    </a:lnTo>
                    <a:lnTo>
                      <a:pt x="2" y="274"/>
                    </a:lnTo>
                    <a:lnTo>
                      <a:pt x="7" y="257"/>
                    </a:lnTo>
                    <a:lnTo>
                      <a:pt x="10" y="257"/>
                    </a:lnTo>
                    <a:lnTo>
                      <a:pt x="7" y="257"/>
                    </a:lnTo>
                    <a:lnTo>
                      <a:pt x="7" y="252"/>
                    </a:lnTo>
                    <a:lnTo>
                      <a:pt x="5" y="238"/>
                    </a:lnTo>
                    <a:lnTo>
                      <a:pt x="0" y="224"/>
                    </a:lnTo>
                    <a:lnTo>
                      <a:pt x="7" y="210"/>
                    </a:lnTo>
                    <a:lnTo>
                      <a:pt x="13" y="187"/>
                    </a:lnTo>
                    <a:lnTo>
                      <a:pt x="13" y="168"/>
                    </a:lnTo>
                    <a:lnTo>
                      <a:pt x="10" y="146"/>
                    </a:lnTo>
                    <a:lnTo>
                      <a:pt x="23" y="137"/>
                    </a:lnTo>
                    <a:lnTo>
                      <a:pt x="26" y="134"/>
                    </a:lnTo>
                    <a:lnTo>
                      <a:pt x="23" y="126"/>
                    </a:lnTo>
                    <a:lnTo>
                      <a:pt x="26" y="117"/>
                    </a:lnTo>
                    <a:lnTo>
                      <a:pt x="44" y="106"/>
                    </a:lnTo>
                    <a:lnTo>
                      <a:pt x="54" y="81"/>
                    </a:lnTo>
                    <a:lnTo>
                      <a:pt x="61" y="81"/>
                    </a:lnTo>
                    <a:lnTo>
                      <a:pt x="54" y="109"/>
                    </a:lnTo>
                    <a:lnTo>
                      <a:pt x="59" y="129"/>
                    </a:lnTo>
                    <a:lnTo>
                      <a:pt x="66" y="129"/>
                    </a:lnTo>
                    <a:lnTo>
                      <a:pt x="72" y="117"/>
                    </a:lnTo>
                    <a:lnTo>
                      <a:pt x="77" y="101"/>
                    </a:lnTo>
                    <a:lnTo>
                      <a:pt x="72" y="73"/>
                    </a:lnTo>
                    <a:lnTo>
                      <a:pt x="72" y="67"/>
                    </a:lnTo>
                    <a:lnTo>
                      <a:pt x="80" y="62"/>
                    </a:lnTo>
                    <a:lnTo>
                      <a:pt x="92" y="50"/>
                    </a:lnTo>
                    <a:lnTo>
                      <a:pt x="103" y="50"/>
                    </a:lnTo>
                    <a:lnTo>
                      <a:pt x="108" y="45"/>
                    </a:lnTo>
                    <a:lnTo>
                      <a:pt x="92" y="42"/>
                    </a:lnTo>
                    <a:lnTo>
                      <a:pt x="90" y="28"/>
                    </a:lnTo>
                    <a:lnTo>
                      <a:pt x="92" y="23"/>
                    </a:lnTo>
                    <a:lnTo>
                      <a:pt x="100" y="11"/>
                    </a:lnTo>
                    <a:lnTo>
                      <a:pt x="100" y="6"/>
                    </a:lnTo>
                    <a:lnTo>
                      <a:pt x="118" y="0"/>
                    </a:lnTo>
                    <a:lnTo>
                      <a:pt x="141" y="11"/>
                    </a:lnTo>
                    <a:lnTo>
                      <a:pt x="149" y="9"/>
                    </a:lnTo>
                    <a:lnTo>
                      <a:pt x="162" y="11"/>
                    </a:lnTo>
                    <a:lnTo>
                      <a:pt x="167" y="20"/>
                    </a:lnTo>
                    <a:lnTo>
                      <a:pt x="169" y="28"/>
                    </a:lnTo>
                    <a:lnTo>
                      <a:pt x="185" y="25"/>
                    </a:lnTo>
                    <a:lnTo>
                      <a:pt x="198" y="36"/>
                    </a:lnTo>
                    <a:lnTo>
                      <a:pt x="203" y="31"/>
                    </a:lnTo>
                    <a:lnTo>
                      <a:pt x="213" y="39"/>
                    </a:lnTo>
                    <a:lnTo>
                      <a:pt x="218" y="39"/>
                    </a:lnTo>
                    <a:lnTo>
                      <a:pt x="221" y="42"/>
                    </a:lnTo>
                    <a:lnTo>
                      <a:pt x="228" y="47"/>
                    </a:lnTo>
                    <a:lnTo>
                      <a:pt x="226" y="47"/>
                    </a:lnTo>
                    <a:lnTo>
                      <a:pt x="228" y="53"/>
                    </a:lnTo>
                    <a:lnTo>
                      <a:pt x="239" y="67"/>
                    </a:lnTo>
                    <a:lnTo>
                      <a:pt x="226" y="73"/>
                    </a:lnTo>
                    <a:lnTo>
                      <a:pt x="228" y="76"/>
                    </a:lnTo>
                    <a:lnTo>
                      <a:pt x="226" y="81"/>
                    </a:lnTo>
                    <a:lnTo>
                      <a:pt x="228" y="90"/>
                    </a:lnTo>
                    <a:lnTo>
                      <a:pt x="241" y="95"/>
                    </a:lnTo>
                    <a:lnTo>
                      <a:pt x="244" y="112"/>
                    </a:lnTo>
                    <a:lnTo>
                      <a:pt x="244" y="134"/>
                    </a:lnTo>
                    <a:lnTo>
                      <a:pt x="244" y="157"/>
                    </a:lnTo>
                    <a:lnTo>
                      <a:pt x="234" y="171"/>
                    </a:lnTo>
                    <a:lnTo>
                      <a:pt x="228" y="179"/>
                    </a:lnTo>
                    <a:lnTo>
                      <a:pt x="228" y="193"/>
                    </a:lnTo>
                    <a:lnTo>
                      <a:pt x="223" y="202"/>
                    </a:lnTo>
                    <a:lnTo>
                      <a:pt x="208" y="210"/>
                    </a:lnTo>
                    <a:lnTo>
                      <a:pt x="206" y="216"/>
                    </a:lnTo>
                    <a:lnTo>
                      <a:pt x="208" y="240"/>
                    </a:lnTo>
                    <a:lnTo>
                      <a:pt x="228" y="252"/>
                    </a:lnTo>
                    <a:lnTo>
                      <a:pt x="234" y="252"/>
                    </a:lnTo>
                    <a:lnTo>
                      <a:pt x="241" y="235"/>
                    </a:lnTo>
                    <a:lnTo>
                      <a:pt x="244" y="235"/>
                    </a:lnTo>
                    <a:lnTo>
                      <a:pt x="244" y="232"/>
                    </a:lnTo>
                    <a:lnTo>
                      <a:pt x="249" y="218"/>
                    </a:lnTo>
                    <a:lnTo>
                      <a:pt x="254" y="207"/>
                    </a:lnTo>
                    <a:lnTo>
                      <a:pt x="282" y="187"/>
                    </a:lnTo>
                    <a:lnTo>
                      <a:pt x="295" y="190"/>
                    </a:lnTo>
                    <a:lnTo>
                      <a:pt x="301" y="196"/>
                    </a:lnTo>
                    <a:lnTo>
                      <a:pt x="314" y="216"/>
                    </a:lnTo>
                    <a:lnTo>
                      <a:pt x="316" y="224"/>
                    </a:lnTo>
                    <a:lnTo>
                      <a:pt x="331" y="286"/>
                    </a:lnTo>
                    <a:lnTo>
                      <a:pt x="342" y="313"/>
                    </a:lnTo>
                    <a:lnTo>
                      <a:pt x="339" y="322"/>
                    </a:lnTo>
                    <a:lnTo>
                      <a:pt x="339" y="339"/>
                    </a:lnTo>
                    <a:lnTo>
                      <a:pt x="339" y="355"/>
                    </a:lnTo>
                    <a:lnTo>
                      <a:pt x="326" y="355"/>
                    </a:lnTo>
                    <a:lnTo>
                      <a:pt x="326" y="350"/>
                    </a:lnTo>
                    <a:lnTo>
                      <a:pt x="321" y="350"/>
                    </a:lnTo>
                    <a:lnTo>
                      <a:pt x="314" y="358"/>
                    </a:lnTo>
                    <a:lnTo>
                      <a:pt x="316" y="358"/>
                    </a:lnTo>
                    <a:lnTo>
                      <a:pt x="311" y="372"/>
                    </a:lnTo>
                    <a:lnTo>
                      <a:pt x="314" y="380"/>
                    </a:lnTo>
                    <a:lnTo>
                      <a:pt x="311" y="389"/>
                    </a:lnTo>
                    <a:lnTo>
                      <a:pt x="295" y="403"/>
                    </a:lnTo>
                    <a:lnTo>
                      <a:pt x="293" y="423"/>
                    </a:lnTo>
                    <a:lnTo>
                      <a:pt x="293" y="434"/>
                    </a:lnTo>
                    <a:lnTo>
                      <a:pt x="275" y="473"/>
                    </a:lnTo>
                    <a:lnTo>
                      <a:pt x="249" y="476"/>
                    </a:lnTo>
                    <a:lnTo>
                      <a:pt x="241" y="479"/>
                    </a:lnTo>
                    <a:lnTo>
                      <a:pt x="203" y="487"/>
                    </a:lnTo>
                    <a:lnTo>
                      <a:pt x="200" y="487"/>
                    </a:lnTo>
                    <a:lnTo>
                      <a:pt x="167" y="492"/>
                    </a:lnTo>
                    <a:lnTo>
                      <a:pt x="164" y="484"/>
                    </a:lnTo>
                    <a:lnTo>
                      <a:pt x="162" y="484"/>
                    </a:lnTo>
                    <a:lnTo>
                      <a:pt x="131" y="490"/>
                    </a:lnTo>
                    <a:lnTo>
                      <a:pt x="123" y="490"/>
                    </a:lnTo>
                    <a:lnTo>
                      <a:pt x="92" y="492"/>
                    </a:lnTo>
                    <a:lnTo>
                      <a:pt x="82" y="492"/>
                    </a:lnTo>
                    <a:lnTo>
                      <a:pt x="61" y="495"/>
                    </a:lnTo>
                    <a:lnTo>
                      <a:pt x="46" y="498"/>
                    </a:lnTo>
                    <a:lnTo>
                      <a:pt x="23" y="503"/>
                    </a:lnTo>
                    <a:lnTo>
                      <a:pt x="0" y="503"/>
                    </a:lnTo>
                  </a:path>
                </a:pathLst>
              </a:custGeom>
              <a:noFill/>
              <a:ln w="9525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Freeform 405">
                <a:extLst>
                  <a:ext uri="{FF2B5EF4-FFF2-40B4-BE49-F238E27FC236}">
                    <a16:creationId xmlns:a16="http://schemas.microsoft.com/office/drawing/2014/main" id="{733B5494-501C-42ED-ADC4-5EB72B2DAF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7" y="3080"/>
                <a:ext cx="827" cy="828"/>
              </a:xfrm>
              <a:custGeom>
                <a:avLst/>
                <a:gdLst>
                  <a:gd name="T0" fmla="*/ 71 w 827"/>
                  <a:gd name="T1" fmla="*/ 577 h 828"/>
                  <a:gd name="T2" fmla="*/ 71 w 827"/>
                  <a:gd name="T3" fmla="*/ 517 h 828"/>
                  <a:gd name="T4" fmla="*/ 10 w 827"/>
                  <a:gd name="T5" fmla="*/ 495 h 828"/>
                  <a:gd name="T6" fmla="*/ 51 w 827"/>
                  <a:gd name="T7" fmla="*/ 487 h 828"/>
                  <a:gd name="T8" fmla="*/ 14 w 827"/>
                  <a:gd name="T9" fmla="*/ 459 h 828"/>
                  <a:gd name="T10" fmla="*/ 9 w 827"/>
                  <a:gd name="T11" fmla="*/ 442 h 828"/>
                  <a:gd name="T12" fmla="*/ 38 w 827"/>
                  <a:gd name="T13" fmla="*/ 402 h 828"/>
                  <a:gd name="T14" fmla="*/ 81 w 827"/>
                  <a:gd name="T15" fmla="*/ 384 h 828"/>
                  <a:gd name="T16" fmla="*/ 135 w 827"/>
                  <a:gd name="T17" fmla="*/ 302 h 828"/>
                  <a:gd name="T18" fmla="*/ 59 w 827"/>
                  <a:gd name="T19" fmla="*/ 305 h 828"/>
                  <a:gd name="T20" fmla="*/ 39 w 827"/>
                  <a:gd name="T21" fmla="*/ 260 h 828"/>
                  <a:gd name="T22" fmla="*/ 53 w 827"/>
                  <a:gd name="T23" fmla="*/ 213 h 828"/>
                  <a:gd name="T24" fmla="*/ 130 w 827"/>
                  <a:gd name="T25" fmla="*/ 246 h 828"/>
                  <a:gd name="T26" fmla="*/ 128 w 827"/>
                  <a:gd name="T27" fmla="*/ 197 h 828"/>
                  <a:gd name="T28" fmla="*/ 130 w 827"/>
                  <a:gd name="T29" fmla="*/ 191 h 828"/>
                  <a:gd name="T30" fmla="*/ 123 w 827"/>
                  <a:gd name="T31" fmla="*/ 83 h 828"/>
                  <a:gd name="T32" fmla="*/ 201 w 827"/>
                  <a:gd name="T33" fmla="*/ 28 h 828"/>
                  <a:gd name="T34" fmla="*/ 214 w 827"/>
                  <a:gd name="T35" fmla="*/ 22 h 828"/>
                  <a:gd name="T36" fmla="*/ 270 w 827"/>
                  <a:gd name="T37" fmla="*/ 24 h 828"/>
                  <a:gd name="T38" fmla="*/ 310 w 827"/>
                  <a:gd name="T39" fmla="*/ 32 h 828"/>
                  <a:gd name="T40" fmla="*/ 381 w 827"/>
                  <a:gd name="T41" fmla="*/ 59 h 828"/>
                  <a:gd name="T42" fmla="*/ 529 w 827"/>
                  <a:gd name="T43" fmla="*/ 102 h 828"/>
                  <a:gd name="T44" fmla="*/ 605 w 827"/>
                  <a:gd name="T45" fmla="*/ 599 h 828"/>
                  <a:gd name="T46" fmla="*/ 706 w 827"/>
                  <a:gd name="T47" fmla="*/ 631 h 828"/>
                  <a:gd name="T48" fmla="*/ 820 w 827"/>
                  <a:gd name="T49" fmla="*/ 759 h 828"/>
                  <a:gd name="T50" fmla="*/ 807 w 827"/>
                  <a:gd name="T51" fmla="*/ 808 h 828"/>
                  <a:gd name="T52" fmla="*/ 780 w 827"/>
                  <a:gd name="T53" fmla="*/ 792 h 828"/>
                  <a:gd name="T54" fmla="*/ 758 w 827"/>
                  <a:gd name="T55" fmla="*/ 741 h 828"/>
                  <a:gd name="T56" fmla="*/ 740 w 827"/>
                  <a:gd name="T57" fmla="*/ 710 h 828"/>
                  <a:gd name="T58" fmla="*/ 724 w 827"/>
                  <a:gd name="T59" fmla="*/ 670 h 828"/>
                  <a:gd name="T60" fmla="*/ 682 w 827"/>
                  <a:gd name="T61" fmla="*/ 619 h 828"/>
                  <a:gd name="T62" fmla="*/ 672 w 827"/>
                  <a:gd name="T63" fmla="*/ 664 h 828"/>
                  <a:gd name="T64" fmla="*/ 657 w 827"/>
                  <a:gd name="T65" fmla="*/ 635 h 828"/>
                  <a:gd name="T66" fmla="*/ 665 w 827"/>
                  <a:gd name="T67" fmla="*/ 656 h 828"/>
                  <a:gd name="T68" fmla="*/ 649 w 827"/>
                  <a:gd name="T69" fmla="*/ 666 h 828"/>
                  <a:gd name="T70" fmla="*/ 587 w 827"/>
                  <a:gd name="T71" fmla="*/ 603 h 828"/>
                  <a:gd name="T72" fmla="*/ 543 w 827"/>
                  <a:gd name="T73" fmla="*/ 582 h 828"/>
                  <a:gd name="T74" fmla="*/ 455 w 827"/>
                  <a:gd name="T75" fmla="*/ 570 h 828"/>
                  <a:gd name="T76" fmla="*/ 433 w 827"/>
                  <a:gd name="T77" fmla="*/ 544 h 828"/>
                  <a:gd name="T78" fmla="*/ 408 w 827"/>
                  <a:gd name="T79" fmla="*/ 544 h 828"/>
                  <a:gd name="T80" fmla="*/ 391 w 827"/>
                  <a:gd name="T81" fmla="*/ 532 h 828"/>
                  <a:gd name="T82" fmla="*/ 386 w 827"/>
                  <a:gd name="T83" fmla="*/ 558 h 828"/>
                  <a:gd name="T84" fmla="*/ 388 w 827"/>
                  <a:gd name="T85" fmla="*/ 575 h 828"/>
                  <a:gd name="T86" fmla="*/ 356 w 827"/>
                  <a:gd name="T87" fmla="*/ 599 h 828"/>
                  <a:gd name="T88" fmla="*/ 334 w 827"/>
                  <a:gd name="T89" fmla="*/ 603 h 828"/>
                  <a:gd name="T90" fmla="*/ 312 w 827"/>
                  <a:gd name="T91" fmla="*/ 603 h 828"/>
                  <a:gd name="T92" fmla="*/ 364 w 827"/>
                  <a:gd name="T93" fmla="*/ 538 h 828"/>
                  <a:gd name="T94" fmla="*/ 294 w 827"/>
                  <a:gd name="T95" fmla="*/ 562 h 828"/>
                  <a:gd name="T96" fmla="*/ 261 w 827"/>
                  <a:gd name="T97" fmla="*/ 593 h 828"/>
                  <a:gd name="T98" fmla="*/ 263 w 827"/>
                  <a:gd name="T99" fmla="*/ 637 h 828"/>
                  <a:gd name="T100" fmla="*/ 235 w 827"/>
                  <a:gd name="T101" fmla="*/ 670 h 828"/>
                  <a:gd name="T102" fmla="*/ 189 w 827"/>
                  <a:gd name="T103" fmla="*/ 700 h 828"/>
                  <a:gd name="T104" fmla="*/ 157 w 827"/>
                  <a:gd name="T105" fmla="*/ 724 h 828"/>
                  <a:gd name="T106" fmla="*/ 132 w 827"/>
                  <a:gd name="T107" fmla="*/ 745 h 828"/>
                  <a:gd name="T108" fmla="*/ 105 w 827"/>
                  <a:gd name="T109" fmla="*/ 759 h 828"/>
                  <a:gd name="T110" fmla="*/ 74 w 827"/>
                  <a:gd name="T111" fmla="*/ 761 h 828"/>
                  <a:gd name="T112" fmla="*/ 33 w 827"/>
                  <a:gd name="T113" fmla="*/ 775 h 828"/>
                  <a:gd name="T114" fmla="*/ 10 w 827"/>
                  <a:gd name="T115" fmla="*/ 780 h 828"/>
                  <a:gd name="T116" fmla="*/ 71 w 827"/>
                  <a:gd name="T117" fmla="*/ 741 h 828"/>
                  <a:gd name="T118" fmla="*/ 125 w 827"/>
                  <a:gd name="T119" fmla="*/ 706 h 828"/>
                  <a:gd name="T120" fmla="*/ 169 w 827"/>
                  <a:gd name="T121" fmla="*/ 650 h 828"/>
                  <a:gd name="T122" fmla="*/ 147 w 827"/>
                  <a:gd name="T123" fmla="*/ 615 h 828"/>
                  <a:gd name="T124" fmla="*/ 139 w 827"/>
                  <a:gd name="T125" fmla="*/ 615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27" h="828">
                    <a:moveTo>
                      <a:pt x="81" y="603"/>
                    </a:moveTo>
                    <a:lnTo>
                      <a:pt x="81" y="605"/>
                    </a:lnTo>
                    <a:lnTo>
                      <a:pt x="81" y="607"/>
                    </a:lnTo>
                    <a:lnTo>
                      <a:pt x="71" y="611"/>
                    </a:lnTo>
                    <a:lnTo>
                      <a:pt x="73" y="609"/>
                    </a:lnTo>
                    <a:lnTo>
                      <a:pt x="71" y="607"/>
                    </a:lnTo>
                    <a:lnTo>
                      <a:pt x="71" y="609"/>
                    </a:lnTo>
                    <a:lnTo>
                      <a:pt x="63" y="605"/>
                    </a:lnTo>
                    <a:lnTo>
                      <a:pt x="68" y="605"/>
                    </a:lnTo>
                    <a:lnTo>
                      <a:pt x="76" y="599"/>
                    </a:lnTo>
                    <a:lnTo>
                      <a:pt x="71" y="599"/>
                    </a:lnTo>
                    <a:lnTo>
                      <a:pt x="74" y="591"/>
                    </a:lnTo>
                    <a:lnTo>
                      <a:pt x="73" y="587"/>
                    </a:lnTo>
                    <a:lnTo>
                      <a:pt x="80" y="584"/>
                    </a:lnTo>
                    <a:lnTo>
                      <a:pt x="73" y="582"/>
                    </a:lnTo>
                    <a:lnTo>
                      <a:pt x="73" y="584"/>
                    </a:lnTo>
                    <a:lnTo>
                      <a:pt x="71" y="580"/>
                    </a:lnTo>
                    <a:lnTo>
                      <a:pt x="69" y="572"/>
                    </a:lnTo>
                    <a:lnTo>
                      <a:pt x="71" y="572"/>
                    </a:lnTo>
                    <a:lnTo>
                      <a:pt x="71" y="577"/>
                    </a:lnTo>
                    <a:lnTo>
                      <a:pt x="73" y="568"/>
                    </a:lnTo>
                    <a:lnTo>
                      <a:pt x="80" y="564"/>
                    </a:lnTo>
                    <a:lnTo>
                      <a:pt x="73" y="534"/>
                    </a:lnTo>
                    <a:lnTo>
                      <a:pt x="74" y="530"/>
                    </a:lnTo>
                    <a:lnTo>
                      <a:pt x="73" y="528"/>
                    </a:lnTo>
                    <a:lnTo>
                      <a:pt x="76" y="526"/>
                    </a:lnTo>
                    <a:lnTo>
                      <a:pt x="73" y="526"/>
                    </a:lnTo>
                    <a:lnTo>
                      <a:pt x="73" y="528"/>
                    </a:lnTo>
                    <a:lnTo>
                      <a:pt x="71" y="530"/>
                    </a:lnTo>
                    <a:lnTo>
                      <a:pt x="71" y="526"/>
                    </a:lnTo>
                    <a:lnTo>
                      <a:pt x="69" y="522"/>
                    </a:lnTo>
                    <a:lnTo>
                      <a:pt x="76" y="512"/>
                    </a:lnTo>
                    <a:lnTo>
                      <a:pt x="78" y="510"/>
                    </a:lnTo>
                    <a:lnTo>
                      <a:pt x="87" y="505"/>
                    </a:lnTo>
                    <a:lnTo>
                      <a:pt x="81" y="505"/>
                    </a:lnTo>
                    <a:lnTo>
                      <a:pt x="81" y="501"/>
                    </a:lnTo>
                    <a:lnTo>
                      <a:pt x="80" y="505"/>
                    </a:lnTo>
                    <a:lnTo>
                      <a:pt x="76" y="507"/>
                    </a:lnTo>
                    <a:lnTo>
                      <a:pt x="71" y="516"/>
                    </a:lnTo>
                    <a:lnTo>
                      <a:pt x="71" y="517"/>
                    </a:lnTo>
                    <a:lnTo>
                      <a:pt x="66" y="517"/>
                    </a:lnTo>
                    <a:lnTo>
                      <a:pt x="68" y="522"/>
                    </a:lnTo>
                    <a:lnTo>
                      <a:pt x="64" y="522"/>
                    </a:lnTo>
                    <a:lnTo>
                      <a:pt x="69" y="526"/>
                    </a:lnTo>
                    <a:lnTo>
                      <a:pt x="66" y="536"/>
                    </a:lnTo>
                    <a:lnTo>
                      <a:pt x="61" y="534"/>
                    </a:lnTo>
                    <a:lnTo>
                      <a:pt x="59" y="538"/>
                    </a:lnTo>
                    <a:lnTo>
                      <a:pt x="46" y="540"/>
                    </a:lnTo>
                    <a:lnTo>
                      <a:pt x="29" y="534"/>
                    </a:lnTo>
                    <a:lnTo>
                      <a:pt x="27" y="528"/>
                    </a:lnTo>
                    <a:lnTo>
                      <a:pt x="31" y="526"/>
                    </a:lnTo>
                    <a:lnTo>
                      <a:pt x="26" y="519"/>
                    </a:lnTo>
                    <a:lnTo>
                      <a:pt x="20" y="512"/>
                    </a:lnTo>
                    <a:lnTo>
                      <a:pt x="22" y="507"/>
                    </a:lnTo>
                    <a:lnTo>
                      <a:pt x="19" y="507"/>
                    </a:lnTo>
                    <a:lnTo>
                      <a:pt x="12" y="501"/>
                    </a:lnTo>
                    <a:lnTo>
                      <a:pt x="12" y="499"/>
                    </a:lnTo>
                    <a:lnTo>
                      <a:pt x="15" y="497"/>
                    </a:lnTo>
                    <a:lnTo>
                      <a:pt x="15" y="495"/>
                    </a:lnTo>
                    <a:lnTo>
                      <a:pt x="10" y="495"/>
                    </a:lnTo>
                    <a:lnTo>
                      <a:pt x="7" y="491"/>
                    </a:lnTo>
                    <a:lnTo>
                      <a:pt x="17" y="487"/>
                    </a:lnTo>
                    <a:lnTo>
                      <a:pt x="17" y="483"/>
                    </a:lnTo>
                    <a:lnTo>
                      <a:pt x="22" y="481"/>
                    </a:lnTo>
                    <a:lnTo>
                      <a:pt x="20" y="475"/>
                    </a:lnTo>
                    <a:lnTo>
                      <a:pt x="22" y="479"/>
                    </a:lnTo>
                    <a:lnTo>
                      <a:pt x="27" y="479"/>
                    </a:lnTo>
                    <a:lnTo>
                      <a:pt x="26" y="481"/>
                    </a:lnTo>
                    <a:lnTo>
                      <a:pt x="26" y="483"/>
                    </a:lnTo>
                    <a:lnTo>
                      <a:pt x="34" y="487"/>
                    </a:lnTo>
                    <a:lnTo>
                      <a:pt x="34" y="491"/>
                    </a:lnTo>
                    <a:lnTo>
                      <a:pt x="29" y="497"/>
                    </a:lnTo>
                    <a:lnTo>
                      <a:pt x="41" y="489"/>
                    </a:lnTo>
                    <a:lnTo>
                      <a:pt x="43" y="491"/>
                    </a:lnTo>
                    <a:lnTo>
                      <a:pt x="43" y="499"/>
                    </a:lnTo>
                    <a:lnTo>
                      <a:pt x="51" y="497"/>
                    </a:lnTo>
                    <a:lnTo>
                      <a:pt x="51" y="493"/>
                    </a:lnTo>
                    <a:lnTo>
                      <a:pt x="53" y="493"/>
                    </a:lnTo>
                    <a:lnTo>
                      <a:pt x="43" y="487"/>
                    </a:lnTo>
                    <a:lnTo>
                      <a:pt x="51" y="487"/>
                    </a:lnTo>
                    <a:lnTo>
                      <a:pt x="48" y="483"/>
                    </a:lnTo>
                    <a:lnTo>
                      <a:pt x="49" y="481"/>
                    </a:lnTo>
                    <a:lnTo>
                      <a:pt x="43" y="485"/>
                    </a:lnTo>
                    <a:lnTo>
                      <a:pt x="27" y="483"/>
                    </a:lnTo>
                    <a:lnTo>
                      <a:pt x="27" y="479"/>
                    </a:lnTo>
                    <a:lnTo>
                      <a:pt x="22" y="475"/>
                    </a:lnTo>
                    <a:lnTo>
                      <a:pt x="20" y="475"/>
                    </a:lnTo>
                    <a:lnTo>
                      <a:pt x="19" y="475"/>
                    </a:lnTo>
                    <a:lnTo>
                      <a:pt x="17" y="477"/>
                    </a:lnTo>
                    <a:lnTo>
                      <a:pt x="17" y="475"/>
                    </a:lnTo>
                    <a:lnTo>
                      <a:pt x="15" y="473"/>
                    </a:lnTo>
                    <a:lnTo>
                      <a:pt x="26" y="469"/>
                    </a:lnTo>
                    <a:lnTo>
                      <a:pt x="20" y="467"/>
                    </a:lnTo>
                    <a:lnTo>
                      <a:pt x="19" y="469"/>
                    </a:lnTo>
                    <a:lnTo>
                      <a:pt x="17" y="465"/>
                    </a:lnTo>
                    <a:lnTo>
                      <a:pt x="20" y="461"/>
                    </a:lnTo>
                    <a:lnTo>
                      <a:pt x="20" y="459"/>
                    </a:lnTo>
                    <a:lnTo>
                      <a:pt x="20" y="461"/>
                    </a:lnTo>
                    <a:lnTo>
                      <a:pt x="19" y="465"/>
                    </a:lnTo>
                    <a:lnTo>
                      <a:pt x="14" y="459"/>
                    </a:lnTo>
                    <a:lnTo>
                      <a:pt x="19" y="459"/>
                    </a:lnTo>
                    <a:lnTo>
                      <a:pt x="19" y="455"/>
                    </a:lnTo>
                    <a:lnTo>
                      <a:pt x="17" y="455"/>
                    </a:lnTo>
                    <a:lnTo>
                      <a:pt x="20" y="455"/>
                    </a:lnTo>
                    <a:lnTo>
                      <a:pt x="20" y="451"/>
                    </a:lnTo>
                    <a:lnTo>
                      <a:pt x="27" y="449"/>
                    </a:lnTo>
                    <a:lnTo>
                      <a:pt x="33" y="442"/>
                    </a:lnTo>
                    <a:lnTo>
                      <a:pt x="20" y="451"/>
                    </a:lnTo>
                    <a:lnTo>
                      <a:pt x="17" y="455"/>
                    </a:lnTo>
                    <a:lnTo>
                      <a:pt x="17" y="457"/>
                    </a:lnTo>
                    <a:lnTo>
                      <a:pt x="14" y="459"/>
                    </a:lnTo>
                    <a:lnTo>
                      <a:pt x="14" y="463"/>
                    </a:lnTo>
                    <a:lnTo>
                      <a:pt x="14" y="467"/>
                    </a:lnTo>
                    <a:lnTo>
                      <a:pt x="9" y="463"/>
                    </a:lnTo>
                    <a:lnTo>
                      <a:pt x="9" y="457"/>
                    </a:lnTo>
                    <a:lnTo>
                      <a:pt x="9" y="455"/>
                    </a:lnTo>
                    <a:lnTo>
                      <a:pt x="5" y="451"/>
                    </a:lnTo>
                    <a:lnTo>
                      <a:pt x="4" y="447"/>
                    </a:lnTo>
                    <a:lnTo>
                      <a:pt x="7" y="447"/>
                    </a:lnTo>
                    <a:lnTo>
                      <a:pt x="9" y="442"/>
                    </a:lnTo>
                    <a:lnTo>
                      <a:pt x="7" y="440"/>
                    </a:lnTo>
                    <a:lnTo>
                      <a:pt x="0" y="440"/>
                    </a:lnTo>
                    <a:lnTo>
                      <a:pt x="0" y="434"/>
                    </a:lnTo>
                    <a:lnTo>
                      <a:pt x="2" y="430"/>
                    </a:lnTo>
                    <a:lnTo>
                      <a:pt x="2" y="434"/>
                    </a:lnTo>
                    <a:lnTo>
                      <a:pt x="10" y="434"/>
                    </a:lnTo>
                    <a:lnTo>
                      <a:pt x="5" y="430"/>
                    </a:lnTo>
                    <a:lnTo>
                      <a:pt x="4" y="424"/>
                    </a:lnTo>
                    <a:lnTo>
                      <a:pt x="15" y="426"/>
                    </a:lnTo>
                    <a:lnTo>
                      <a:pt x="14" y="420"/>
                    </a:lnTo>
                    <a:lnTo>
                      <a:pt x="15" y="414"/>
                    </a:lnTo>
                    <a:lnTo>
                      <a:pt x="34" y="398"/>
                    </a:lnTo>
                    <a:lnTo>
                      <a:pt x="38" y="400"/>
                    </a:lnTo>
                    <a:lnTo>
                      <a:pt x="38" y="402"/>
                    </a:lnTo>
                    <a:lnTo>
                      <a:pt x="43" y="406"/>
                    </a:lnTo>
                    <a:lnTo>
                      <a:pt x="39" y="408"/>
                    </a:lnTo>
                    <a:lnTo>
                      <a:pt x="43" y="406"/>
                    </a:lnTo>
                    <a:lnTo>
                      <a:pt x="41" y="402"/>
                    </a:lnTo>
                    <a:lnTo>
                      <a:pt x="43" y="400"/>
                    </a:lnTo>
                    <a:lnTo>
                      <a:pt x="38" y="402"/>
                    </a:lnTo>
                    <a:lnTo>
                      <a:pt x="39" y="400"/>
                    </a:lnTo>
                    <a:lnTo>
                      <a:pt x="38" y="398"/>
                    </a:lnTo>
                    <a:lnTo>
                      <a:pt x="48" y="392"/>
                    </a:lnTo>
                    <a:lnTo>
                      <a:pt x="41" y="396"/>
                    </a:lnTo>
                    <a:lnTo>
                      <a:pt x="39" y="386"/>
                    </a:lnTo>
                    <a:lnTo>
                      <a:pt x="43" y="388"/>
                    </a:lnTo>
                    <a:lnTo>
                      <a:pt x="41" y="384"/>
                    </a:lnTo>
                    <a:lnTo>
                      <a:pt x="46" y="375"/>
                    </a:lnTo>
                    <a:lnTo>
                      <a:pt x="53" y="377"/>
                    </a:lnTo>
                    <a:lnTo>
                      <a:pt x="49" y="372"/>
                    </a:lnTo>
                    <a:lnTo>
                      <a:pt x="54" y="370"/>
                    </a:lnTo>
                    <a:lnTo>
                      <a:pt x="59" y="367"/>
                    </a:lnTo>
                    <a:lnTo>
                      <a:pt x="68" y="372"/>
                    </a:lnTo>
                    <a:lnTo>
                      <a:pt x="68" y="375"/>
                    </a:lnTo>
                    <a:lnTo>
                      <a:pt x="68" y="377"/>
                    </a:lnTo>
                    <a:lnTo>
                      <a:pt x="71" y="377"/>
                    </a:lnTo>
                    <a:lnTo>
                      <a:pt x="64" y="384"/>
                    </a:lnTo>
                    <a:lnTo>
                      <a:pt x="71" y="377"/>
                    </a:lnTo>
                    <a:lnTo>
                      <a:pt x="74" y="384"/>
                    </a:lnTo>
                    <a:lnTo>
                      <a:pt x="81" y="384"/>
                    </a:lnTo>
                    <a:lnTo>
                      <a:pt x="90" y="377"/>
                    </a:lnTo>
                    <a:lnTo>
                      <a:pt x="92" y="375"/>
                    </a:lnTo>
                    <a:lnTo>
                      <a:pt x="102" y="367"/>
                    </a:lnTo>
                    <a:lnTo>
                      <a:pt x="100" y="363"/>
                    </a:lnTo>
                    <a:lnTo>
                      <a:pt x="107" y="367"/>
                    </a:lnTo>
                    <a:lnTo>
                      <a:pt x="102" y="370"/>
                    </a:lnTo>
                    <a:lnTo>
                      <a:pt x="123" y="372"/>
                    </a:lnTo>
                    <a:lnTo>
                      <a:pt x="134" y="361"/>
                    </a:lnTo>
                    <a:lnTo>
                      <a:pt x="134" y="355"/>
                    </a:lnTo>
                    <a:lnTo>
                      <a:pt x="132" y="345"/>
                    </a:lnTo>
                    <a:lnTo>
                      <a:pt x="134" y="337"/>
                    </a:lnTo>
                    <a:lnTo>
                      <a:pt x="128" y="327"/>
                    </a:lnTo>
                    <a:lnTo>
                      <a:pt x="130" y="327"/>
                    </a:lnTo>
                    <a:lnTo>
                      <a:pt x="123" y="327"/>
                    </a:lnTo>
                    <a:lnTo>
                      <a:pt x="127" y="319"/>
                    </a:lnTo>
                    <a:lnTo>
                      <a:pt x="134" y="323"/>
                    </a:lnTo>
                    <a:lnTo>
                      <a:pt x="134" y="321"/>
                    </a:lnTo>
                    <a:lnTo>
                      <a:pt x="139" y="319"/>
                    </a:lnTo>
                    <a:lnTo>
                      <a:pt x="140" y="312"/>
                    </a:lnTo>
                    <a:lnTo>
                      <a:pt x="135" y="302"/>
                    </a:lnTo>
                    <a:lnTo>
                      <a:pt x="139" y="300"/>
                    </a:lnTo>
                    <a:lnTo>
                      <a:pt x="135" y="300"/>
                    </a:lnTo>
                    <a:lnTo>
                      <a:pt x="128" y="307"/>
                    </a:lnTo>
                    <a:lnTo>
                      <a:pt x="125" y="309"/>
                    </a:lnTo>
                    <a:lnTo>
                      <a:pt x="122" y="305"/>
                    </a:lnTo>
                    <a:lnTo>
                      <a:pt x="123" y="305"/>
                    </a:lnTo>
                    <a:lnTo>
                      <a:pt x="118" y="309"/>
                    </a:lnTo>
                    <a:lnTo>
                      <a:pt x="113" y="307"/>
                    </a:lnTo>
                    <a:lnTo>
                      <a:pt x="103" y="314"/>
                    </a:lnTo>
                    <a:lnTo>
                      <a:pt x="102" y="321"/>
                    </a:lnTo>
                    <a:lnTo>
                      <a:pt x="97" y="323"/>
                    </a:lnTo>
                    <a:lnTo>
                      <a:pt x="97" y="314"/>
                    </a:lnTo>
                    <a:lnTo>
                      <a:pt x="95" y="310"/>
                    </a:lnTo>
                    <a:lnTo>
                      <a:pt x="93" y="305"/>
                    </a:lnTo>
                    <a:lnTo>
                      <a:pt x="88" y="307"/>
                    </a:lnTo>
                    <a:lnTo>
                      <a:pt x="93" y="312"/>
                    </a:lnTo>
                    <a:lnTo>
                      <a:pt x="90" y="317"/>
                    </a:lnTo>
                    <a:lnTo>
                      <a:pt x="83" y="307"/>
                    </a:lnTo>
                    <a:lnTo>
                      <a:pt x="68" y="302"/>
                    </a:lnTo>
                    <a:lnTo>
                      <a:pt x="59" y="305"/>
                    </a:lnTo>
                    <a:lnTo>
                      <a:pt x="61" y="302"/>
                    </a:lnTo>
                    <a:lnTo>
                      <a:pt x="56" y="302"/>
                    </a:lnTo>
                    <a:lnTo>
                      <a:pt x="56" y="300"/>
                    </a:lnTo>
                    <a:lnTo>
                      <a:pt x="56" y="305"/>
                    </a:lnTo>
                    <a:lnTo>
                      <a:pt x="58" y="305"/>
                    </a:lnTo>
                    <a:lnTo>
                      <a:pt x="53" y="305"/>
                    </a:lnTo>
                    <a:lnTo>
                      <a:pt x="29" y="290"/>
                    </a:lnTo>
                    <a:lnTo>
                      <a:pt x="26" y="282"/>
                    </a:lnTo>
                    <a:lnTo>
                      <a:pt x="29" y="274"/>
                    </a:lnTo>
                    <a:lnTo>
                      <a:pt x="24" y="268"/>
                    </a:lnTo>
                    <a:lnTo>
                      <a:pt x="22" y="260"/>
                    </a:lnTo>
                    <a:lnTo>
                      <a:pt x="22" y="256"/>
                    </a:lnTo>
                    <a:lnTo>
                      <a:pt x="24" y="251"/>
                    </a:lnTo>
                    <a:lnTo>
                      <a:pt x="22" y="258"/>
                    </a:lnTo>
                    <a:lnTo>
                      <a:pt x="26" y="262"/>
                    </a:lnTo>
                    <a:lnTo>
                      <a:pt x="29" y="264"/>
                    </a:lnTo>
                    <a:lnTo>
                      <a:pt x="31" y="260"/>
                    </a:lnTo>
                    <a:lnTo>
                      <a:pt x="31" y="258"/>
                    </a:lnTo>
                    <a:lnTo>
                      <a:pt x="34" y="258"/>
                    </a:lnTo>
                    <a:lnTo>
                      <a:pt x="39" y="260"/>
                    </a:lnTo>
                    <a:lnTo>
                      <a:pt x="29" y="249"/>
                    </a:lnTo>
                    <a:lnTo>
                      <a:pt x="14" y="244"/>
                    </a:lnTo>
                    <a:lnTo>
                      <a:pt x="4" y="231"/>
                    </a:lnTo>
                    <a:lnTo>
                      <a:pt x="4" y="227"/>
                    </a:lnTo>
                    <a:lnTo>
                      <a:pt x="10" y="223"/>
                    </a:lnTo>
                    <a:lnTo>
                      <a:pt x="5" y="225"/>
                    </a:lnTo>
                    <a:lnTo>
                      <a:pt x="5" y="229"/>
                    </a:lnTo>
                    <a:lnTo>
                      <a:pt x="10" y="225"/>
                    </a:lnTo>
                    <a:lnTo>
                      <a:pt x="17" y="227"/>
                    </a:lnTo>
                    <a:lnTo>
                      <a:pt x="15" y="223"/>
                    </a:lnTo>
                    <a:lnTo>
                      <a:pt x="20" y="221"/>
                    </a:lnTo>
                    <a:lnTo>
                      <a:pt x="27" y="223"/>
                    </a:lnTo>
                    <a:lnTo>
                      <a:pt x="31" y="221"/>
                    </a:lnTo>
                    <a:lnTo>
                      <a:pt x="29" y="219"/>
                    </a:lnTo>
                    <a:lnTo>
                      <a:pt x="33" y="219"/>
                    </a:lnTo>
                    <a:lnTo>
                      <a:pt x="36" y="217"/>
                    </a:lnTo>
                    <a:lnTo>
                      <a:pt x="46" y="213"/>
                    </a:lnTo>
                    <a:lnTo>
                      <a:pt x="53" y="219"/>
                    </a:lnTo>
                    <a:lnTo>
                      <a:pt x="59" y="219"/>
                    </a:lnTo>
                    <a:lnTo>
                      <a:pt x="53" y="213"/>
                    </a:lnTo>
                    <a:lnTo>
                      <a:pt x="56" y="209"/>
                    </a:lnTo>
                    <a:lnTo>
                      <a:pt x="69" y="207"/>
                    </a:lnTo>
                    <a:lnTo>
                      <a:pt x="71" y="209"/>
                    </a:lnTo>
                    <a:lnTo>
                      <a:pt x="78" y="203"/>
                    </a:lnTo>
                    <a:lnTo>
                      <a:pt x="85" y="203"/>
                    </a:lnTo>
                    <a:lnTo>
                      <a:pt x="87" y="205"/>
                    </a:lnTo>
                    <a:lnTo>
                      <a:pt x="95" y="205"/>
                    </a:lnTo>
                    <a:lnTo>
                      <a:pt x="100" y="209"/>
                    </a:lnTo>
                    <a:lnTo>
                      <a:pt x="93" y="207"/>
                    </a:lnTo>
                    <a:lnTo>
                      <a:pt x="97" y="211"/>
                    </a:lnTo>
                    <a:lnTo>
                      <a:pt x="93" y="217"/>
                    </a:lnTo>
                    <a:lnTo>
                      <a:pt x="93" y="223"/>
                    </a:lnTo>
                    <a:lnTo>
                      <a:pt x="85" y="225"/>
                    </a:lnTo>
                    <a:lnTo>
                      <a:pt x="92" y="225"/>
                    </a:lnTo>
                    <a:lnTo>
                      <a:pt x="92" y="231"/>
                    </a:lnTo>
                    <a:lnTo>
                      <a:pt x="95" y="233"/>
                    </a:lnTo>
                    <a:lnTo>
                      <a:pt x="113" y="235"/>
                    </a:lnTo>
                    <a:lnTo>
                      <a:pt x="115" y="242"/>
                    </a:lnTo>
                    <a:lnTo>
                      <a:pt x="125" y="239"/>
                    </a:lnTo>
                    <a:lnTo>
                      <a:pt x="130" y="246"/>
                    </a:lnTo>
                    <a:lnTo>
                      <a:pt x="134" y="242"/>
                    </a:lnTo>
                    <a:lnTo>
                      <a:pt x="132" y="242"/>
                    </a:lnTo>
                    <a:lnTo>
                      <a:pt x="139" y="233"/>
                    </a:lnTo>
                    <a:lnTo>
                      <a:pt x="147" y="237"/>
                    </a:lnTo>
                    <a:lnTo>
                      <a:pt x="145" y="242"/>
                    </a:lnTo>
                    <a:lnTo>
                      <a:pt x="144" y="244"/>
                    </a:lnTo>
                    <a:lnTo>
                      <a:pt x="147" y="244"/>
                    </a:lnTo>
                    <a:lnTo>
                      <a:pt x="149" y="237"/>
                    </a:lnTo>
                    <a:lnTo>
                      <a:pt x="147" y="233"/>
                    </a:lnTo>
                    <a:lnTo>
                      <a:pt x="135" y="225"/>
                    </a:lnTo>
                    <a:lnTo>
                      <a:pt x="132" y="227"/>
                    </a:lnTo>
                    <a:lnTo>
                      <a:pt x="132" y="231"/>
                    </a:lnTo>
                    <a:lnTo>
                      <a:pt x="130" y="227"/>
                    </a:lnTo>
                    <a:lnTo>
                      <a:pt x="132" y="223"/>
                    </a:lnTo>
                    <a:lnTo>
                      <a:pt x="134" y="219"/>
                    </a:lnTo>
                    <a:lnTo>
                      <a:pt x="128" y="209"/>
                    </a:lnTo>
                    <a:lnTo>
                      <a:pt x="123" y="205"/>
                    </a:lnTo>
                    <a:lnTo>
                      <a:pt x="122" y="199"/>
                    </a:lnTo>
                    <a:lnTo>
                      <a:pt x="125" y="195"/>
                    </a:lnTo>
                    <a:lnTo>
                      <a:pt x="128" y="197"/>
                    </a:lnTo>
                    <a:lnTo>
                      <a:pt x="134" y="207"/>
                    </a:lnTo>
                    <a:lnTo>
                      <a:pt x="132" y="213"/>
                    </a:lnTo>
                    <a:lnTo>
                      <a:pt x="140" y="225"/>
                    </a:lnTo>
                    <a:lnTo>
                      <a:pt x="147" y="221"/>
                    </a:lnTo>
                    <a:lnTo>
                      <a:pt x="154" y="231"/>
                    </a:lnTo>
                    <a:lnTo>
                      <a:pt x="164" y="233"/>
                    </a:lnTo>
                    <a:lnTo>
                      <a:pt x="167" y="227"/>
                    </a:lnTo>
                    <a:lnTo>
                      <a:pt x="164" y="223"/>
                    </a:lnTo>
                    <a:lnTo>
                      <a:pt x="165" y="221"/>
                    </a:lnTo>
                    <a:lnTo>
                      <a:pt x="159" y="223"/>
                    </a:lnTo>
                    <a:lnTo>
                      <a:pt x="155" y="217"/>
                    </a:lnTo>
                    <a:lnTo>
                      <a:pt x="150" y="217"/>
                    </a:lnTo>
                    <a:lnTo>
                      <a:pt x="147" y="221"/>
                    </a:lnTo>
                    <a:lnTo>
                      <a:pt x="142" y="221"/>
                    </a:lnTo>
                    <a:lnTo>
                      <a:pt x="135" y="209"/>
                    </a:lnTo>
                    <a:lnTo>
                      <a:pt x="139" y="201"/>
                    </a:lnTo>
                    <a:lnTo>
                      <a:pt x="145" y="197"/>
                    </a:lnTo>
                    <a:lnTo>
                      <a:pt x="139" y="195"/>
                    </a:lnTo>
                    <a:lnTo>
                      <a:pt x="130" y="195"/>
                    </a:lnTo>
                    <a:lnTo>
                      <a:pt x="130" y="191"/>
                    </a:lnTo>
                    <a:lnTo>
                      <a:pt x="128" y="195"/>
                    </a:lnTo>
                    <a:lnTo>
                      <a:pt x="127" y="195"/>
                    </a:lnTo>
                    <a:lnTo>
                      <a:pt x="130" y="186"/>
                    </a:lnTo>
                    <a:lnTo>
                      <a:pt x="125" y="193"/>
                    </a:lnTo>
                    <a:lnTo>
                      <a:pt x="103" y="181"/>
                    </a:lnTo>
                    <a:lnTo>
                      <a:pt x="103" y="168"/>
                    </a:lnTo>
                    <a:lnTo>
                      <a:pt x="102" y="160"/>
                    </a:lnTo>
                    <a:lnTo>
                      <a:pt x="92" y="142"/>
                    </a:lnTo>
                    <a:lnTo>
                      <a:pt x="83" y="130"/>
                    </a:lnTo>
                    <a:lnTo>
                      <a:pt x="81" y="128"/>
                    </a:lnTo>
                    <a:lnTo>
                      <a:pt x="71" y="122"/>
                    </a:lnTo>
                    <a:lnTo>
                      <a:pt x="66" y="109"/>
                    </a:lnTo>
                    <a:lnTo>
                      <a:pt x="56" y="105"/>
                    </a:lnTo>
                    <a:lnTo>
                      <a:pt x="66" y="105"/>
                    </a:lnTo>
                    <a:lnTo>
                      <a:pt x="66" y="103"/>
                    </a:lnTo>
                    <a:lnTo>
                      <a:pt x="71" y="97"/>
                    </a:lnTo>
                    <a:lnTo>
                      <a:pt x="71" y="91"/>
                    </a:lnTo>
                    <a:lnTo>
                      <a:pt x="73" y="83"/>
                    </a:lnTo>
                    <a:lnTo>
                      <a:pt x="108" y="91"/>
                    </a:lnTo>
                    <a:lnTo>
                      <a:pt x="123" y="83"/>
                    </a:lnTo>
                    <a:lnTo>
                      <a:pt x="134" y="73"/>
                    </a:lnTo>
                    <a:lnTo>
                      <a:pt x="132" y="77"/>
                    </a:lnTo>
                    <a:lnTo>
                      <a:pt x="135" y="73"/>
                    </a:lnTo>
                    <a:lnTo>
                      <a:pt x="137" y="65"/>
                    </a:lnTo>
                    <a:lnTo>
                      <a:pt x="137" y="63"/>
                    </a:lnTo>
                    <a:lnTo>
                      <a:pt x="140" y="59"/>
                    </a:lnTo>
                    <a:lnTo>
                      <a:pt x="139" y="59"/>
                    </a:lnTo>
                    <a:lnTo>
                      <a:pt x="140" y="57"/>
                    </a:lnTo>
                    <a:lnTo>
                      <a:pt x="164" y="34"/>
                    </a:lnTo>
                    <a:lnTo>
                      <a:pt x="167" y="37"/>
                    </a:lnTo>
                    <a:lnTo>
                      <a:pt x="164" y="37"/>
                    </a:lnTo>
                    <a:lnTo>
                      <a:pt x="165" y="39"/>
                    </a:lnTo>
                    <a:lnTo>
                      <a:pt x="162" y="39"/>
                    </a:lnTo>
                    <a:lnTo>
                      <a:pt x="159" y="41"/>
                    </a:lnTo>
                    <a:lnTo>
                      <a:pt x="167" y="41"/>
                    </a:lnTo>
                    <a:lnTo>
                      <a:pt x="169" y="39"/>
                    </a:lnTo>
                    <a:lnTo>
                      <a:pt x="182" y="39"/>
                    </a:lnTo>
                    <a:lnTo>
                      <a:pt x="181" y="37"/>
                    </a:lnTo>
                    <a:lnTo>
                      <a:pt x="198" y="28"/>
                    </a:lnTo>
                    <a:lnTo>
                      <a:pt x="201" y="28"/>
                    </a:lnTo>
                    <a:lnTo>
                      <a:pt x="201" y="30"/>
                    </a:lnTo>
                    <a:lnTo>
                      <a:pt x="196" y="32"/>
                    </a:lnTo>
                    <a:lnTo>
                      <a:pt x="201" y="34"/>
                    </a:lnTo>
                    <a:lnTo>
                      <a:pt x="196" y="41"/>
                    </a:lnTo>
                    <a:lnTo>
                      <a:pt x="199" y="41"/>
                    </a:lnTo>
                    <a:lnTo>
                      <a:pt x="201" y="49"/>
                    </a:lnTo>
                    <a:lnTo>
                      <a:pt x="201" y="39"/>
                    </a:lnTo>
                    <a:lnTo>
                      <a:pt x="203" y="32"/>
                    </a:lnTo>
                    <a:lnTo>
                      <a:pt x="206" y="37"/>
                    </a:lnTo>
                    <a:lnTo>
                      <a:pt x="213" y="34"/>
                    </a:lnTo>
                    <a:lnTo>
                      <a:pt x="204" y="34"/>
                    </a:lnTo>
                    <a:lnTo>
                      <a:pt x="203" y="26"/>
                    </a:lnTo>
                    <a:lnTo>
                      <a:pt x="199" y="26"/>
                    </a:lnTo>
                    <a:lnTo>
                      <a:pt x="208" y="20"/>
                    </a:lnTo>
                    <a:lnTo>
                      <a:pt x="218" y="18"/>
                    </a:lnTo>
                    <a:lnTo>
                      <a:pt x="214" y="18"/>
                    </a:lnTo>
                    <a:lnTo>
                      <a:pt x="218" y="20"/>
                    </a:lnTo>
                    <a:lnTo>
                      <a:pt x="211" y="22"/>
                    </a:lnTo>
                    <a:lnTo>
                      <a:pt x="214" y="26"/>
                    </a:lnTo>
                    <a:lnTo>
                      <a:pt x="214" y="22"/>
                    </a:lnTo>
                    <a:lnTo>
                      <a:pt x="219" y="24"/>
                    </a:lnTo>
                    <a:lnTo>
                      <a:pt x="218" y="20"/>
                    </a:lnTo>
                    <a:lnTo>
                      <a:pt x="224" y="24"/>
                    </a:lnTo>
                    <a:lnTo>
                      <a:pt x="231" y="22"/>
                    </a:lnTo>
                    <a:lnTo>
                      <a:pt x="228" y="20"/>
                    </a:lnTo>
                    <a:lnTo>
                      <a:pt x="240" y="22"/>
                    </a:lnTo>
                    <a:lnTo>
                      <a:pt x="251" y="14"/>
                    </a:lnTo>
                    <a:lnTo>
                      <a:pt x="261" y="4"/>
                    </a:lnTo>
                    <a:lnTo>
                      <a:pt x="268" y="0"/>
                    </a:lnTo>
                    <a:lnTo>
                      <a:pt x="270" y="2"/>
                    </a:lnTo>
                    <a:lnTo>
                      <a:pt x="265" y="2"/>
                    </a:lnTo>
                    <a:lnTo>
                      <a:pt x="266" y="8"/>
                    </a:lnTo>
                    <a:lnTo>
                      <a:pt x="273" y="10"/>
                    </a:lnTo>
                    <a:lnTo>
                      <a:pt x="275" y="12"/>
                    </a:lnTo>
                    <a:lnTo>
                      <a:pt x="273" y="12"/>
                    </a:lnTo>
                    <a:lnTo>
                      <a:pt x="276" y="10"/>
                    </a:lnTo>
                    <a:lnTo>
                      <a:pt x="282" y="14"/>
                    </a:lnTo>
                    <a:lnTo>
                      <a:pt x="283" y="16"/>
                    </a:lnTo>
                    <a:lnTo>
                      <a:pt x="278" y="22"/>
                    </a:lnTo>
                    <a:lnTo>
                      <a:pt x="270" y="24"/>
                    </a:lnTo>
                    <a:lnTo>
                      <a:pt x="273" y="26"/>
                    </a:lnTo>
                    <a:lnTo>
                      <a:pt x="273" y="34"/>
                    </a:lnTo>
                    <a:lnTo>
                      <a:pt x="273" y="32"/>
                    </a:lnTo>
                    <a:lnTo>
                      <a:pt x="275" y="30"/>
                    </a:lnTo>
                    <a:lnTo>
                      <a:pt x="280" y="30"/>
                    </a:lnTo>
                    <a:lnTo>
                      <a:pt x="282" y="26"/>
                    </a:lnTo>
                    <a:lnTo>
                      <a:pt x="285" y="22"/>
                    </a:lnTo>
                    <a:lnTo>
                      <a:pt x="289" y="24"/>
                    </a:lnTo>
                    <a:lnTo>
                      <a:pt x="287" y="20"/>
                    </a:lnTo>
                    <a:lnTo>
                      <a:pt x="290" y="20"/>
                    </a:lnTo>
                    <a:lnTo>
                      <a:pt x="290" y="16"/>
                    </a:lnTo>
                    <a:lnTo>
                      <a:pt x="292" y="18"/>
                    </a:lnTo>
                    <a:lnTo>
                      <a:pt x="290" y="24"/>
                    </a:lnTo>
                    <a:lnTo>
                      <a:pt x="292" y="22"/>
                    </a:lnTo>
                    <a:lnTo>
                      <a:pt x="292" y="18"/>
                    </a:lnTo>
                    <a:lnTo>
                      <a:pt x="299" y="24"/>
                    </a:lnTo>
                    <a:lnTo>
                      <a:pt x="297" y="30"/>
                    </a:lnTo>
                    <a:lnTo>
                      <a:pt x="295" y="32"/>
                    </a:lnTo>
                    <a:lnTo>
                      <a:pt x="305" y="37"/>
                    </a:lnTo>
                    <a:lnTo>
                      <a:pt x="310" y="32"/>
                    </a:lnTo>
                    <a:lnTo>
                      <a:pt x="322" y="32"/>
                    </a:lnTo>
                    <a:lnTo>
                      <a:pt x="330" y="37"/>
                    </a:lnTo>
                    <a:lnTo>
                      <a:pt x="332" y="39"/>
                    </a:lnTo>
                    <a:lnTo>
                      <a:pt x="332" y="37"/>
                    </a:lnTo>
                    <a:lnTo>
                      <a:pt x="337" y="37"/>
                    </a:lnTo>
                    <a:lnTo>
                      <a:pt x="341" y="41"/>
                    </a:lnTo>
                    <a:lnTo>
                      <a:pt x="336" y="46"/>
                    </a:lnTo>
                    <a:lnTo>
                      <a:pt x="334" y="49"/>
                    </a:lnTo>
                    <a:lnTo>
                      <a:pt x="342" y="51"/>
                    </a:lnTo>
                    <a:lnTo>
                      <a:pt x="332" y="53"/>
                    </a:lnTo>
                    <a:lnTo>
                      <a:pt x="349" y="53"/>
                    </a:lnTo>
                    <a:lnTo>
                      <a:pt x="346" y="55"/>
                    </a:lnTo>
                    <a:lnTo>
                      <a:pt x="347" y="57"/>
                    </a:lnTo>
                    <a:lnTo>
                      <a:pt x="344" y="59"/>
                    </a:lnTo>
                    <a:lnTo>
                      <a:pt x="357" y="65"/>
                    </a:lnTo>
                    <a:lnTo>
                      <a:pt x="357" y="61"/>
                    </a:lnTo>
                    <a:lnTo>
                      <a:pt x="366" y="59"/>
                    </a:lnTo>
                    <a:lnTo>
                      <a:pt x="372" y="61"/>
                    </a:lnTo>
                    <a:lnTo>
                      <a:pt x="371" y="65"/>
                    </a:lnTo>
                    <a:lnTo>
                      <a:pt x="381" y="59"/>
                    </a:lnTo>
                    <a:lnTo>
                      <a:pt x="388" y="59"/>
                    </a:lnTo>
                    <a:lnTo>
                      <a:pt x="405" y="67"/>
                    </a:lnTo>
                    <a:lnTo>
                      <a:pt x="405" y="73"/>
                    </a:lnTo>
                    <a:lnTo>
                      <a:pt x="411" y="71"/>
                    </a:lnTo>
                    <a:lnTo>
                      <a:pt x="418" y="73"/>
                    </a:lnTo>
                    <a:lnTo>
                      <a:pt x="420" y="77"/>
                    </a:lnTo>
                    <a:lnTo>
                      <a:pt x="453" y="81"/>
                    </a:lnTo>
                    <a:lnTo>
                      <a:pt x="458" y="87"/>
                    </a:lnTo>
                    <a:lnTo>
                      <a:pt x="468" y="91"/>
                    </a:lnTo>
                    <a:lnTo>
                      <a:pt x="485" y="87"/>
                    </a:lnTo>
                    <a:lnTo>
                      <a:pt x="487" y="91"/>
                    </a:lnTo>
                    <a:lnTo>
                      <a:pt x="487" y="87"/>
                    </a:lnTo>
                    <a:lnTo>
                      <a:pt x="485" y="87"/>
                    </a:lnTo>
                    <a:lnTo>
                      <a:pt x="492" y="87"/>
                    </a:lnTo>
                    <a:lnTo>
                      <a:pt x="499" y="85"/>
                    </a:lnTo>
                    <a:lnTo>
                      <a:pt x="501" y="89"/>
                    </a:lnTo>
                    <a:lnTo>
                      <a:pt x="501" y="85"/>
                    </a:lnTo>
                    <a:lnTo>
                      <a:pt x="514" y="89"/>
                    </a:lnTo>
                    <a:lnTo>
                      <a:pt x="519" y="97"/>
                    </a:lnTo>
                    <a:lnTo>
                      <a:pt x="529" y="102"/>
                    </a:lnTo>
                    <a:lnTo>
                      <a:pt x="536" y="109"/>
                    </a:lnTo>
                    <a:lnTo>
                      <a:pt x="538" y="109"/>
                    </a:lnTo>
                    <a:lnTo>
                      <a:pt x="538" y="107"/>
                    </a:lnTo>
                    <a:lnTo>
                      <a:pt x="538" y="105"/>
                    </a:lnTo>
                    <a:lnTo>
                      <a:pt x="543" y="107"/>
                    </a:lnTo>
                    <a:lnTo>
                      <a:pt x="544" y="168"/>
                    </a:lnTo>
                    <a:lnTo>
                      <a:pt x="544" y="233"/>
                    </a:lnTo>
                    <a:lnTo>
                      <a:pt x="546" y="298"/>
                    </a:lnTo>
                    <a:lnTo>
                      <a:pt x="546" y="363"/>
                    </a:lnTo>
                    <a:lnTo>
                      <a:pt x="548" y="430"/>
                    </a:lnTo>
                    <a:lnTo>
                      <a:pt x="549" y="495"/>
                    </a:lnTo>
                    <a:lnTo>
                      <a:pt x="551" y="575"/>
                    </a:lnTo>
                    <a:lnTo>
                      <a:pt x="561" y="579"/>
                    </a:lnTo>
                    <a:lnTo>
                      <a:pt x="563" y="575"/>
                    </a:lnTo>
                    <a:lnTo>
                      <a:pt x="574" y="579"/>
                    </a:lnTo>
                    <a:lnTo>
                      <a:pt x="581" y="572"/>
                    </a:lnTo>
                    <a:lnTo>
                      <a:pt x="593" y="570"/>
                    </a:lnTo>
                    <a:lnTo>
                      <a:pt x="592" y="584"/>
                    </a:lnTo>
                    <a:lnTo>
                      <a:pt x="603" y="593"/>
                    </a:lnTo>
                    <a:lnTo>
                      <a:pt x="605" y="599"/>
                    </a:lnTo>
                    <a:lnTo>
                      <a:pt x="630" y="623"/>
                    </a:lnTo>
                    <a:lnTo>
                      <a:pt x="634" y="641"/>
                    </a:lnTo>
                    <a:lnTo>
                      <a:pt x="649" y="627"/>
                    </a:lnTo>
                    <a:lnTo>
                      <a:pt x="654" y="625"/>
                    </a:lnTo>
                    <a:lnTo>
                      <a:pt x="655" y="621"/>
                    </a:lnTo>
                    <a:lnTo>
                      <a:pt x="655" y="611"/>
                    </a:lnTo>
                    <a:lnTo>
                      <a:pt x="660" y="607"/>
                    </a:lnTo>
                    <a:lnTo>
                      <a:pt x="657" y="605"/>
                    </a:lnTo>
                    <a:lnTo>
                      <a:pt x="670" y="595"/>
                    </a:lnTo>
                    <a:lnTo>
                      <a:pt x="677" y="591"/>
                    </a:lnTo>
                    <a:lnTo>
                      <a:pt x="688" y="603"/>
                    </a:lnTo>
                    <a:lnTo>
                      <a:pt x="689" y="609"/>
                    </a:lnTo>
                    <a:lnTo>
                      <a:pt x="688" y="611"/>
                    </a:lnTo>
                    <a:lnTo>
                      <a:pt x="689" y="611"/>
                    </a:lnTo>
                    <a:lnTo>
                      <a:pt x="689" y="613"/>
                    </a:lnTo>
                    <a:lnTo>
                      <a:pt x="691" y="617"/>
                    </a:lnTo>
                    <a:lnTo>
                      <a:pt x="696" y="617"/>
                    </a:lnTo>
                    <a:lnTo>
                      <a:pt x="699" y="623"/>
                    </a:lnTo>
                    <a:lnTo>
                      <a:pt x="703" y="623"/>
                    </a:lnTo>
                    <a:lnTo>
                      <a:pt x="706" y="631"/>
                    </a:lnTo>
                    <a:lnTo>
                      <a:pt x="708" y="635"/>
                    </a:lnTo>
                    <a:lnTo>
                      <a:pt x="718" y="641"/>
                    </a:lnTo>
                    <a:lnTo>
                      <a:pt x="729" y="654"/>
                    </a:lnTo>
                    <a:lnTo>
                      <a:pt x="731" y="662"/>
                    </a:lnTo>
                    <a:lnTo>
                      <a:pt x="736" y="668"/>
                    </a:lnTo>
                    <a:lnTo>
                      <a:pt x="738" y="670"/>
                    </a:lnTo>
                    <a:lnTo>
                      <a:pt x="758" y="706"/>
                    </a:lnTo>
                    <a:lnTo>
                      <a:pt x="763" y="712"/>
                    </a:lnTo>
                    <a:lnTo>
                      <a:pt x="761" y="719"/>
                    </a:lnTo>
                    <a:lnTo>
                      <a:pt x="768" y="721"/>
                    </a:lnTo>
                    <a:lnTo>
                      <a:pt x="766" y="729"/>
                    </a:lnTo>
                    <a:lnTo>
                      <a:pt x="773" y="731"/>
                    </a:lnTo>
                    <a:lnTo>
                      <a:pt x="775" y="741"/>
                    </a:lnTo>
                    <a:lnTo>
                      <a:pt x="782" y="741"/>
                    </a:lnTo>
                    <a:lnTo>
                      <a:pt x="795" y="747"/>
                    </a:lnTo>
                    <a:lnTo>
                      <a:pt x="802" y="749"/>
                    </a:lnTo>
                    <a:lnTo>
                      <a:pt x="807" y="753"/>
                    </a:lnTo>
                    <a:lnTo>
                      <a:pt x="810" y="753"/>
                    </a:lnTo>
                    <a:lnTo>
                      <a:pt x="812" y="759"/>
                    </a:lnTo>
                    <a:lnTo>
                      <a:pt x="820" y="759"/>
                    </a:lnTo>
                    <a:lnTo>
                      <a:pt x="824" y="769"/>
                    </a:lnTo>
                    <a:lnTo>
                      <a:pt x="820" y="775"/>
                    </a:lnTo>
                    <a:lnTo>
                      <a:pt x="822" y="787"/>
                    </a:lnTo>
                    <a:lnTo>
                      <a:pt x="827" y="800"/>
                    </a:lnTo>
                    <a:lnTo>
                      <a:pt x="824" y="802"/>
                    </a:lnTo>
                    <a:lnTo>
                      <a:pt x="819" y="818"/>
                    </a:lnTo>
                    <a:lnTo>
                      <a:pt x="815" y="826"/>
                    </a:lnTo>
                    <a:lnTo>
                      <a:pt x="815" y="822"/>
                    </a:lnTo>
                    <a:lnTo>
                      <a:pt x="812" y="828"/>
                    </a:lnTo>
                    <a:lnTo>
                      <a:pt x="810" y="818"/>
                    </a:lnTo>
                    <a:lnTo>
                      <a:pt x="810" y="824"/>
                    </a:lnTo>
                    <a:lnTo>
                      <a:pt x="809" y="828"/>
                    </a:lnTo>
                    <a:lnTo>
                      <a:pt x="807" y="826"/>
                    </a:lnTo>
                    <a:lnTo>
                      <a:pt x="805" y="818"/>
                    </a:lnTo>
                    <a:lnTo>
                      <a:pt x="804" y="818"/>
                    </a:lnTo>
                    <a:lnTo>
                      <a:pt x="807" y="812"/>
                    </a:lnTo>
                    <a:lnTo>
                      <a:pt x="810" y="812"/>
                    </a:lnTo>
                    <a:lnTo>
                      <a:pt x="815" y="800"/>
                    </a:lnTo>
                    <a:lnTo>
                      <a:pt x="809" y="812"/>
                    </a:lnTo>
                    <a:lnTo>
                      <a:pt x="807" y="808"/>
                    </a:lnTo>
                    <a:lnTo>
                      <a:pt x="805" y="812"/>
                    </a:lnTo>
                    <a:lnTo>
                      <a:pt x="802" y="812"/>
                    </a:lnTo>
                    <a:lnTo>
                      <a:pt x="802" y="808"/>
                    </a:lnTo>
                    <a:lnTo>
                      <a:pt x="804" y="804"/>
                    </a:lnTo>
                    <a:lnTo>
                      <a:pt x="812" y="802"/>
                    </a:lnTo>
                    <a:lnTo>
                      <a:pt x="810" y="800"/>
                    </a:lnTo>
                    <a:lnTo>
                      <a:pt x="805" y="802"/>
                    </a:lnTo>
                    <a:lnTo>
                      <a:pt x="804" y="782"/>
                    </a:lnTo>
                    <a:lnTo>
                      <a:pt x="802" y="777"/>
                    </a:lnTo>
                    <a:lnTo>
                      <a:pt x="802" y="775"/>
                    </a:lnTo>
                    <a:lnTo>
                      <a:pt x="800" y="777"/>
                    </a:lnTo>
                    <a:lnTo>
                      <a:pt x="794" y="769"/>
                    </a:lnTo>
                    <a:lnTo>
                      <a:pt x="799" y="763"/>
                    </a:lnTo>
                    <a:lnTo>
                      <a:pt x="790" y="769"/>
                    </a:lnTo>
                    <a:lnTo>
                      <a:pt x="789" y="769"/>
                    </a:lnTo>
                    <a:lnTo>
                      <a:pt x="776" y="777"/>
                    </a:lnTo>
                    <a:lnTo>
                      <a:pt x="780" y="780"/>
                    </a:lnTo>
                    <a:lnTo>
                      <a:pt x="778" y="784"/>
                    </a:lnTo>
                    <a:lnTo>
                      <a:pt x="780" y="787"/>
                    </a:lnTo>
                    <a:lnTo>
                      <a:pt x="780" y="792"/>
                    </a:lnTo>
                    <a:lnTo>
                      <a:pt x="775" y="787"/>
                    </a:lnTo>
                    <a:lnTo>
                      <a:pt x="778" y="792"/>
                    </a:lnTo>
                    <a:lnTo>
                      <a:pt x="778" y="796"/>
                    </a:lnTo>
                    <a:lnTo>
                      <a:pt x="773" y="792"/>
                    </a:lnTo>
                    <a:lnTo>
                      <a:pt x="768" y="784"/>
                    </a:lnTo>
                    <a:lnTo>
                      <a:pt x="770" y="786"/>
                    </a:lnTo>
                    <a:lnTo>
                      <a:pt x="771" y="786"/>
                    </a:lnTo>
                    <a:lnTo>
                      <a:pt x="771" y="782"/>
                    </a:lnTo>
                    <a:lnTo>
                      <a:pt x="773" y="782"/>
                    </a:lnTo>
                    <a:lnTo>
                      <a:pt x="773" y="773"/>
                    </a:lnTo>
                    <a:lnTo>
                      <a:pt x="776" y="771"/>
                    </a:lnTo>
                    <a:lnTo>
                      <a:pt x="775" y="763"/>
                    </a:lnTo>
                    <a:lnTo>
                      <a:pt x="785" y="757"/>
                    </a:lnTo>
                    <a:lnTo>
                      <a:pt x="775" y="759"/>
                    </a:lnTo>
                    <a:lnTo>
                      <a:pt x="773" y="753"/>
                    </a:lnTo>
                    <a:lnTo>
                      <a:pt x="768" y="753"/>
                    </a:lnTo>
                    <a:lnTo>
                      <a:pt x="768" y="749"/>
                    </a:lnTo>
                    <a:lnTo>
                      <a:pt x="763" y="747"/>
                    </a:lnTo>
                    <a:lnTo>
                      <a:pt x="765" y="741"/>
                    </a:lnTo>
                    <a:lnTo>
                      <a:pt x="758" y="741"/>
                    </a:lnTo>
                    <a:lnTo>
                      <a:pt x="760" y="739"/>
                    </a:lnTo>
                    <a:lnTo>
                      <a:pt x="758" y="737"/>
                    </a:lnTo>
                    <a:lnTo>
                      <a:pt x="761" y="733"/>
                    </a:lnTo>
                    <a:lnTo>
                      <a:pt x="758" y="735"/>
                    </a:lnTo>
                    <a:lnTo>
                      <a:pt x="751" y="733"/>
                    </a:lnTo>
                    <a:lnTo>
                      <a:pt x="748" y="727"/>
                    </a:lnTo>
                    <a:lnTo>
                      <a:pt x="751" y="727"/>
                    </a:lnTo>
                    <a:lnTo>
                      <a:pt x="750" y="721"/>
                    </a:lnTo>
                    <a:lnTo>
                      <a:pt x="748" y="724"/>
                    </a:lnTo>
                    <a:lnTo>
                      <a:pt x="741" y="721"/>
                    </a:lnTo>
                    <a:lnTo>
                      <a:pt x="741" y="719"/>
                    </a:lnTo>
                    <a:lnTo>
                      <a:pt x="741" y="717"/>
                    </a:lnTo>
                    <a:lnTo>
                      <a:pt x="738" y="717"/>
                    </a:lnTo>
                    <a:lnTo>
                      <a:pt x="738" y="721"/>
                    </a:lnTo>
                    <a:lnTo>
                      <a:pt x="733" y="719"/>
                    </a:lnTo>
                    <a:lnTo>
                      <a:pt x="731" y="719"/>
                    </a:lnTo>
                    <a:lnTo>
                      <a:pt x="733" y="712"/>
                    </a:lnTo>
                    <a:lnTo>
                      <a:pt x="740" y="712"/>
                    </a:lnTo>
                    <a:lnTo>
                      <a:pt x="743" y="706"/>
                    </a:lnTo>
                    <a:lnTo>
                      <a:pt x="740" y="710"/>
                    </a:lnTo>
                    <a:lnTo>
                      <a:pt x="735" y="708"/>
                    </a:lnTo>
                    <a:lnTo>
                      <a:pt x="735" y="704"/>
                    </a:lnTo>
                    <a:lnTo>
                      <a:pt x="733" y="704"/>
                    </a:lnTo>
                    <a:lnTo>
                      <a:pt x="733" y="700"/>
                    </a:lnTo>
                    <a:lnTo>
                      <a:pt x="736" y="696"/>
                    </a:lnTo>
                    <a:lnTo>
                      <a:pt x="729" y="698"/>
                    </a:lnTo>
                    <a:lnTo>
                      <a:pt x="728" y="696"/>
                    </a:lnTo>
                    <a:lnTo>
                      <a:pt x="726" y="692"/>
                    </a:lnTo>
                    <a:lnTo>
                      <a:pt x="743" y="700"/>
                    </a:lnTo>
                    <a:lnTo>
                      <a:pt x="729" y="688"/>
                    </a:lnTo>
                    <a:lnTo>
                      <a:pt x="728" y="682"/>
                    </a:lnTo>
                    <a:lnTo>
                      <a:pt x="740" y="682"/>
                    </a:lnTo>
                    <a:lnTo>
                      <a:pt x="728" y="682"/>
                    </a:lnTo>
                    <a:lnTo>
                      <a:pt x="726" y="688"/>
                    </a:lnTo>
                    <a:lnTo>
                      <a:pt x="721" y="680"/>
                    </a:lnTo>
                    <a:lnTo>
                      <a:pt x="723" y="678"/>
                    </a:lnTo>
                    <a:lnTo>
                      <a:pt x="726" y="680"/>
                    </a:lnTo>
                    <a:lnTo>
                      <a:pt x="726" y="678"/>
                    </a:lnTo>
                    <a:lnTo>
                      <a:pt x="723" y="674"/>
                    </a:lnTo>
                    <a:lnTo>
                      <a:pt x="724" y="670"/>
                    </a:lnTo>
                    <a:lnTo>
                      <a:pt x="719" y="680"/>
                    </a:lnTo>
                    <a:lnTo>
                      <a:pt x="716" y="674"/>
                    </a:lnTo>
                    <a:lnTo>
                      <a:pt x="714" y="664"/>
                    </a:lnTo>
                    <a:lnTo>
                      <a:pt x="716" y="662"/>
                    </a:lnTo>
                    <a:lnTo>
                      <a:pt x="716" y="658"/>
                    </a:lnTo>
                    <a:lnTo>
                      <a:pt x="718" y="654"/>
                    </a:lnTo>
                    <a:lnTo>
                      <a:pt x="721" y="652"/>
                    </a:lnTo>
                    <a:lnTo>
                      <a:pt x="716" y="654"/>
                    </a:lnTo>
                    <a:lnTo>
                      <a:pt x="713" y="668"/>
                    </a:lnTo>
                    <a:lnTo>
                      <a:pt x="704" y="662"/>
                    </a:lnTo>
                    <a:lnTo>
                      <a:pt x="699" y="662"/>
                    </a:lnTo>
                    <a:lnTo>
                      <a:pt x="698" y="656"/>
                    </a:lnTo>
                    <a:lnTo>
                      <a:pt x="693" y="647"/>
                    </a:lnTo>
                    <a:lnTo>
                      <a:pt x="694" y="647"/>
                    </a:lnTo>
                    <a:lnTo>
                      <a:pt x="693" y="640"/>
                    </a:lnTo>
                    <a:lnTo>
                      <a:pt x="691" y="643"/>
                    </a:lnTo>
                    <a:lnTo>
                      <a:pt x="688" y="640"/>
                    </a:lnTo>
                    <a:lnTo>
                      <a:pt x="688" y="633"/>
                    </a:lnTo>
                    <a:lnTo>
                      <a:pt x="686" y="631"/>
                    </a:lnTo>
                    <a:lnTo>
                      <a:pt x="682" y="619"/>
                    </a:lnTo>
                    <a:lnTo>
                      <a:pt x="681" y="615"/>
                    </a:lnTo>
                    <a:lnTo>
                      <a:pt x="681" y="609"/>
                    </a:lnTo>
                    <a:lnTo>
                      <a:pt x="681" y="615"/>
                    </a:lnTo>
                    <a:lnTo>
                      <a:pt x="681" y="617"/>
                    </a:lnTo>
                    <a:lnTo>
                      <a:pt x="677" y="615"/>
                    </a:lnTo>
                    <a:lnTo>
                      <a:pt x="682" y="621"/>
                    </a:lnTo>
                    <a:lnTo>
                      <a:pt x="684" y="627"/>
                    </a:lnTo>
                    <a:lnTo>
                      <a:pt x="681" y="621"/>
                    </a:lnTo>
                    <a:lnTo>
                      <a:pt x="677" y="621"/>
                    </a:lnTo>
                    <a:lnTo>
                      <a:pt x="682" y="627"/>
                    </a:lnTo>
                    <a:lnTo>
                      <a:pt x="682" y="633"/>
                    </a:lnTo>
                    <a:lnTo>
                      <a:pt x="688" y="650"/>
                    </a:lnTo>
                    <a:lnTo>
                      <a:pt x="686" y="652"/>
                    </a:lnTo>
                    <a:lnTo>
                      <a:pt x="691" y="660"/>
                    </a:lnTo>
                    <a:lnTo>
                      <a:pt x="691" y="670"/>
                    </a:lnTo>
                    <a:lnTo>
                      <a:pt x="686" y="668"/>
                    </a:lnTo>
                    <a:lnTo>
                      <a:pt x="681" y="658"/>
                    </a:lnTo>
                    <a:lnTo>
                      <a:pt x="682" y="664"/>
                    </a:lnTo>
                    <a:lnTo>
                      <a:pt x="679" y="662"/>
                    </a:lnTo>
                    <a:lnTo>
                      <a:pt x="672" y="664"/>
                    </a:lnTo>
                    <a:lnTo>
                      <a:pt x="672" y="660"/>
                    </a:lnTo>
                    <a:lnTo>
                      <a:pt x="670" y="660"/>
                    </a:lnTo>
                    <a:lnTo>
                      <a:pt x="672" y="660"/>
                    </a:lnTo>
                    <a:lnTo>
                      <a:pt x="670" y="654"/>
                    </a:lnTo>
                    <a:lnTo>
                      <a:pt x="674" y="652"/>
                    </a:lnTo>
                    <a:lnTo>
                      <a:pt x="665" y="641"/>
                    </a:lnTo>
                    <a:lnTo>
                      <a:pt x="672" y="637"/>
                    </a:lnTo>
                    <a:lnTo>
                      <a:pt x="669" y="637"/>
                    </a:lnTo>
                    <a:lnTo>
                      <a:pt x="667" y="641"/>
                    </a:lnTo>
                    <a:lnTo>
                      <a:pt x="667" y="637"/>
                    </a:lnTo>
                    <a:lnTo>
                      <a:pt x="664" y="631"/>
                    </a:lnTo>
                    <a:lnTo>
                      <a:pt x="664" y="635"/>
                    </a:lnTo>
                    <a:lnTo>
                      <a:pt x="662" y="637"/>
                    </a:lnTo>
                    <a:lnTo>
                      <a:pt x="665" y="637"/>
                    </a:lnTo>
                    <a:lnTo>
                      <a:pt x="665" y="641"/>
                    </a:lnTo>
                    <a:lnTo>
                      <a:pt x="662" y="645"/>
                    </a:lnTo>
                    <a:lnTo>
                      <a:pt x="659" y="643"/>
                    </a:lnTo>
                    <a:lnTo>
                      <a:pt x="662" y="641"/>
                    </a:lnTo>
                    <a:lnTo>
                      <a:pt x="657" y="641"/>
                    </a:lnTo>
                    <a:lnTo>
                      <a:pt x="657" y="635"/>
                    </a:lnTo>
                    <a:lnTo>
                      <a:pt x="654" y="637"/>
                    </a:lnTo>
                    <a:lnTo>
                      <a:pt x="650" y="633"/>
                    </a:lnTo>
                    <a:lnTo>
                      <a:pt x="654" y="640"/>
                    </a:lnTo>
                    <a:lnTo>
                      <a:pt x="652" y="640"/>
                    </a:lnTo>
                    <a:lnTo>
                      <a:pt x="642" y="631"/>
                    </a:lnTo>
                    <a:lnTo>
                      <a:pt x="647" y="637"/>
                    </a:lnTo>
                    <a:lnTo>
                      <a:pt x="644" y="640"/>
                    </a:lnTo>
                    <a:lnTo>
                      <a:pt x="642" y="643"/>
                    </a:lnTo>
                    <a:lnTo>
                      <a:pt x="645" y="641"/>
                    </a:lnTo>
                    <a:lnTo>
                      <a:pt x="655" y="641"/>
                    </a:lnTo>
                    <a:lnTo>
                      <a:pt x="657" y="645"/>
                    </a:lnTo>
                    <a:lnTo>
                      <a:pt x="654" y="643"/>
                    </a:lnTo>
                    <a:lnTo>
                      <a:pt x="657" y="650"/>
                    </a:lnTo>
                    <a:lnTo>
                      <a:pt x="659" y="650"/>
                    </a:lnTo>
                    <a:lnTo>
                      <a:pt x="657" y="647"/>
                    </a:lnTo>
                    <a:lnTo>
                      <a:pt x="660" y="650"/>
                    </a:lnTo>
                    <a:lnTo>
                      <a:pt x="655" y="654"/>
                    </a:lnTo>
                    <a:lnTo>
                      <a:pt x="662" y="654"/>
                    </a:lnTo>
                    <a:lnTo>
                      <a:pt x="662" y="652"/>
                    </a:lnTo>
                    <a:lnTo>
                      <a:pt x="665" y="656"/>
                    </a:lnTo>
                    <a:lnTo>
                      <a:pt x="664" y="658"/>
                    </a:lnTo>
                    <a:lnTo>
                      <a:pt x="667" y="658"/>
                    </a:lnTo>
                    <a:lnTo>
                      <a:pt x="669" y="664"/>
                    </a:lnTo>
                    <a:lnTo>
                      <a:pt x="669" y="666"/>
                    </a:lnTo>
                    <a:lnTo>
                      <a:pt x="662" y="668"/>
                    </a:lnTo>
                    <a:lnTo>
                      <a:pt x="662" y="664"/>
                    </a:lnTo>
                    <a:lnTo>
                      <a:pt x="657" y="662"/>
                    </a:lnTo>
                    <a:lnTo>
                      <a:pt x="657" y="664"/>
                    </a:lnTo>
                    <a:lnTo>
                      <a:pt x="657" y="666"/>
                    </a:lnTo>
                    <a:lnTo>
                      <a:pt x="659" y="668"/>
                    </a:lnTo>
                    <a:lnTo>
                      <a:pt x="660" y="664"/>
                    </a:lnTo>
                    <a:lnTo>
                      <a:pt x="662" y="670"/>
                    </a:lnTo>
                    <a:lnTo>
                      <a:pt x="655" y="666"/>
                    </a:lnTo>
                    <a:lnTo>
                      <a:pt x="655" y="668"/>
                    </a:lnTo>
                    <a:lnTo>
                      <a:pt x="657" y="672"/>
                    </a:lnTo>
                    <a:lnTo>
                      <a:pt x="655" y="674"/>
                    </a:lnTo>
                    <a:lnTo>
                      <a:pt x="654" y="672"/>
                    </a:lnTo>
                    <a:lnTo>
                      <a:pt x="654" y="670"/>
                    </a:lnTo>
                    <a:lnTo>
                      <a:pt x="650" y="670"/>
                    </a:lnTo>
                    <a:lnTo>
                      <a:pt x="649" y="666"/>
                    </a:lnTo>
                    <a:lnTo>
                      <a:pt x="649" y="668"/>
                    </a:lnTo>
                    <a:lnTo>
                      <a:pt x="647" y="666"/>
                    </a:lnTo>
                    <a:lnTo>
                      <a:pt x="644" y="666"/>
                    </a:lnTo>
                    <a:lnTo>
                      <a:pt x="632" y="656"/>
                    </a:lnTo>
                    <a:lnTo>
                      <a:pt x="635" y="654"/>
                    </a:lnTo>
                    <a:lnTo>
                      <a:pt x="630" y="656"/>
                    </a:lnTo>
                    <a:lnTo>
                      <a:pt x="623" y="645"/>
                    </a:lnTo>
                    <a:lnTo>
                      <a:pt x="622" y="641"/>
                    </a:lnTo>
                    <a:lnTo>
                      <a:pt x="615" y="633"/>
                    </a:lnTo>
                    <a:lnTo>
                      <a:pt x="607" y="631"/>
                    </a:lnTo>
                    <a:lnTo>
                      <a:pt x="610" y="631"/>
                    </a:lnTo>
                    <a:lnTo>
                      <a:pt x="610" y="627"/>
                    </a:lnTo>
                    <a:lnTo>
                      <a:pt x="607" y="629"/>
                    </a:lnTo>
                    <a:lnTo>
                      <a:pt x="593" y="623"/>
                    </a:lnTo>
                    <a:lnTo>
                      <a:pt x="595" y="623"/>
                    </a:lnTo>
                    <a:lnTo>
                      <a:pt x="593" y="619"/>
                    </a:lnTo>
                    <a:lnTo>
                      <a:pt x="590" y="621"/>
                    </a:lnTo>
                    <a:lnTo>
                      <a:pt x="578" y="613"/>
                    </a:lnTo>
                    <a:lnTo>
                      <a:pt x="585" y="609"/>
                    </a:lnTo>
                    <a:lnTo>
                      <a:pt x="587" y="603"/>
                    </a:lnTo>
                    <a:lnTo>
                      <a:pt x="583" y="595"/>
                    </a:lnTo>
                    <a:lnTo>
                      <a:pt x="587" y="589"/>
                    </a:lnTo>
                    <a:lnTo>
                      <a:pt x="590" y="595"/>
                    </a:lnTo>
                    <a:lnTo>
                      <a:pt x="590" y="603"/>
                    </a:lnTo>
                    <a:lnTo>
                      <a:pt x="592" y="607"/>
                    </a:lnTo>
                    <a:lnTo>
                      <a:pt x="590" y="609"/>
                    </a:lnTo>
                    <a:lnTo>
                      <a:pt x="590" y="611"/>
                    </a:lnTo>
                    <a:lnTo>
                      <a:pt x="592" y="609"/>
                    </a:lnTo>
                    <a:lnTo>
                      <a:pt x="592" y="597"/>
                    </a:lnTo>
                    <a:lnTo>
                      <a:pt x="600" y="597"/>
                    </a:lnTo>
                    <a:lnTo>
                      <a:pt x="592" y="595"/>
                    </a:lnTo>
                    <a:lnTo>
                      <a:pt x="585" y="587"/>
                    </a:lnTo>
                    <a:lnTo>
                      <a:pt x="583" y="591"/>
                    </a:lnTo>
                    <a:lnTo>
                      <a:pt x="578" y="599"/>
                    </a:lnTo>
                    <a:lnTo>
                      <a:pt x="564" y="605"/>
                    </a:lnTo>
                    <a:lnTo>
                      <a:pt x="551" y="601"/>
                    </a:lnTo>
                    <a:lnTo>
                      <a:pt x="541" y="597"/>
                    </a:lnTo>
                    <a:lnTo>
                      <a:pt x="546" y="591"/>
                    </a:lnTo>
                    <a:lnTo>
                      <a:pt x="544" y="587"/>
                    </a:lnTo>
                    <a:lnTo>
                      <a:pt x="543" y="582"/>
                    </a:lnTo>
                    <a:lnTo>
                      <a:pt x="541" y="584"/>
                    </a:lnTo>
                    <a:lnTo>
                      <a:pt x="543" y="589"/>
                    </a:lnTo>
                    <a:lnTo>
                      <a:pt x="534" y="593"/>
                    </a:lnTo>
                    <a:lnTo>
                      <a:pt x="512" y="584"/>
                    </a:lnTo>
                    <a:lnTo>
                      <a:pt x="485" y="591"/>
                    </a:lnTo>
                    <a:lnTo>
                      <a:pt x="479" y="589"/>
                    </a:lnTo>
                    <a:lnTo>
                      <a:pt x="482" y="589"/>
                    </a:lnTo>
                    <a:lnTo>
                      <a:pt x="477" y="584"/>
                    </a:lnTo>
                    <a:lnTo>
                      <a:pt x="479" y="580"/>
                    </a:lnTo>
                    <a:lnTo>
                      <a:pt x="470" y="580"/>
                    </a:lnTo>
                    <a:lnTo>
                      <a:pt x="468" y="577"/>
                    </a:lnTo>
                    <a:lnTo>
                      <a:pt x="462" y="575"/>
                    </a:lnTo>
                    <a:lnTo>
                      <a:pt x="465" y="568"/>
                    </a:lnTo>
                    <a:lnTo>
                      <a:pt x="465" y="566"/>
                    </a:lnTo>
                    <a:lnTo>
                      <a:pt x="463" y="566"/>
                    </a:lnTo>
                    <a:lnTo>
                      <a:pt x="467" y="556"/>
                    </a:lnTo>
                    <a:lnTo>
                      <a:pt x="468" y="554"/>
                    </a:lnTo>
                    <a:lnTo>
                      <a:pt x="467" y="556"/>
                    </a:lnTo>
                    <a:lnTo>
                      <a:pt x="465" y="560"/>
                    </a:lnTo>
                    <a:lnTo>
                      <a:pt x="455" y="570"/>
                    </a:lnTo>
                    <a:lnTo>
                      <a:pt x="453" y="572"/>
                    </a:lnTo>
                    <a:lnTo>
                      <a:pt x="447" y="566"/>
                    </a:lnTo>
                    <a:lnTo>
                      <a:pt x="440" y="566"/>
                    </a:lnTo>
                    <a:lnTo>
                      <a:pt x="447" y="556"/>
                    </a:lnTo>
                    <a:lnTo>
                      <a:pt x="440" y="558"/>
                    </a:lnTo>
                    <a:lnTo>
                      <a:pt x="443" y="556"/>
                    </a:lnTo>
                    <a:lnTo>
                      <a:pt x="442" y="558"/>
                    </a:lnTo>
                    <a:lnTo>
                      <a:pt x="442" y="554"/>
                    </a:lnTo>
                    <a:lnTo>
                      <a:pt x="438" y="558"/>
                    </a:lnTo>
                    <a:lnTo>
                      <a:pt x="440" y="554"/>
                    </a:lnTo>
                    <a:lnTo>
                      <a:pt x="433" y="556"/>
                    </a:lnTo>
                    <a:lnTo>
                      <a:pt x="438" y="552"/>
                    </a:lnTo>
                    <a:lnTo>
                      <a:pt x="438" y="550"/>
                    </a:lnTo>
                    <a:lnTo>
                      <a:pt x="431" y="552"/>
                    </a:lnTo>
                    <a:lnTo>
                      <a:pt x="431" y="550"/>
                    </a:lnTo>
                    <a:lnTo>
                      <a:pt x="428" y="554"/>
                    </a:lnTo>
                    <a:lnTo>
                      <a:pt x="423" y="554"/>
                    </a:lnTo>
                    <a:lnTo>
                      <a:pt x="423" y="552"/>
                    </a:lnTo>
                    <a:lnTo>
                      <a:pt x="437" y="546"/>
                    </a:lnTo>
                    <a:lnTo>
                      <a:pt x="433" y="544"/>
                    </a:lnTo>
                    <a:lnTo>
                      <a:pt x="431" y="548"/>
                    </a:lnTo>
                    <a:lnTo>
                      <a:pt x="425" y="548"/>
                    </a:lnTo>
                    <a:lnTo>
                      <a:pt x="425" y="544"/>
                    </a:lnTo>
                    <a:lnTo>
                      <a:pt x="421" y="542"/>
                    </a:lnTo>
                    <a:lnTo>
                      <a:pt x="426" y="542"/>
                    </a:lnTo>
                    <a:lnTo>
                      <a:pt x="423" y="540"/>
                    </a:lnTo>
                    <a:lnTo>
                      <a:pt x="423" y="538"/>
                    </a:lnTo>
                    <a:lnTo>
                      <a:pt x="426" y="538"/>
                    </a:lnTo>
                    <a:lnTo>
                      <a:pt x="425" y="536"/>
                    </a:lnTo>
                    <a:lnTo>
                      <a:pt x="435" y="536"/>
                    </a:lnTo>
                    <a:lnTo>
                      <a:pt x="433" y="532"/>
                    </a:lnTo>
                    <a:lnTo>
                      <a:pt x="426" y="532"/>
                    </a:lnTo>
                    <a:lnTo>
                      <a:pt x="416" y="542"/>
                    </a:lnTo>
                    <a:lnTo>
                      <a:pt x="416" y="538"/>
                    </a:lnTo>
                    <a:lnTo>
                      <a:pt x="415" y="538"/>
                    </a:lnTo>
                    <a:lnTo>
                      <a:pt x="413" y="542"/>
                    </a:lnTo>
                    <a:lnTo>
                      <a:pt x="413" y="538"/>
                    </a:lnTo>
                    <a:lnTo>
                      <a:pt x="411" y="538"/>
                    </a:lnTo>
                    <a:lnTo>
                      <a:pt x="411" y="542"/>
                    </a:lnTo>
                    <a:lnTo>
                      <a:pt x="408" y="544"/>
                    </a:lnTo>
                    <a:lnTo>
                      <a:pt x="406" y="542"/>
                    </a:lnTo>
                    <a:lnTo>
                      <a:pt x="408" y="538"/>
                    </a:lnTo>
                    <a:lnTo>
                      <a:pt x="406" y="540"/>
                    </a:lnTo>
                    <a:lnTo>
                      <a:pt x="408" y="538"/>
                    </a:lnTo>
                    <a:lnTo>
                      <a:pt x="405" y="542"/>
                    </a:lnTo>
                    <a:lnTo>
                      <a:pt x="406" y="534"/>
                    </a:lnTo>
                    <a:lnTo>
                      <a:pt x="405" y="530"/>
                    </a:lnTo>
                    <a:lnTo>
                      <a:pt x="403" y="536"/>
                    </a:lnTo>
                    <a:lnTo>
                      <a:pt x="403" y="538"/>
                    </a:lnTo>
                    <a:lnTo>
                      <a:pt x="403" y="544"/>
                    </a:lnTo>
                    <a:lnTo>
                      <a:pt x="400" y="542"/>
                    </a:lnTo>
                    <a:lnTo>
                      <a:pt x="401" y="540"/>
                    </a:lnTo>
                    <a:lnTo>
                      <a:pt x="398" y="544"/>
                    </a:lnTo>
                    <a:lnTo>
                      <a:pt x="400" y="546"/>
                    </a:lnTo>
                    <a:lnTo>
                      <a:pt x="398" y="546"/>
                    </a:lnTo>
                    <a:lnTo>
                      <a:pt x="393" y="540"/>
                    </a:lnTo>
                    <a:lnTo>
                      <a:pt x="401" y="528"/>
                    </a:lnTo>
                    <a:lnTo>
                      <a:pt x="401" y="524"/>
                    </a:lnTo>
                    <a:lnTo>
                      <a:pt x="393" y="536"/>
                    </a:lnTo>
                    <a:lnTo>
                      <a:pt x="391" y="532"/>
                    </a:lnTo>
                    <a:lnTo>
                      <a:pt x="386" y="534"/>
                    </a:lnTo>
                    <a:lnTo>
                      <a:pt x="384" y="538"/>
                    </a:lnTo>
                    <a:lnTo>
                      <a:pt x="391" y="534"/>
                    </a:lnTo>
                    <a:lnTo>
                      <a:pt x="390" y="540"/>
                    </a:lnTo>
                    <a:lnTo>
                      <a:pt x="388" y="540"/>
                    </a:lnTo>
                    <a:lnTo>
                      <a:pt x="388" y="542"/>
                    </a:lnTo>
                    <a:lnTo>
                      <a:pt x="388" y="544"/>
                    </a:lnTo>
                    <a:lnTo>
                      <a:pt x="386" y="544"/>
                    </a:lnTo>
                    <a:lnTo>
                      <a:pt x="386" y="546"/>
                    </a:lnTo>
                    <a:lnTo>
                      <a:pt x="377" y="546"/>
                    </a:lnTo>
                    <a:lnTo>
                      <a:pt x="384" y="546"/>
                    </a:lnTo>
                    <a:lnTo>
                      <a:pt x="379" y="548"/>
                    </a:lnTo>
                    <a:lnTo>
                      <a:pt x="379" y="550"/>
                    </a:lnTo>
                    <a:lnTo>
                      <a:pt x="377" y="552"/>
                    </a:lnTo>
                    <a:lnTo>
                      <a:pt x="379" y="552"/>
                    </a:lnTo>
                    <a:lnTo>
                      <a:pt x="386" y="548"/>
                    </a:lnTo>
                    <a:lnTo>
                      <a:pt x="384" y="554"/>
                    </a:lnTo>
                    <a:lnTo>
                      <a:pt x="390" y="548"/>
                    </a:lnTo>
                    <a:lnTo>
                      <a:pt x="390" y="556"/>
                    </a:lnTo>
                    <a:lnTo>
                      <a:pt x="386" y="558"/>
                    </a:lnTo>
                    <a:lnTo>
                      <a:pt x="383" y="556"/>
                    </a:lnTo>
                    <a:lnTo>
                      <a:pt x="379" y="562"/>
                    </a:lnTo>
                    <a:lnTo>
                      <a:pt x="377" y="562"/>
                    </a:lnTo>
                    <a:lnTo>
                      <a:pt x="384" y="558"/>
                    </a:lnTo>
                    <a:lnTo>
                      <a:pt x="388" y="564"/>
                    </a:lnTo>
                    <a:lnTo>
                      <a:pt x="388" y="560"/>
                    </a:lnTo>
                    <a:lnTo>
                      <a:pt x="390" y="558"/>
                    </a:lnTo>
                    <a:lnTo>
                      <a:pt x="390" y="562"/>
                    </a:lnTo>
                    <a:lnTo>
                      <a:pt x="391" y="556"/>
                    </a:lnTo>
                    <a:lnTo>
                      <a:pt x="395" y="564"/>
                    </a:lnTo>
                    <a:lnTo>
                      <a:pt x="391" y="568"/>
                    </a:lnTo>
                    <a:lnTo>
                      <a:pt x="390" y="566"/>
                    </a:lnTo>
                    <a:lnTo>
                      <a:pt x="390" y="568"/>
                    </a:lnTo>
                    <a:lnTo>
                      <a:pt x="388" y="568"/>
                    </a:lnTo>
                    <a:lnTo>
                      <a:pt x="388" y="570"/>
                    </a:lnTo>
                    <a:lnTo>
                      <a:pt x="386" y="575"/>
                    </a:lnTo>
                    <a:lnTo>
                      <a:pt x="384" y="572"/>
                    </a:lnTo>
                    <a:lnTo>
                      <a:pt x="384" y="575"/>
                    </a:lnTo>
                    <a:lnTo>
                      <a:pt x="383" y="579"/>
                    </a:lnTo>
                    <a:lnTo>
                      <a:pt x="388" y="575"/>
                    </a:lnTo>
                    <a:lnTo>
                      <a:pt x="390" y="577"/>
                    </a:lnTo>
                    <a:lnTo>
                      <a:pt x="388" y="579"/>
                    </a:lnTo>
                    <a:lnTo>
                      <a:pt x="390" y="577"/>
                    </a:lnTo>
                    <a:lnTo>
                      <a:pt x="388" y="580"/>
                    </a:lnTo>
                    <a:lnTo>
                      <a:pt x="386" y="577"/>
                    </a:lnTo>
                    <a:lnTo>
                      <a:pt x="383" y="584"/>
                    </a:lnTo>
                    <a:lnTo>
                      <a:pt x="383" y="589"/>
                    </a:lnTo>
                    <a:lnTo>
                      <a:pt x="379" y="584"/>
                    </a:lnTo>
                    <a:lnTo>
                      <a:pt x="379" y="589"/>
                    </a:lnTo>
                    <a:lnTo>
                      <a:pt x="377" y="591"/>
                    </a:lnTo>
                    <a:lnTo>
                      <a:pt x="367" y="589"/>
                    </a:lnTo>
                    <a:lnTo>
                      <a:pt x="367" y="584"/>
                    </a:lnTo>
                    <a:lnTo>
                      <a:pt x="369" y="582"/>
                    </a:lnTo>
                    <a:lnTo>
                      <a:pt x="367" y="582"/>
                    </a:lnTo>
                    <a:lnTo>
                      <a:pt x="362" y="591"/>
                    </a:lnTo>
                    <a:lnTo>
                      <a:pt x="362" y="584"/>
                    </a:lnTo>
                    <a:lnTo>
                      <a:pt x="361" y="579"/>
                    </a:lnTo>
                    <a:lnTo>
                      <a:pt x="361" y="584"/>
                    </a:lnTo>
                    <a:lnTo>
                      <a:pt x="356" y="593"/>
                    </a:lnTo>
                    <a:lnTo>
                      <a:pt x="356" y="599"/>
                    </a:lnTo>
                    <a:lnTo>
                      <a:pt x="354" y="597"/>
                    </a:lnTo>
                    <a:lnTo>
                      <a:pt x="354" y="589"/>
                    </a:lnTo>
                    <a:lnTo>
                      <a:pt x="352" y="584"/>
                    </a:lnTo>
                    <a:lnTo>
                      <a:pt x="352" y="593"/>
                    </a:lnTo>
                    <a:lnTo>
                      <a:pt x="349" y="591"/>
                    </a:lnTo>
                    <a:lnTo>
                      <a:pt x="351" y="595"/>
                    </a:lnTo>
                    <a:lnTo>
                      <a:pt x="352" y="601"/>
                    </a:lnTo>
                    <a:lnTo>
                      <a:pt x="346" y="593"/>
                    </a:lnTo>
                    <a:lnTo>
                      <a:pt x="347" y="599"/>
                    </a:lnTo>
                    <a:lnTo>
                      <a:pt x="347" y="601"/>
                    </a:lnTo>
                    <a:lnTo>
                      <a:pt x="346" y="603"/>
                    </a:lnTo>
                    <a:lnTo>
                      <a:pt x="342" y="599"/>
                    </a:lnTo>
                    <a:lnTo>
                      <a:pt x="344" y="603"/>
                    </a:lnTo>
                    <a:lnTo>
                      <a:pt x="341" y="603"/>
                    </a:lnTo>
                    <a:lnTo>
                      <a:pt x="341" y="607"/>
                    </a:lnTo>
                    <a:lnTo>
                      <a:pt x="337" y="609"/>
                    </a:lnTo>
                    <a:lnTo>
                      <a:pt x="341" y="597"/>
                    </a:lnTo>
                    <a:lnTo>
                      <a:pt x="334" y="609"/>
                    </a:lnTo>
                    <a:lnTo>
                      <a:pt x="332" y="607"/>
                    </a:lnTo>
                    <a:lnTo>
                      <a:pt x="334" y="603"/>
                    </a:lnTo>
                    <a:lnTo>
                      <a:pt x="330" y="605"/>
                    </a:lnTo>
                    <a:lnTo>
                      <a:pt x="332" y="609"/>
                    </a:lnTo>
                    <a:lnTo>
                      <a:pt x="330" y="609"/>
                    </a:lnTo>
                    <a:lnTo>
                      <a:pt x="332" y="609"/>
                    </a:lnTo>
                    <a:lnTo>
                      <a:pt x="324" y="615"/>
                    </a:lnTo>
                    <a:lnTo>
                      <a:pt x="324" y="619"/>
                    </a:lnTo>
                    <a:lnTo>
                      <a:pt x="322" y="621"/>
                    </a:lnTo>
                    <a:lnTo>
                      <a:pt x="320" y="615"/>
                    </a:lnTo>
                    <a:lnTo>
                      <a:pt x="315" y="615"/>
                    </a:lnTo>
                    <a:lnTo>
                      <a:pt x="319" y="619"/>
                    </a:lnTo>
                    <a:lnTo>
                      <a:pt x="312" y="617"/>
                    </a:lnTo>
                    <a:lnTo>
                      <a:pt x="305" y="621"/>
                    </a:lnTo>
                    <a:lnTo>
                      <a:pt x="305" y="619"/>
                    </a:lnTo>
                    <a:lnTo>
                      <a:pt x="299" y="615"/>
                    </a:lnTo>
                    <a:lnTo>
                      <a:pt x="302" y="611"/>
                    </a:lnTo>
                    <a:lnTo>
                      <a:pt x="304" y="611"/>
                    </a:lnTo>
                    <a:lnTo>
                      <a:pt x="302" y="609"/>
                    </a:lnTo>
                    <a:lnTo>
                      <a:pt x="307" y="605"/>
                    </a:lnTo>
                    <a:lnTo>
                      <a:pt x="314" y="609"/>
                    </a:lnTo>
                    <a:lnTo>
                      <a:pt x="312" y="603"/>
                    </a:lnTo>
                    <a:lnTo>
                      <a:pt x="319" y="601"/>
                    </a:lnTo>
                    <a:lnTo>
                      <a:pt x="319" y="599"/>
                    </a:lnTo>
                    <a:lnTo>
                      <a:pt x="324" y="593"/>
                    </a:lnTo>
                    <a:lnTo>
                      <a:pt x="314" y="597"/>
                    </a:lnTo>
                    <a:lnTo>
                      <a:pt x="312" y="599"/>
                    </a:lnTo>
                    <a:lnTo>
                      <a:pt x="314" y="601"/>
                    </a:lnTo>
                    <a:lnTo>
                      <a:pt x="304" y="593"/>
                    </a:lnTo>
                    <a:lnTo>
                      <a:pt x="309" y="579"/>
                    </a:lnTo>
                    <a:lnTo>
                      <a:pt x="315" y="570"/>
                    </a:lnTo>
                    <a:lnTo>
                      <a:pt x="317" y="562"/>
                    </a:lnTo>
                    <a:lnTo>
                      <a:pt x="319" y="562"/>
                    </a:lnTo>
                    <a:lnTo>
                      <a:pt x="320" y="554"/>
                    </a:lnTo>
                    <a:lnTo>
                      <a:pt x="319" y="544"/>
                    </a:lnTo>
                    <a:lnTo>
                      <a:pt x="325" y="542"/>
                    </a:lnTo>
                    <a:lnTo>
                      <a:pt x="341" y="532"/>
                    </a:lnTo>
                    <a:lnTo>
                      <a:pt x="349" y="538"/>
                    </a:lnTo>
                    <a:lnTo>
                      <a:pt x="354" y="536"/>
                    </a:lnTo>
                    <a:lnTo>
                      <a:pt x="371" y="544"/>
                    </a:lnTo>
                    <a:lnTo>
                      <a:pt x="367" y="538"/>
                    </a:lnTo>
                    <a:lnTo>
                      <a:pt x="364" y="538"/>
                    </a:lnTo>
                    <a:lnTo>
                      <a:pt x="349" y="526"/>
                    </a:lnTo>
                    <a:lnTo>
                      <a:pt x="359" y="514"/>
                    </a:lnTo>
                    <a:lnTo>
                      <a:pt x="367" y="512"/>
                    </a:lnTo>
                    <a:lnTo>
                      <a:pt x="359" y="512"/>
                    </a:lnTo>
                    <a:lnTo>
                      <a:pt x="354" y="516"/>
                    </a:lnTo>
                    <a:lnTo>
                      <a:pt x="351" y="522"/>
                    </a:lnTo>
                    <a:lnTo>
                      <a:pt x="341" y="519"/>
                    </a:lnTo>
                    <a:lnTo>
                      <a:pt x="339" y="516"/>
                    </a:lnTo>
                    <a:lnTo>
                      <a:pt x="337" y="517"/>
                    </a:lnTo>
                    <a:lnTo>
                      <a:pt x="329" y="522"/>
                    </a:lnTo>
                    <a:lnTo>
                      <a:pt x="324" y="530"/>
                    </a:lnTo>
                    <a:lnTo>
                      <a:pt x="312" y="534"/>
                    </a:lnTo>
                    <a:lnTo>
                      <a:pt x="309" y="538"/>
                    </a:lnTo>
                    <a:lnTo>
                      <a:pt x="310" y="544"/>
                    </a:lnTo>
                    <a:lnTo>
                      <a:pt x="307" y="542"/>
                    </a:lnTo>
                    <a:lnTo>
                      <a:pt x="304" y="546"/>
                    </a:lnTo>
                    <a:lnTo>
                      <a:pt x="297" y="554"/>
                    </a:lnTo>
                    <a:lnTo>
                      <a:pt x="297" y="556"/>
                    </a:lnTo>
                    <a:lnTo>
                      <a:pt x="297" y="558"/>
                    </a:lnTo>
                    <a:lnTo>
                      <a:pt x="294" y="562"/>
                    </a:lnTo>
                    <a:lnTo>
                      <a:pt x="289" y="566"/>
                    </a:lnTo>
                    <a:lnTo>
                      <a:pt x="282" y="564"/>
                    </a:lnTo>
                    <a:lnTo>
                      <a:pt x="282" y="560"/>
                    </a:lnTo>
                    <a:lnTo>
                      <a:pt x="278" y="560"/>
                    </a:lnTo>
                    <a:lnTo>
                      <a:pt x="282" y="562"/>
                    </a:lnTo>
                    <a:lnTo>
                      <a:pt x="282" y="564"/>
                    </a:lnTo>
                    <a:lnTo>
                      <a:pt x="289" y="572"/>
                    </a:lnTo>
                    <a:lnTo>
                      <a:pt x="285" y="582"/>
                    </a:lnTo>
                    <a:lnTo>
                      <a:pt x="273" y="580"/>
                    </a:lnTo>
                    <a:lnTo>
                      <a:pt x="273" y="584"/>
                    </a:lnTo>
                    <a:lnTo>
                      <a:pt x="278" y="584"/>
                    </a:lnTo>
                    <a:lnTo>
                      <a:pt x="276" y="591"/>
                    </a:lnTo>
                    <a:lnTo>
                      <a:pt x="273" y="593"/>
                    </a:lnTo>
                    <a:lnTo>
                      <a:pt x="266" y="593"/>
                    </a:lnTo>
                    <a:lnTo>
                      <a:pt x="271" y="589"/>
                    </a:lnTo>
                    <a:lnTo>
                      <a:pt x="268" y="584"/>
                    </a:lnTo>
                    <a:lnTo>
                      <a:pt x="266" y="593"/>
                    </a:lnTo>
                    <a:lnTo>
                      <a:pt x="265" y="593"/>
                    </a:lnTo>
                    <a:lnTo>
                      <a:pt x="263" y="589"/>
                    </a:lnTo>
                    <a:lnTo>
                      <a:pt x="261" y="593"/>
                    </a:lnTo>
                    <a:lnTo>
                      <a:pt x="265" y="595"/>
                    </a:lnTo>
                    <a:lnTo>
                      <a:pt x="263" y="595"/>
                    </a:lnTo>
                    <a:lnTo>
                      <a:pt x="256" y="597"/>
                    </a:lnTo>
                    <a:lnTo>
                      <a:pt x="260" y="597"/>
                    </a:lnTo>
                    <a:lnTo>
                      <a:pt x="260" y="601"/>
                    </a:lnTo>
                    <a:lnTo>
                      <a:pt x="250" y="603"/>
                    </a:lnTo>
                    <a:lnTo>
                      <a:pt x="255" y="605"/>
                    </a:lnTo>
                    <a:lnTo>
                      <a:pt x="251" y="607"/>
                    </a:lnTo>
                    <a:lnTo>
                      <a:pt x="250" y="613"/>
                    </a:lnTo>
                    <a:lnTo>
                      <a:pt x="246" y="615"/>
                    </a:lnTo>
                    <a:lnTo>
                      <a:pt x="248" y="617"/>
                    </a:lnTo>
                    <a:lnTo>
                      <a:pt x="248" y="621"/>
                    </a:lnTo>
                    <a:lnTo>
                      <a:pt x="251" y="619"/>
                    </a:lnTo>
                    <a:lnTo>
                      <a:pt x="258" y="619"/>
                    </a:lnTo>
                    <a:lnTo>
                      <a:pt x="265" y="625"/>
                    </a:lnTo>
                    <a:lnTo>
                      <a:pt x="268" y="631"/>
                    </a:lnTo>
                    <a:lnTo>
                      <a:pt x="266" y="631"/>
                    </a:lnTo>
                    <a:lnTo>
                      <a:pt x="268" y="631"/>
                    </a:lnTo>
                    <a:lnTo>
                      <a:pt x="265" y="631"/>
                    </a:lnTo>
                    <a:lnTo>
                      <a:pt x="263" y="637"/>
                    </a:lnTo>
                    <a:lnTo>
                      <a:pt x="260" y="643"/>
                    </a:lnTo>
                    <a:lnTo>
                      <a:pt x="253" y="641"/>
                    </a:lnTo>
                    <a:lnTo>
                      <a:pt x="251" y="645"/>
                    </a:lnTo>
                    <a:lnTo>
                      <a:pt x="251" y="647"/>
                    </a:lnTo>
                    <a:lnTo>
                      <a:pt x="246" y="647"/>
                    </a:lnTo>
                    <a:lnTo>
                      <a:pt x="250" y="654"/>
                    </a:lnTo>
                    <a:lnTo>
                      <a:pt x="240" y="656"/>
                    </a:lnTo>
                    <a:lnTo>
                      <a:pt x="246" y="658"/>
                    </a:lnTo>
                    <a:lnTo>
                      <a:pt x="243" y="660"/>
                    </a:lnTo>
                    <a:lnTo>
                      <a:pt x="245" y="662"/>
                    </a:lnTo>
                    <a:lnTo>
                      <a:pt x="243" y="662"/>
                    </a:lnTo>
                    <a:lnTo>
                      <a:pt x="241" y="662"/>
                    </a:lnTo>
                    <a:lnTo>
                      <a:pt x="243" y="664"/>
                    </a:lnTo>
                    <a:lnTo>
                      <a:pt x="240" y="664"/>
                    </a:lnTo>
                    <a:lnTo>
                      <a:pt x="240" y="668"/>
                    </a:lnTo>
                    <a:lnTo>
                      <a:pt x="236" y="660"/>
                    </a:lnTo>
                    <a:lnTo>
                      <a:pt x="236" y="666"/>
                    </a:lnTo>
                    <a:lnTo>
                      <a:pt x="233" y="664"/>
                    </a:lnTo>
                    <a:lnTo>
                      <a:pt x="235" y="668"/>
                    </a:lnTo>
                    <a:lnTo>
                      <a:pt x="235" y="670"/>
                    </a:lnTo>
                    <a:lnTo>
                      <a:pt x="233" y="666"/>
                    </a:lnTo>
                    <a:lnTo>
                      <a:pt x="229" y="670"/>
                    </a:lnTo>
                    <a:lnTo>
                      <a:pt x="223" y="668"/>
                    </a:lnTo>
                    <a:lnTo>
                      <a:pt x="221" y="670"/>
                    </a:lnTo>
                    <a:lnTo>
                      <a:pt x="221" y="676"/>
                    </a:lnTo>
                    <a:lnTo>
                      <a:pt x="216" y="676"/>
                    </a:lnTo>
                    <a:lnTo>
                      <a:pt x="214" y="680"/>
                    </a:lnTo>
                    <a:lnTo>
                      <a:pt x="208" y="678"/>
                    </a:lnTo>
                    <a:lnTo>
                      <a:pt x="208" y="680"/>
                    </a:lnTo>
                    <a:lnTo>
                      <a:pt x="209" y="684"/>
                    </a:lnTo>
                    <a:lnTo>
                      <a:pt x="204" y="684"/>
                    </a:lnTo>
                    <a:lnTo>
                      <a:pt x="203" y="688"/>
                    </a:lnTo>
                    <a:lnTo>
                      <a:pt x="198" y="686"/>
                    </a:lnTo>
                    <a:lnTo>
                      <a:pt x="198" y="688"/>
                    </a:lnTo>
                    <a:lnTo>
                      <a:pt x="194" y="688"/>
                    </a:lnTo>
                    <a:lnTo>
                      <a:pt x="196" y="692"/>
                    </a:lnTo>
                    <a:lnTo>
                      <a:pt x="193" y="690"/>
                    </a:lnTo>
                    <a:lnTo>
                      <a:pt x="184" y="696"/>
                    </a:lnTo>
                    <a:lnTo>
                      <a:pt x="182" y="698"/>
                    </a:lnTo>
                    <a:lnTo>
                      <a:pt x="189" y="700"/>
                    </a:lnTo>
                    <a:lnTo>
                      <a:pt x="186" y="700"/>
                    </a:lnTo>
                    <a:lnTo>
                      <a:pt x="186" y="704"/>
                    </a:lnTo>
                    <a:lnTo>
                      <a:pt x="188" y="704"/>
                    </a:lnTo>
                    <a:lnTo>
                      <a:pt x="188" y="706"/>
                    </a:lnTo>
                    <a:lnTo>
                      <a:pt x="184" y="706"/>
                    </a:lnTo>
                    <a:lnTo>
                      <a:pt x="184" y="710"/>
                    </a:lnTo>
                    <a:lnTo>
                      <a:pt x="179" y="710"/>
                    </a:lnTo>
                    <a:lnTo>
                      <a:pt x="181" y="712"/>
                    </a:lnTo>
                    <a:lnTo>
                      <a:pt x="175" y="708"/>
                    </a:lnTo>
                    <a:lnTo>
                      <a:pt x="174" y="717"/>
                    </a:lnTo>
                    <a:lnTo>
                      <a:pt x="172" y="712"/>
                    </a:lnTo>
                    <a:lnTo>
                      <a:pt x="172" y="715"/>
                    </a:lnTo>
                    <a:lnTo>
                      <a:pt x="167" y="719"/>
                    </a:lnTo>
                    <a:lnTo>
                      <a:pt x="165" y="717"/>
                    </a:lnTo>
                    <a:lnTo>
                      <a:pt x="165" y="719"/>
                    </a:lnTo>
                    <a:lnTo>
                      <a:pt x="164" y="721"/>
                    </a:lnTo>
                    <a:lnTo>
                      <a:pt x="159" y="715"/>
                    </a:lnTo>
                    <a:lnTo>
                      <a:pt x="160" y="719"/>
                    </a:lnTo>
                    <a:lnTo>
                      <a:pt x="155" y="721"/>
                    </a:lnTo>
                    <a:lnTo>
                      <a:pt x="157" y="724"/>
                    </a:lnTo>
                    <a:lnTo>
                      <a:pt x="157" y="727"/>
                    </a:lnTo>
                    <a:lnTo>
                      <a:pt x="152" y="727"/>
                    </a:lnTo>
                    <a:lnTo>
                      <a:pt x="150" y="723"/>
                    </a:lnTo>
                    <a:lnTo>
                      <a:pt x="142" y="727"/>
                    </a:lnTo>
                    <a:lnTo>
                      <a:pt x="140" y="729"/>
                    </a:lnTo>
                    <a:lnTo>
                      <a:pt x="149" y="729"/>
                    </a:lnTo>
                    <a:lnTo>
                      <a:pt x="145" y="733"/>
                    </a:lnTo>
                    <a:lnTo>
                      <a:pt x="140" y="729"/>
                    </a:lnTo>
                    <a:lnTo>
                      <a:pt x="140" y="733"/>
                    </a:lnTo>
                    <a:lnTo>
                      <a:pt x="134" y="731"/>
                    </a:lnTo>
                    <a:lnTo>
                      <a:pt x="127" y="739"/>
                    </a:lnTo>
                    <a:lnTo>
                      <a:pt x="130" y="741"/>
                    </a:lnTo>
                    <a:lnTo>
                      <a:pt x="128" y="739"/>
                    </a:lnTo>
                    <a:lnTo>
                      <a:pt x="132" y="737"/>
                    </a:lnTo>
                    <a:lnTo>
                      <a:pt x="137" y="741"/>
                    </a:lnTo>
                    <a:lnTo>
                      <a:pt x="132" y="743"/>
                    </a:lnTo>
                    <a:lnTo>
                      <a:pt x="134" y="745"/>
                    </a:lnTo>
                    <a:lnTo>
                      <a:pt x="140" y="743"/>
                    </a:lnTo>
                    <a:lnTo>
                      <a:pt x="134" y="747"/>
                    </a:lnTo>
                    <a:lnTo>
                      <a:pt x="132" y="745"/>
                    </a:lnTo>
                    <a:lnTo>
                      <a:pt x="132" y="751"/>
                    </a:lnTo>
                    <a:lnTo>
                      <a:pt x="130" y="749"/>
                    </a:lnTo>
                    <a:lnTo>
                      <a:pt x="130" y="753"/>
                    </a:lnTo>
                    <a:lnTo>
                      <a:pt x="127" y="751"/>
                    </a:lnTo>
                    <a:lnTo>
                      <a:pt x="128" y="751"/>
                    </a:lnTo>
                    <a:lnTo>
                      <a:pt x="127" y="751"/>
                    </a:lnTo>
                    <a:lnTo>
                      <a:pt x="127" y="747"/>
                    </a:lnTo>
                    <a:lnTo>
                      <a:pt x="130" y="743"/>
                    </a:lnTo>
                    <a:lnTo>
                      <a:pt x="127" y="743"/>
                    </a:lnTo>
                    <a:lnTo>
                      <a:pt x="128" y="745"/>
                    </a:lnTo>
                    <a:lnTo>
                      <a:pt x="125" y="747"/>
                    </a:lnTo>
                    <a:lnTo>
                      <a:pt x="125" y="745"/>
                    </a:lnTo>
                    <a:lnTo>
                      <a:pt x="125" y="749"/>
                    </a:lnTo>
                    <a:lnTo>
                      <a:pt x="122" y="751"/>
                    </a:lnTo>
                    <a:lnTo>
                      <a:pt x="125" y="751"/>
                    </a:lnTo>
                    <a:lnTo>
                      <a:pt x="123" y="753"/>
                    </a:lnTo>
                    <a:lnTo>
                      <a:pt x="120" y="751"/>
                    </a:lnTo>
                    <a:lnTo>
                      <a:pt x="117" y="755"/>
                    </a:lnTo>
                    <a:lnTo>
                      <a:pt x="107" y="755"/>
                    </a:lnTo>
                    <a:lnTo>
                      <a:pt x="105" y="759"/>
                    </a:lnTo>
                    <a:lnTo>
                      <a:pt x="103" y="753"/>
                    </a:lnTo>
                    <a:lnTo>
                      <a:pt x="102" y="761"/>
                    </a:lnTo>
                    <a:lnTo>
                      <a:pt x="100" y="765"/>
                    </a:lnTo>
                    <a:lnTo>
                      <a:pt x="98" y="767"/>
                    </a:lnTo>
                    <a:lnTo>
                      <a:pt x="95" y="767"/>
                    </a:lnTo>
                    <a:lnTo>
                      <a:pt x="100" y="765"/>
                    </a:lnTo>
                    <a:lnTo>
                      <a:pt x="98" y="763"/>
                    </a:lnTo>
                    <a:lnTo>
                      <a:pt x="100" y="763"/>
                    </a:lnTo>
                    <a:lnTo>
                      <a:pt x="98" y="759"/>
                    </a:lnTo>
                    <a:lnTo>
                      <a:pt x="100" y="755"/>
                    </a:lnTo>
                    <a:lnTo>
                      <a:pt x="95" y="753"/>
                    </a:lnTo>
                    <a:lnTo>
                      <a:pt x="95" y="757"/>
                    </a:lnTo>
                    <a:lnTo>
                      <a:pt x="90" y="755"/>
                    </a:lnTo>
                    <a:lnTo>
                      <a:pt x="88" y="761"/>
                    </a:lnTo>
                    <a:lnTo>
                      <a:pt x="87" y="757"/>
                    </a:lnTo>
                    <a:lnTo>
                      <a:pt x="87" y="761"/>
                    </a:lnTo>
                    <a:lnTo>
                      <a:pt x="80" y="761"/>
                    </a:lnTo>
                    <a:lnTo>
                      <a:pt x="81" y="763"/>
                    </a:lnTo>
                    <a:lnTo>
                      <a:pt x="76" y="769"/>
                    </a:lnTo>
                    <a:lnTo>
                      <a:pt x="74" y="761"/>
                    </a:lnTo>
                    <a:lnTo>
                      <a:pt x="69" y="763"/>
                    </a:lnTo>
                    <a:lnTo>
                      <a:pt x="73" y="767"/>
                    </a:lnTo>
                    <a:lnTo>
                      <a:pt x="71" y="767"/>
                    </a:lnTo>
                    <a:lnTo>
                      <a:pt x="68" y="767"/>
                    </a:lnTo>
                    <a:lnTo>
                      <a:pt x="66" y="765"/>
                    </a:lnTo>
                    <a:lnTo>
                      <a:pt x="56" y="771"/>
                    </a:lnTo>
                    <a:lnTo>
                      <a:pt x="51" y="769"/>
                    </a:lnTo>
                    <a:lnTo>
                      <a:pt x="53" y="763"/>
                    </a:lnTo>
                    <a:lnTo>
                      <a:pt x="56" y="759"/>
                    </a:lnTo>
                    <a:lnTo>
                      <a:pt x="61" y="761"/>
                    </a:lnTo>
                    <a:lnTo>
                      <a:pt x="51" y="755"/>
                    </a:lnTo>
                    <a:lnTo>
                      <a:pt x="48" y="761"/>
                    </a:lnTo>
                    <a:lnTo>
                      <a:pt x="48" y="765"/>
                    </a:lnTo>
                    <a:lnTo>
                      <a:pt x="41" y="773"/>
                    </a:lnTo>
                    <a:lnTo>
                      <a:pt x="38" y="771"/>
                    </a:lnTo>
                    <a:lnTo>
                      <a:pt x="38" y="780"/>
                    </a:lnTo>
                    <a:lnTo>
                      <a:pt x="34" y="780"/>
                    </a:lnTo>
                    <a:lnTo>
                      <a:pt x="34" y="777"/>
                    </a:lnTo>
                    <a:lnTo>
                      <a:pt x="34" y="775"/>
                    </a:lnTo>
                    <a:lnTo>
                      <a:pt x="33" y="775"/>
                    </a:lnTo>
                    <a:lnTo>
                      <a:pt x="31" y="780"/>
                    </a:lnTo>
                    <a:lnTo>
                      <a:pt x="26" y="780"/>
                    </a:lnTo>
                    <a:lnTo>
                      <a:pt x="24" y="773"/>
                    </a:lnTo>
                    <a:lnTo>
                      <a:pt x="27" y="775"/>
                    </a:lnTo>
                    <a:lnTo>
                      <a:pt x="24" y="767"/>
                    </a:lnTo>
                    <a:lnTo>
                      <a:pt x="24" y="765"/>
                    </a:lnTo>
                    <a:lnTo>
                      <a:pt x="22" y="765"/>
                    </a:lnTo>
                    <a:lnTo>
                      <a:pt x="20" y="767"/>
                    </a:lnTo>
                    <a:lnTo>
                      <a:pt x="22" y="771"/>
                    </a:lnTo>
                    <a:lnTo>
                      <a:pt x="20" y="775"/>
                    </a:lnTo>
                    <a:lnTo>
                      <a:pt x="22" y="782"/>
                    </a:lnTo>
                    <a:lnTo>
                      <a:pt x="20" y="775"/>
                    </a:lnTo>
                    <a:lnTo>
                      <a:pt x="17" y="782"/>
                    </a:lnTo>
                    <a:lnTo>
                      <a:pt x="14" y="782"/>
                    </a:lnTo>
                    <a:lnTo>
                      <a:pt x="12" y="777"/>
                    </a:lnTo>
                    <a:lnTo>
                      <a:pt x="14" y="777"/>
                    </a:lnTo>
                    <a:lnTo>
                      <a:pt x="9" y="769"/>
                    </a:lnTo>
                    <a:lnTo>
                      <a:pt x="7" y="769"/>
                    </a:lnTo>
                    <a:lnTo>
                      <a:pt x="5" y="775"/>
                    </a:lnTo>
                    <a:lnTo>
                      <a:pt x="10" y="780"/>
                    </a:lnTo>
                    <a:lnTo>
                      <a:pt x="2" y="784"/>
                    </a:lnTo>
                    <a:lnTo>
                      <a:pt x="0" y="782"/>
                    </a:lnTo>
                    <a:lnTo>
                      <a:pt x="4" y="780"/>
                    </a:lnTo>
                    <a:lnTo>
                      <a:pt x="2" y="780"/>
                    </a:lnTo>
                    <a:lnTo>
                      <a:pt x="4" y="777"/>
                    </a:lnTo>
                    <a:lnTo>
                      <a:pt x="5" y="777"/>
                    </a:lnTo>
                    <a:lnTo>
                      <a:pt x="4" y="769"/>
                    </a:lnTo>
                    <a:lnTo>
                      <a:pt x="12" y="765"/>
                    </a:lnTo>
                    <a:lnTo>
                      <a:pt x="12" y="767"/>
                    </a:lnTo>
                    <a:lnTo>
                      <a:pt x="15" y="769"/>
                    </a:lnTo>
                    <a:lnTo>
                      <a:pt x="17" y="767"/>
                    </a:lnTo>
                    <a:lnTo>
                      <a:pt x="17" y="765"/>
                    </a:lnTo>
                    <a:lnTo>
                      <a:pt x="27" y="761"/>
                    </a:lnTo>
                    <a:lnTo>
                      <a:pt x="27" y="759"/>
                    </a:lnTo>
                    <a:lnTo>
                      <a:pt x="26" y="759"/>
                    </a:lnTo>
                    <a:lnTo>
                      <a:pt x="49" y="741"/>
                    </a:lnTo>
                    <a:lnTo>
                      <a:pt x="64" y="739"/>
                    </a:lnTo>
                    <a:lnTo>
                      <a:pt x="59" y="741"/>
                    </a:lnTo>
                    <a:lnTo>
                      <a:pt x="63" y="741"/>
                    </a:lnTo>
                    <a:lnTo>
                      <a:pt x="71" y="741"/>
                    </a:lnTo>
                    <a:lnTo>
                      <a:pt x="71" y="745"/>
                    </a:lnTo>
                    <a:lnTo>
                      <a:pt x="66" y="745"/>
                    </a:lnTo>
                    <a:lnTo>
                      <a:pt x="68" y="747"/>
                    </a:lnTo>
                    <a:lnTo>
                      <a:pt x="68" y="749"/>
                    </a:lnTo>
                    <a:lnTo>
                      <a:pt x="71" y="755"/>
                    </a:lnTo>
                    <a:lnTo>
                      <a:pt x="74" y="755"/>
                    </a:lnTo>
                    <a:lnTo>
                      <a:pt x="73" y="753"/>
                    </a:lnTo>
                    <a:lnTo>
                      <a:pt x="73" y="747"/>
                    </a:lnTo>
                    <a:lnTo>
                      <a:pt x="80" y="749"/>
                    </a:lnTo>
                    <a:lnTo>
                      <a:pt x="80" y="753"/>
                    </a:lnTo>
                    <a:lnTo>
                      <a:pt x="85" y="755"/>
                    </a:lnTo>
                    <a:lnTo>
                      <a:pt x="83" y="751"/>
                    </a:lnTo>
                    <a:lnTo>
                      <a:pt x="87" y="751"/>
                    </a:lnTo>
                    <a:lnTo>
                      <a:pt x="78" y="747"/>
                    </a:lnTo>
                    <a:lnTo>
                      <a:pt x="87" y="731"/>
                    </a:lnTo>
                    <a:lnTo>
                      <a:pt x="100" y="721"/>
                    </a:lnTo>
                    <a:lnTo>
                      <a:pt x="117" y="715"/>
                    </a:lnTo>
                    <a:lnTo>
                      <a:pt x="115" y="715"/>
                    </a:lnTo>
                    <a:lnTo>
                      <a:pt x="117" y="715"/>
                    </a:lnTo>
                    <a:lnTo>
                      <a:pt x="125" y="706"/>
                    </a:lnTo>
                    <a:lnTo>
                      <a:pt x="122" y="712"/>
                    </a:lnTo>
                    <a:lnTo>
                      <a:pt x="123" y="708"/>
                    </a:lnTo>
                    <a:lnTo>
                      <a:pt x="127" y="712"/>
                    </a:lnTo>
                    <a:lnTo>
                      <a:pt x="130" y="715"/>
                    </a:lnTo>
                    <a:lnTo>
                      <a:pt x="130" y="704"/>
                    </a:lnTo>
                    <a:lnTo>
                      <a:pt x="132" y="700"/>
                    </a:lnTo>
                    <a:lnTo>
                      <a:pt x="142" y="688"/>
                    </a:lnTo>
                    <a:lnTo>
                      <a:pt x="149" y="688"/>
                    </a:lnTo>
                    <a:lnTo>
                      <a:pt x="152" y="682"/>
                    </a:lnTo>
                    <a:lnTo>
                      <a:pt x="159" y="680"/>
                    </a:lnTo>
                    <a:lnTo>
                      <a:pt x="159" y="684"/>
                    </a:lnTo>
                    <a:lnTo>
                      <a:pt x="164" y="684"/>
                    </a:lnTo>
                    <a:lnTo>
                      <a:pt x="165" y="682"/>
                    </a:lnTo>
                    <a:lnTo>
                      <a:pt x="164" y="680"/>
                    </a:lnTo>
                    <a:lnTo>
                      <a:pt x="164" y="684"/>
                    </a:lnTo>
                    <a:lnTo>
                      <a:pt x="160" y="684"/>
                    </a:lnTo>
                    <a:lnTo>
                      <a:pt x="160" y="676"/>
                    </a:lnTo>
                    <a:lnTo>
                      <a:pt x="157" y="676"/>
                    </a:lnTo>
                    <a:lnTo>
                      <a:pt x="164" y="654"/>
                    </a:lnTo>
                    <a:lnTo>
                      <a:pt x="169" y="650"/>
                    </a:lnTo>
                    <a:lnTo>
                      <a:pt x="174" y="652"/>
                    </a:lnTo>
                    <a:lnTo>
                      <a:pt x="170" y="647"/>
                    </a:lnTo>
                    <a:lnTo>
                      <a:pt x="167" y="647"/>
                    </a:lnTo>
                    <a:lnTo>
                      <a:pt x="165" y="643"/>
                    </a:lnTo>
                    <a:lnTo>
                      <a:pt x="167" y="640"/>
                    </a:lnTo>
                    <a:lnTo>
                      <a:pt x="174" y="629"/>
                    </a:lnTo>
                    <a:lnTo>
                      <a:pt x="175" y="629"/>
                    </a:lnTo>
                    <a:lnTo>
                      <a:pt x="182" y="625"/>
                    </a:lnTo>
                    <a:lnTo>
                      <a:pt x="181" y="623"/>
                    </a:lnTo>
                    <a:lnTo>
                      <a:pt x="184" y="617"/>
                    </a:lnTo>
                    <a:lnTo>
                      <a:pt x="186" y="611"/>
                    </a:lnTo>
                    <a:lnTo>
                      <a:pt x="189" y="605"/>
                    </a:lnTo>
                    <a:lnTo>
                      <a:pt x="188" y="607"/>
                    </a:lnTo>
                    <a:lnTo>
                      <a:pt x="186" y="611"/>
                    </a:lnTo>
                    <a:lnTo>
                      <a:pt x="181" y="617"/>
                    </a:lnTo>
                    <a:lnTo>
                      <a:pt x="179" y="617"/>
                    </a:lnTo>
                    <a:lnTo>
                      <a:pt x="152" y="627"/>
                    </a:lnTo>
                    <a:lnTo>
                      <a:pt x="150" y="623"/>
                    </a:lnTo>
                    <a:lnTo>
                      <a:pt x="150" y="617"/>
                    </a:lnTo>
                    <a:lnTo>
                      <a:pt x="147" y="615"/>
                    </a:lnTo>
                    <a:lnTo>
                      <a:pt x="149" y="609"/>
                    </a:lnTo>
                    <a:lnTo>
                      <a:pt x="150" y="607"/>
                    </a:lnTo>
                    <a:lnTo>
                      <a:pt x="149" y="605"/>
                    </a:lnTo>
                    <a:lnTo>
                      <a:pt x="155" y="607"/>
                    </a:lnTo>
                    <a:lnTo>
                      <a:pt x="159" y="613"/>
                    </a:lnTo>
                    <a:lnTo>
                      <a:pt x="160" y="613"/>
                    </a:lnTo>
                    <a:lnTo>
                      <a:pt x="157" y="605"/>
                    </a:lnTo>
                    <a:lnTo>
                      <a:pt x="150" y="603"/>
                    </a:lnTo>
                    <a:lnTo>
                      <a:pt x="149" y="595"/>
                    </a:lnTo>
                    <a:lnTo>
                      <a:pt x="150" y="603"/>
                    </a:lnTo>
                    <a:lnTo>
                      <a:pt x="144" y="611"/>
                    </a:lnTo>
                    <a:lnTo>
                      <a:pt x="142" y="607"/>
                    </a:lnTo>
                    <a:lnTo>
                      <a:pt x="144" y="605"/>
                    </a:lnTo>
                    <a:lnTo>
                      <a:pt x="140" y="605"/>
                    </a:lnTo>
                    <a:lnTo>
                      <a:pt x="142" y="607"/>
                    </a:lnTo>
                    <a:lnTo>
                      <a:pt x="140" y="615"/>
                    </a:lnTo>
                    <a:lnTo>
                      <a:pt x="139" y="617"/>
                    </a:lnTo>
                    <a:lnTo>
                      <a:pt x="140" y="613"/>
                    </a:lnTo>
                    <a:lnTo>
                      <a:pt x="139" y="613"/>
                    </a:lnTo>
                    <a:lnTo>
                      <a:pt x="139" y="615"/>
                    </a:lnTo>
                    <a:lnTo>
                      <a:pt x="140" y="629"/>
                    </a:lnTo>
                    <a:lnTo>
                      <a:pt x="137" y="633"/>
                    </a:lnTo>
                    <a:lnTo>
                      <a:pt x="132" y="631"/>
                    </a:lnTo>
                    <a:lnTo>
                      <a:pt x="125" y="611"/>
                    </a:lnTo>
                    <a:lnTo>
                      <a:pt x="122" y="609"/>
                    </a:lnTo>
                    <a:lnTo>
                      <a:pt x="122" y="603"/>
                    </a:lnTo>
                    <a:lnTo>
                      <a:pt x="120" y="603"/>
                    </a:lnTo>
                    <a:lnTo>
                      <a:pt x="118" y="607"/>
                    </a:lnTo>
                    <a:lnTo>
                      <a:pt x="113" y="609"/>
                    </a:lnTo>
                    <a:lnTo>
                      <a:pt x="113" y="605"/>
                    </a:lnTo>
                    <a:lnTo>
                      <a:pt x="108" y="601"/>
                    </a:lnTo>
                    <a:lnTo>
                      <a:pt x="107" y="599"/>
                    </a:lnTo>
                    <a:lnTo>
                      <a:pt x="108" y="599"/>
                    </a:lnTo>
                    <a:lnTo>
                      <a:pt x="108" y="593"/>
                    </a:lnTo>
                    <a:lnTo>
                      <a:pt x="95" y="601"/>
                    </a:lnTo>
                    <a:lnTo>
                      <a:pt x="93" y="599"/>
                    </a:lnTo>
                    <a:lnTo>
                      <a:pt x="85" y="601"/>
                    </a:lnTo>
                    <a:lnTo>
                      <a:pt x="83" y="603"/>
                    </a:lnTo>
                    <a:lnTo>
                      <a:pt x="81" y="603"/>
                    </a:lnTo>
                    <a:close/>
                  </a:path>
                </a:pathLst>
              </a:custGeom>
              <a:solidFill>
                <a:srgbClr val="FEFA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Freeform 407">
              <a:extLst>
                <a:ext uri="{FF2B5EF4-FFF2-40B4-BE49-F238E27FC236}">
                  <a16:creationId xmlns:a16="http://schemas.microsoft.com/office/drawing/2014/main" id="{19CD854A-581A-4127-8AD0-9C88B2ED9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" y="3080"/>
              <a:ext cx="827" cy="828"/>
            </a:xfrm>
            <a:custGeom>
              <a:avLst/>
              <a:gdLst>
                <a:gd name="T0" fmla="*/ 71 w 827"/>
                <a:gd name="T1" fmla="*/ 577 h 828"/>
                <a:gd name="T2" fmla="*/ 71 w 827"/>
                <a:gd name="T3" fmla="*/ 517 h 828"/>
                <a:gd name="T4" fmla="*/ 10 w 827"/>
                <a:gd name="T5" fmla="*/ 495 h 828"/>
                <a:gd name="T6" fmla="*/ 51 w 827"/>
                <a:gd name="T7" fmla="*/ 487 h 828"/>
                <a:gd name="T8" fmla="*/ 14 w 827"/>
                <a:gd name="T9" fmla="*/ 459 h 828"/>
                <a:gd name="T10" fmla="*/ 9 w 827"/>
                <a:gd name="T11" fmla="*/ 442 h 828"/>
                <a:gd name="T12" fmla="*/ 38 w 827"/>
                <a:gd name="T13" fmla="*/ 402 h 828"/>
                <a:gd name="T14" fmla="*/ 81 w 827"/>
                <a:gd name="T15" fmla="*/ 384 h 828"/>
                <a:gd name="T16" fmla="*/ 135 w 827"/>
                <a:gd name="T17" fmla="*/ 302 h 828"/>
                <a:gd name="T18" fmla="*/ 59 w 827"/>
                <a:gd name="T19" fmla="*/ 305 h 828"/>
                <a:gd name="T20" fmla="*/ 39 w 827"/>
                <a:gd name="T21" fmla="*/ 260 h 828"/>
                <a:gd name="T22" fmla="*/ 53 w 827"/>
                <a:gd name="T23" fmla="*/ 213 h 828"/>
                <a:gd name="T24" fmla="*/ 130 w 827"/>
                <a:gd name="T25" fmla="*/ 246 h 828"/>
                <a:gd name="T26" fmla="*/ 128 w 827"/>
                <a:gd name="T27" fmla="*/ 197 h 828"/>
                <a:gd name="T28" fmla="*/ 130 w 827"/>
                <a:gd name="T29" fmla="*/ 191 h 828"/>
                <a:gd name="T30" fmla="*/ 123 w 827"/>
                <a:gd name="T31" fmla="*/ 83 h 828"/>
                <a:gd name="T32" fmla="*/ 201 w 827"/>
                <a:gd name="T33" fmla="*/ 28 h 828"/>
                <a:gd name="T34" fmla="*/ 214 w 827"/>
                <a:gd name="T35" fmla="*/ 22 h 828"/>
                <a:gd name="T36" fmla="*/ 270 w 827"/>
                <a:gd name="T37" fmla="*/ 24 h 828"/>
                <a:gd name="T38" fmla="*/ 310 w 827"/>
                <a:gd name="T39" fmla="*/ 32 h 828"/>
                <a:gd name="T40" fmla="*/ 381 w 827"/>
                <a:gd name="T41" fmla="*/ 59 h 828"/>
                <a:gd name="T42" fmla="*/ 529 w 827"/>
                <a:gd name="T43" fmla="*/ 102 h 828"/>
                <a:gd name="T44" fmla="*/ 605 w 827"/>
                <a:gd name="T45" fmla="*/ 599 h 828"/>
                <a:gd name="T46" fmla="*/ 706 w 827"/>
                <a:gd name="T47" fmla="*/ 631 h 828"/>
                <a:gd name="T48" fmla="*/ 820 w 827"/>
                <a:gd name="T49" fmla="*/ 759 h 828"/>
                <a:gd name="T50" fmla="*/ 807 w 827"/>
                <a:gd name="T51" fmla="*/ 808 h 828"/>
                <a:gd name="T52" fmla="*/ 780 w 827"/>
                <a:gd name="T53" fmla="*/ 792 h 828"/>
                <a:gd name="T54" fmla="*/ 758 w 827"/>
                <a:gd name="T55" fmla="*/ 741 h 828"/>
                <a:gd name="T56" fmla="*/ 740 w 827"/>
                <a:gd name="T57" fmla="*/ 710 h 828"/>
                <a:gd name="T58" fmla="*/ 724 w 827"/>
                <a:gd name="T59" fmla="*/ 670 h 828"/>
                <a:gd name="T60" fmla="*/ 682 w 827"/>
                <a:gd name="T61" fmla="*/ 619 h 828"/>
                <a:gd name="T62" fmla="*/ 672 w 827"/>
                <a:gd name="T63" fmla="*/ 664 h 828"/>
                <a:gd name="T64" fmla="*/ 657 w 827"/>
                <a:gd name="T65" fmla="*/ 635 h 828"/>
                <a:gd name="T66" fmla="*/ 665 w 827"/>
                <a:gd name="T67" fmla="*/ 656 h 828"/>
                <a:gd name="T68" fmla="*/ 649 w 827"/>
                <a:gd name="T69" fmla="*/ 666 h 828"/>
                <a:gd name="T70" fmla="*/ 587 w 827"/>
                <a:gd name="T71" fmla="*/ 603 h 828"/>
                <a:gd name="T72" fmla="*/ 543 w 827"/>
                <a:gd name="T73" fmla="*/ 582 h 828"/>
                <a:gd name="T74" fmla="*/ 455 w 827"/>
                <a:gd name="T75" fmla="*/ 570 h 828"/>
                <a:gd name="T76" fmla="*/ 433 w 827"/>
                <a:gd name="T77" fmla="*/ 544 h 828"/>
                <a:gd name="T78" fmla="*/ 408 w 827"/>
                <a:gd name="T79" fmla="*/ 544 h 828"/>
                <a:gd name="T80" fmla="*/ 391 w 827"/>
                <a:gd name="T81" fmla="*/ 532 h 828"/>
                <a:gd name="T82" fmla="*/ 386 w 827"/>
                <a:gd name="T83" fmla="*/ 558 h 828"/>
                <a:gd name="T84" fmla="*/ 388 w 827"/>
                <a:gd name="T85" fmla="*/ 575 h 828"/>
                <a:gd name="T86" fmla="*/ 356 w 827"/>
                <a:gd name="T87" fmla="*/ 599 h 828"/>
                <a:gd name="T88" fmla="*/ 334 w 827"/>
                <a:gd name="T89" fmla="*/ 603 h 828"/>
                <a:gd name="T90" fmla="*/ 312 w 827"/>
                <a:gd name="T91" fmla="*/ 603 h 828"/>
                <a:gd name="T92" fmla="*/ 364 w 827"/>
                <a:gd name="T93" fmla="*/ 538 h 828"/>
                <a:gd name="T94" fmla="*/ 294 w 827"/>
                <a:gd name="T95" fmla="*/ 562 h 828"/>
                <a:gd name="T96" fmla="*/ 261 w 827"/>
                <a:gd name="T97" fmla="*/ 593 h 828"/>
                <a:gd name="T98" fmla="*/ 263 w 827"/>
                <a:gd name="T99" fmla="*/ 637 h 828"/>
                <a:gd name="T100" fmla="*/ 235 w 827"/>
                <a:gd name="T101" fmla="*/ 670 h 828"/>
                <a:gd name="T102" fmla="*/ 189 w 827"/>
                <a:gd name="T103" fmla="*/ 700 h 828"/>
                <a:gd name="T104" fmla="*/ 157 w 827"/>
                <a:gd name="T105" fmla="*/ 724 h 828"/>
                <a:gd name="T106" fmla="*/ 132 w 827"/>
                <a:gd name="T107" fmla="*/ 745 h 828"/>
                <a:gd name="T108" fmla="*/ 105 w 827"/>
                <a:gd name="T109" fmla="*/ 759 h 828"/>
                <a:gd name="T110" fmla="*/ 74 w 827"/>
                <a:gd name="T111" fmla="*/ 761 h 828"/>
                <a:gd name="T112" fmla="*/ 33 w 827"/>
                <a:gd name="T113" fmla="*/ 775 h 828"/>
                <a:gd name="T114" fmla="*/ 10 w 827"/>
                <a:gd name="T115" fmla="*/ 780 h 828"/>
                <a:gd name="T116" fmla="*/ 71 w 827"/>
                <a:gd name="T117" fmla="*/ 741 h 828"/>
                <a:gd name="T118" fmla="*/ 125 w 827"/>
                <a:gd name="T119" fmla="*/ 706 h 828"/>
                <a:gd name="T120" fmla="*/ 169 w 827"/>
                <a:gd name="T121" fmla="*/ 650 h 828"/>
                <a:gd name="T122" fmla="*/ 147 w 827"/>
                <a:gd name="T123" fmla="*/ 615 h 828"/>
                <a:gd name="T124" fmla="*/ 139 w 827"/>
                <a:gd name="T125" fmla="*/ 615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7" h="828">
                  <a:moveTo>
                    <a:pt x="81" y="603"/>
                  </a:moveTo>
                  <a:lnTo>
                    <a:pt x="81" y="605"/>
                  </a:lnTo>
                  <a:lnTo>
                    <a:pt x="81" y="607"/>
                  </a:lnTo>
                  <a:lnTo>
                    <a:pt x="71" y="611"/>
                  </a:lnTo>
                  <a:lnTo>
                    <a:pt x="73" y="609"/>
                  </a:lnTo>
                  <a:lnTo>
                    <a:pt x="71" y="607"/>
                  </a:lnTo>
                  <a:lnTo>
                    <a:pt x="71" y="609"/>
                  </a:lnTo>
                  <a:lnTo>
                    <a:pt x="63" y="605"/>
                  </a:lnTo>
                  <a:lnTo>
                    <a:pt x="68" y="605"/>
                  </a:lnTo>
                  <a:lnTo>
                    <a:pt x="76" y="599"/>
                  </a:lnTo>
                  <a:lnTo>
                    <a:pt x="71" y="599"/>
                  </a:lnTo>
                  <a:lnTo>
                    <a:pt x="74" y="591"/>
                  </a:lnTo>
                  <a:lnTo>
                    <a:pt x="73" y="587"/>
                  </a:lnTo>
                  <a:lnTo>
                    <a:pt x="80" y="584"/>
                  </a:lnTo>
                  <a:lnTo>
                    <a:pt x="73" y="582"/>
                  </a:lnTo>
                  <a:lnTo>
                    <a:pt x="73" y="584"/>
                  </a:lnTo>
                  <a:lnTo>
                    <a:pt x="71" y="580"/>
                  </a:lnTo>
                  <a:lnTo>
                    <a:pt x="69" y="572"/>
                  </a:lnTo>
                  <a:lnTo>
                    <a:pt x="71" y="572"/>
                  </a:lnTo>
                  <a:lnTo>
                    <a:pt x="71" y="577"/>
                  </a:lnTo>
                  <a:lnTo>
                    <a:pt x="73" y="568"/>
                  </a:lnTo>
                  <a:lnTo>
                    <a:pt x="80" y="564"/>
                  </a:lnTo>
                  <a:lnTo>
                    <a:pt x="73" y="534"/>
                  </a:lnTo>
                  <a:lnTo>
                    <a:pt x="74" y="530"/>
                  </a:lnTo>
                  <a:lnTo>
                    <a:pt x="73" y="528"/>
                  </a:lnTo>
                  <a:lnTo>
                    <a:pt x="76" y="526"/>
                  </a:lnTo>
                  <a:lnTo>
                    <a:pt x="73" y="526"/>
                  </a:lnTo>
                  <a:lnTo>
                    <a:pt x="73" y="528"/>
                  </a:lnTo>
                  <a:lnTo>
                    <a:pt x="71" y="530"/>
                  </a:lnTo>
                  <a:lnTo>
                    <a:pt x="71" y="526"/>
                  </a:lnTo>
                  <a:lnTo>
                    <a:pt x="69" y="522"/>
                  </a:lnTo>
                  <a:lnTo>
                    <a:pt x="76" y="512"/>
                  </a:lnTo>
                  <a:lnTo>
                    <a:pt x="78" y="510"/>
                  </a:lnTo>
                  <a:lnTo>
                    <a:pt x="87" y="505"/>
                  </a:lnTo>
                  <a:lnTo>
                    <a:pt x="81" y="505"/>
                  </a:lnTo>
                  <a:lnTo>
                    <a:pt x="81" y="501"/>
                  </a:lnTo>
                  <a:lnTo>
                    <a:pt x="80" y="505"/>
                  </a:lnTo>
                  <a:lnTo>
                    <a:pt x="76" y="507"/>
                  </a:lnTo>
                  <a:lnTo>
                    <a:pt x="71" y="516"/>
                  </a:lnTo>
                  <a:lnTo>
                    <a:pt x="71" y="517"/>
                  </a:lnTo>
                  <a:lnTo>
                    <a:pt x="66" y="517"/>
                  </a:lnTo>
                  <a:lnTo>
                    <a:pt x="68" y="522"/>
                  </a:lnTo>
                  <a:lnTo>
                    <a:pt x="64" y="522"/>
                  </a:lnTo>
                  <a:lnTo>
                    <a:pt x="69" y="526"/>
                  </a:lnTo>
                  <a:lnTo>
                    <a:pt x="66" y="536"/>
                  </a:lnTo>
                  <a:lnTo>
                    <a:pt x="61" y="534"/>
                  </a:lnTo>
                  <a:lnTo>
                    <a:pt x="59" y="538"/>
                  </a:lnTo>
                  <a:lnTo>
                    <a:pt x="46" y="540"/>
                  </a:lnTo>
                  <a:lnTo>
                    <a:pt x="29" y="534"/>
                  </a:lnTo>
                  <a:lnTo>
                    <a:pt x="27" y="528"/>
                  </a:lnTo>
                  <a:lnTo>
                    <a:pt x="31" y="526"/>
                  </a:lnTo>
                  <a:lnTo>
                    <a:pt x="26" y="519"/>
                  </a:lnTo>
                  <a:lnTo>
                    <a:pt x="20" y="512"/>
                  </a:lnTo>
                  <a:lnTo>
                    <a:pt x="22" y="507"/>
                  </a:lnTo>
                  <a:lnTo>
                    <a:pt x="19" y="507"/>
                  </a:lnTo>
                  <a:lnTo>
                    <a:pt x="12" y="501"/>
                  </a:lnTo>
                  <a:lnTo>
                    <a:pt x="12" y="499"/>
                  </a:lnTo>
                  <a:lnTo>
                    <a:pt x="15" y="497"/>
                  </a:lnTo>
                  <a:lnTo>
                    <a:pt x="15" y="495"/>
                  </a:lnTo>
                  <a:lnTo>
                    <a:pt x="10" y="495"/>
                  </a:lnTo>
                  <a:lnTo>
                    <a:pt x="7" y="491"/>
                  </a:lnTo>
                  <a:lnTo>
                    <a:pt x="17" y="487"/>
                  </a:lnTo>
                  <a:lnTo>
                    <a:pt x="17" y="483"/>
                  </a:lnTo>
                  <a:lnTo>
                    <a:pt x="22" y="481"/>
                  </a:lnTo>
                  <a:lnTo>
                    <a:pt x="20" y="475"/>
                  </a:lnTo>
                  <a:lnTo>
                    <a:pt x="22" y="479"/>
                  </a:lnTo>
                  <a:lnTo>
                    <a:pt x="27" y="479"/>
                  </a:lnTo>
                  <a:lnTo>
                    <a:pt x="26" y="481"/>
                  </a:lnTo>
                  <a:lnTo>
                    <a:pt x="26" y="483"/>
                  </a:lnTo>
                  <a:lnTo>
                    <a:pt x="34" y="487"/>
                  </a:lnTo>
                  <a:lnTo>
                    <a:pt x="34" y="491"/>
                  </a:lnTo>
                  <a:lnTo>
                    <a:pt x="29" y="497"/>
                  </a:lnTo>
                  <a:lnTo>
                    <a:pt x="41" y="489"/>
                  </a:lnTo>
                  <a:lnTo>
                    <a:pt x="43" y="491"/>
                  </a:lnTo>
                  <a:lnTo>
                    <a:pt x="43" y="499"/>
                  </a:lnTo>
                  <a:lnTo>
                    <a:pt x="51" y="497"/>
                  </a:lnTo>
                  <a:lnTo>
                    <a:pt x="51" y="493"/>
                  </a:lnTo>
                  <a:lnTo>
                    <a:pt x="53" y="493"/>
                  </a:lnTo>
                  <a:lnTo>
                    <a:pt x="43" y="487"/>
                  </a:lnTo>
                  <a:lnTo>
                    <a:pt x="51" y="487"/>
                  </a:lnTo>
                  <a:lnTo>
                    <a:pt x="48" y="483"/>
                  </a:lnTo>
                  <a:lnTo>
                    <a:pt x="49" y="481"/>
                  </a:lnTo>
                  <a:lnTo>
                    <a:pt x="43" y="485"/>
                  </a:lnTo>
                  <a:lnTo>
                    <a:pt x="27" y="483"/>
                  </a:lnTo>
                  <a:lnTo>
                    <a:pt x="27" y="479"/>
                  </a:lnTo>
                  <a:lnTo>
                    <a:pt x="22" y="475"/>
                  </a:lnTo>
                  <a:lnTo>
                    <a:pt x="20" y="475"/>
                  </a:lnTo>
                  <a:lnTo>
                    <a:pt x="19" y="475"/>
                  </a:lnTo>
                  <a:lnTo>
                    <a:pt x="17" y="477"/>
                  </a:lnTo>
                  <a:lnTo>
                    <a:pt x="17" y="475"/>
                  </a:lnTo>
                  <a:lnTo>
                    <a:pt x="15" y="473"/>
                  </a:lnTo>
                  <a:lnTo>
                    <a:pt x="26" y="469"/>
                  </a:lnTo>
                  <a:lnTo>
                    <a:pt x="20" y="467"/>
                  </a:lnTo>
                  <a:lnTo>
                    <a:pt x="19" y="469"/>
                  </a:lnTo>
                  <a:lnTo>
                    <a:pt x="17" y="465"/>
                  </a:lnTo>
                  <a:lnTo>
                    <a:pt x="20" y="461"/>
                  </a:lnTo>
                  <a:lnTo>
                    <a:pt x="20" y="459"/>
                  </a:lnTo>
                  <a:lnTo>
                    <a:pt x="20" y="461"/>
                  </a:lnTo>
                  <a:lnTo>
                    <a:pt x="19" y="465"/>
                  </a:lnTo>
                  <a:lnTo>
                    <a:pt x="14" y="459"/>
                  </a:lnTo>
                  <a:lnTo>
                    <a:pt x="19" y="459"/>
                  </a:lnTo>
                  <a:lnTo>
                    <a:pt x="19" y="455"/>
                  </a:lnTo>
                  <a:lnTo>
                    <a:pt x="17" y="455"/>
                  </a:lnTo>
                  <a:lnTo>
                    <a:pt x="20" y="455"/>
                  </a:lnTo>
                  <a:lnTo>
                    <a:pt x="20" y="451"/>
                  </a:lnTo>
                  <a:lnTo>
                    <a:pt x="27" y="449"/>
                  </a:lnTo>
                  <a:lnTo>
                    <a:pt x="33" y="442"/>
                  </a:lnTo>
                  <a:lnTo>
                    <a:pt x="20" y="451"/>
                  </a:lnTo>
                  <a:lnTo>
                    <a:pt x="17" y="455"/>
                  </a:lnTo>
                  <a:lnTo>
                    <a:pt x="17" y="457"/>
                  </a:lnTo>
                  <a:lnTo>
                    <a:pt x="14" y="459"/>
                  </a:lnTo>
                  <a:lnTo>
                    <a:pt x="14" y="463"/>
                  </a:lnTo>
                  <a:lnTo>
                    <a:pt x="14" y="467"/>
                  </a:lnTo>
                  <a:lnTo>
                    <a:pt x="9" y="463"/>
                  </a:lnTo>
                  <a:lnTo>
                    <a:pt x="9" y="457"/>
                  </a:lnTo>
                  <a:lnTo>
                    <a:pt x="9" y="455"/>
                  </a:lnTo>
                  <a:lnTo>
                    <a:pt x="5" y="451"/>
                  </a:lnTo>
                  <a:lnTo>
                    <a:pt x="4" y="447"/>
                  </a:lnTo>
                  <a:lnTo>
                    <a:pt x="7" y="447"/>
                  </a:lnTo>
                  <a:lnTo>
                    <a:pt x="9" y="442"/>
                  </a:lnTo>
                  <a:lnTo>
                    <a:pt x="7" y="440"/>
                  </a:lnTo>
                  <a:lnTo>
                    <a:pt x="0" y="440"/>
                  </a:lnTo>
                  <a:lnTo>
                    <a:pt x="0" y="434"/>
                  </a:lnTo>
                  <a:lnTo>
                    <a:pt x="2" y="430"/>
                  </a:lnTo>
                  <a:lnTo>
                    <a:pt x="2" y="434"/>
                  </a:lnTo>
                  <a:lnTo>
                    <a:pt x="10" y="434"/>
                  </a:lnTo>
                  <a:lnTo>
                    <a:pt x="5" y="430"/>
                  </a:lnTo>
                  <a:lnTo>
                    <a:pt x="4" y="424"/>
                  </a:lnTo>
                  <a:lnTo>
                    <a:pt x="15" y="426"/>
                  </a:lnTo>
                  <a:lnTo>
                    <a:pt x="14" y="420"/>
                  </a:lnTo>
                  <a:lnTo>
                    <a:pt x="15" y="414"/>
                  </a:lnTo>
                  <a:lnTo>
                    <a:pt x="34" y="398"/>
                  </a:lnTo>
                  <a:lnTo>
                    <a:pt x="38" y="400"/>
                  </a:lnTo>
                  <a:lnTo>
                    <a:pt x="38" y="402"/>
                  </a:lnTo>
                  <a:lnTo>
                    <a:pt x="43" y="406"/>
                  </a:lnTo>
                  <a:lnTo>
                    <a:pt x="39" y="408"/>
                  </a:lnTo>
                  <a:lnTo>
                    <a:pt x="43" y="406"/>
                  </a:lnTo>
                  <a:lnTo>
                    <a:pt x="41" y="402"/>
                  </a:lnTo>
                  <a:lnTo>
                    <a:pt x="43" y="400"/>
                  </a:lnTo>
                  <a:lnTo>
                    <a:pt x="38" y="402"/>
                  </a:lnTo>
                  <a:lnTo>
                    <a:pt x="39" y="400"/>
                  </a:lnTo>
                  <a:lnTo>
                    <a:pt x="38" y="398"/>
                  </a:lnTo>
                  <a:lnTo>
                    <a:pt x="48" y="392"/>
                  </a:lnTo>
                  <a:lnTo>
                    <a:pt x="41" y="396"/>
                  </a:lnTo>
                  <a:lnTo>
                    <a:pt x="39" y="386"/>
                  </a:lnTo>
                  <a:lnTo>
                    <a:pt x="43" y="388"/>
                  </a:lnTo>
                  <a:lnTo>
                    <a:pt x="41" y="384"/>
                  </a:lnTo>
                  <a:lnTo>
                    <a:pt x="46" y="375"/>
                  </a:lnTo>
                  <a:lnTo>
                    <a:pt x="53" y="377"/>
                  </a:lnTo>
                  <a:lnTo>
                    <a:pt x="49" y="372"/>
                  </a:lnTo>
                  <a:lnTo>
                    <a:pt x="54" y="370"/>
                  </a:lnTo>
                  <a:lnTo>
                    <a:pt x="59" y="367"/>
                  </a:lnTo>
                  <a:lnTo>
                    <a:pt x="68" y="372"/>
                  </a:lnTo>
                  <a:lnTo>
                    <a:pt x="68" y="375"/>
                  </a:lnTo>
                  <a:lnTo>
                    <a:pt x="68" y="377"/>
                  </a:lnTo>
                  <a:lnTo>
                    <a:pt x="71" y="377"/>
                  </a:lnTo>
                  <a:lnTo>
                    <a:pt x="64" y="384"/>
                  </a:lnTo>
                  <a:lnTo>
                    <a:pt x="71" y="377"/>
                  </a:lnTo>
                  <a:lnTo>
                    <a:pt x="74" y="384"/>
                  </a:lnTo>
                  <a:lnTo>
                    <a:pt x="81" y="384"/>
                  </a:lnTo>
                  <a:lnTo>
                    <a:pt x="90" y="377"/>
                  </a:lnTo>
                  <a:lnTo>
                    <a:pt x="92" y="375"/>
                  </a:lnTo>
                  <a:lnTo>
                    <a:pt x="102" y="367"/>
                  </a:lnTo>
                  <a:lnTo>
                    <a:pt x="100" y="363"/>
                  </a:lnTo>
                  <a:lnTo>
                    <a:pt x="107" y="367"/>
                  </a:lnTo>
                  <a:lnTo>
                    <a:pt x="102" y="370"/>
                  </a:lnTo>
                  <a:lnTo>
                    <a:pt x="123" y="372"/>
                  </a:lnTo>
                  <a:lnTo>
                    <a:pt x="134" y="361"/>
                  </a:lnTo>
                  <a:lnTo>
                    <a:pt x="134" y="355"/>
                  </a:lnTo>
                  <a:lnTo>
                    <a:pt x="132" y="345"/>
                  </a:lnTo>
                  <a:lnTo>
                    <a:pt x="134" y="337"/>
                  </a:lnTo>
                  <a:lnTo>
                    <a:pt x="128" y="327"/>
                  </a:lnTo>
                  <a:lnTo>
                    <a:pt x="130" y="327"/>
                  </a:lnTo>
                  <a:lnTo>
                    <a:pt x="123" y="327"/>
                  </a:lnTo>
                  <a:lnTo>
                    <a:pt x="127" y="319"/>
                  </a:lnTo>
                  <a:lnTo>
                    <a:pt x="134" y="323"/>
                  </a:lnTo>
                  <a:lnTo>
                    <a:pt x="134" y="321"/>
                  </a:lnTo>
                  <a:lnTo>
                    <a:pt x="139" y="319"/>
                  </a:lnTo>
                  <a:lnTo>
                    <a:pt x="140" y="312"/>
                  </a:lnTo>
                  <a:lnTo>
                    <a:pt x="135" y="302"/>
                  </a:lnTo>
                  <a:lnTo>
                    <a:pt x="139" y="300"/>
                  </a:lnTo>
                  <a:lnTo>
                    <a:pt x="135" y="300"/>
                  </a:lnTo>
                  <a:lnTo>
                    <a:pt x="128" y="307"/>
                  </a:lnTo>
                  <a:lnTo>
                    <a:pt x="125" y="309"/>
                  </a:lnTo>
                  <a:lnTo>
                    <a:pt x="122" y="305"/>
                  </a:lnTo>
                  <a:lnTo>
                    <a:pt x="123" y="305"/>
                  </a:lnTo>
                  <a:lnTo>
                    <a:pt x="118" y="309"/>
                  </a:lnTo>
                  <a:lnTo>
                    <a:pt x="113" y="307"/>
                  </a:lnTo>
                  <a:lnTo>
                    <a:pt x="103" y="314"/>
                  </a:lnTo>
                  <a:lnTo>
                    <a:pt x="102" y="321"/>
                  </a:lnTo>
                  <a:lnTo>
                    <a:pt x="97" y="323"/>
                  </a:lnTo>
                  <a:lnTo>
                    <a:pt x="97" y="314"/>
                  </a:lnTo>
                  <a:lnTo>
                    <a:pt x="95" y="310"/>
                  </a:lnTo>
                  <a:lnTo>
                    <a:pt x="93" y="305"/>
                  </a:lnTo>
                  <a:lnTo>
                    <a:pt x="88" y="307"/>
                  </a:lnTo>
                  <a:lnTo>
                    <a:pt x="93" y="312"/>
                  </a:lnTo>
                  <a:lnTo>
                    <a:pt x="90" y="317"/>
                  </a:lnTo>
                  <a:lnTo>
                    <a:pt x="83" y="307"/>
                  </a:lnTo>
                  <a:lnTo>
                    <a:pt x="68" y="302"/>
                  </a:lnTo>
                  <a:lnTo>
                    <a:pt x="59" y="305"/>
                  </a:lnTo>
                  <a:lnTo>
                    <a:pt x="61" y="302"/>
                  </a:lnTo>
                  <a:lnTo>
                    <a:pt x="56" y="302"/>
                  </a:lnTo>
                  <a:lnTo>
                    <a:pt x="56" y="300"/>
                  </a:lnTo>
                  <a:lnTo>
                    <a:pt x="56" y="305"/>
                  </a:lnTo>
                  <a:lnTo>
                    <a:pt x="58" y="305"/>
                  </a:lnTo>
                  <a:lnTo>
                    <a:pt x="53" y="305"/>
                  </a:lnTo>
                  <a:lnTo>
                    <a:pt x="29" y="290"/>
                  </a:lnTo>
                  <a:lnTo>
                    <a:pt x="26" y="282"/>
                  </a:lnTo>
                  <a:lnTo>
                    <a:pt x="29" y="274"/>
                  </a:lnTo>
                  <a:lnTo>
                    <a:pt x="24" y="268"/>
                  </a:lnTo>
                  <a:lnTo>
                    <a:pt x="22" y="260"/>
                  </a:lnTo>
                  <a:lnTo>
                    <a:pt x="22" y="256"/>
                  </a:lnTo>
                  <a:lnTo>
                    <a:pt x="24" y="251"/>
                  </a:lnTo>
                  <a:lnTo>
                    <a:pt x="22" y="258"/>
                  </a:lnTo>
                  <a:lnTo>
                    <a:pt x="26" y="262"/>
                  </a:lnTo>
                  <a:lnTo>
                    <a:pt x="29" y="264"/>
                  </a:lnTo>
                  <a:lnTo>
                    <a:pt x="31" y="260"/>
                  </a:lnTo>
                  <a:lnTo>
                    <a:pt x="31" y="258"/>
                  </a:lnTo>
                  <a:lnTo>
                    <a:pt x="34" y="258"/>
                  </a:lnTo>
                  <a:lnTo>
                    <a:pt x="39" y="260"/>
                  </a:lnTo>
                  <a:lnTo>
                    <a:pt x="29" y="249"/>
                  </a:lnTo>
                  <a:lnTo>
                    <a:pt x="14" y="244"/>
                  </a:lnTo>
                  <a:lnTo>
                    <a:pt x="4" y="231"/>
                  </a:lnTo>
                  <a:lnTo>
                    <a:pt x="4" y="227"/>
                  </a:lnTo>
                  <a:lnTo>
                    <a:pt x="10" y="223"/>
                  </a:lnTo>
                  <a:lnTo>
                    <a:pt x="5" y="225"/>
                  </a:lnTo>
                  <a:lnTo>
                    <a:pt x="5" y="229"/>
                  </a:lnTo>
                  <a:lnTo>
                    <a:pt x="10" y="225"/>
                  </a:lnTo>
                  <a:lnTo>
                    <a:pt x="17" y="227"/>
                  </a:lnTo>
                  <a:lnTo>
                    <a:pt x="15" y="223"/>
                  </a:lnTo>
                  <a:lnTo>
                    <a:pt x="20" y="221"/>
                  </a:lnTo>
                  <a:lnTo>
                    <a:pt x="27" y="223"/>
                  </a:lnTo>
                  <a:lnTo>
                    <a:pt x="31" y="221"/>
                  </a:lnTo>
                  <a:lnTo>
                    <a:pt x="29" y="219"/>
                  </a:lnTo>
                  <a:lnTo>
                    <a:pt x="33" y="219"/>
                  </a:lnTo>
                  <a:lnTo>
                    <a:pt x="36" y="217"/>
                  </a:lnTo>
                  <a:lnTo>
                    <a:pt x="46" y="213"/>
                  </a:lnTo>
                  <a:lnTo>
                    <a:pt x="53" y="219"/>
                  </a:lnTo>
                  <a:lnTo>
                    <a:pt x="59" y="219"/>
                  </a:lnTo>
                  <a:lnTo>
                    <a:pt x="53" y="213"/>
                  </a:lnTo>
                  <a:lnTo>
                    <a:pt x="56" y="209"/>
                  </a:lnTo>
                  <a:lnTo>
                    <a:pt x="69" y="207"/>
                  </a:lnTo>
                  <a:lnTo>
                    <a:pt x="71" y="209"/>
                  </a:lnTo>
                  <a:lnTo>
                    <a:pt x="78" y="203"/>
                  </a:lnTo>
                  <a:lnTo>
                    <a:pt x="85" y="203"/>
                  </a:lnTo>
                  <a:lnTo>
                    <a:pt x="87" y="205"/>
                  </a:lnTo>
                  <a:lnTo>
                    <a:pt x="95" y="205"/>
                  </a:lnTo>
                  <a:lnTo>
                    <a:pt x="100" y="209"/>
                  </a:lnTo>
                  <a:lnTo>
                    <a:pt x="93" y="207"/>
                  </a:lnTo>
                  <a:lnTo>
                    <a:pt x="97" y="211"/>
                  </a:lnTo>
                  <a:lnTo>
                    <a:pt x="93" y="217"/>
                  </a:lnTo>
                  <a:lnTo>
                    <a:pt x="93" y="223"/>
                  </a:lnTo>
                  <a:lnTo>
                    <a:pt x="85" y="225"/>
                  </a:lnTo>
                  <a:lnTo>
                    <a:pt x="92" y="225"/>
                  </a:lnTo>
                  <a:lnTo>
                    <a:pt x="92" y="231"/>
                  </a:lnTo>
                  <a:lnTo>
                    <a:pt x="95" y="233"/>
                  </a:lnTo>
                  <a:lnTo>
                    <a:pt x="113" y="235"/>
                  </a:lnTo>
                  <a:lnTo>
                    <a:pt x="115" y="242"/>
                  </a:lnTo>
                  <a:lnTo>
                    <a:pt x="125" y="239"/>
                  </a:lnTo>
                  <a:lnTo>
                    <a:pt x="130" y="246"/>
                  </a:lnTo>
                  <a:lnTo>
                    <a:pt x="134" y="242"/>
                  </a:lnTo>
                  <a:lnTo>
                    <a:pt x="132" y="242"/>
                  </a:lnTo>
                  <a:lnTo>
                    <a:pt x="139" y="233"/>
                  </a:lnTo>
                  <a:lnTo>
                    <a:pt x="147" y="237"/>
                  </a:lnTo>
                  <a:lnTo>
                    <a:pt x="145" y="242"/>
                  </a:lnTo>
                  <a:lnTo>
                    <a:pt x="144" y="244"/>
                  </a:lnTo>
                  <a:lnTo>
                    <a:pt x="147" y="244"/>
                  </a:lnTo>
                  <a:lnTo>
                    <a:pt x="149" y="237"/>
                  </a:lnTo>
                  <a:lnTo>
                    <a:pt x="147" y="233"/>
                  </a:lnTo>
                  <a:lnTo>
                    <a:pt x="135" y="225"/>
                  </a:lnTo>
                  <a:lnTo>
                    <a:pt x="132" y="227"/>
                  </a:lnTo>
                  <a:lnTo>
                    <a:pt x="132" y="231"/>
                  </a:lnTo>
                  <a:lnTo>
                    <a:pt x="130" y="227"/>
                  </a:lnTo>
                  <a:lnTo>
                    <a:pt x="132" y="223"/>
                  </a:lnTo>
                  <a:lnTo>
                    <a:pt x="134" y="219"/>
                  </a:lnTo>
                  <a:lnTo>
                    <a:pt x="128" y="209"/>
                  </a:lnTo>
                  <a:lnTo>
                    <a:pt x="123" y="205"/>
                  </a:lnTo>
                  <a:lnTo>
                    <a:pt x="122" y="199"/>
                  </a:lnTo>
                  <a:lnTo>
                    <a:pt x="125" y="195"/>
                  </a:lnTo>
                  <a:lnTo>
                    <a:pt x="128" y="197"/>
                  </a:lnTo>
                  <a:lnTo>
                    <a:pt x="134" y="207"/>
                  </a:lnTo>
                  <a:lnTo>
                    <a:pt x="132" y="213"/>
                  </a:lnTo>
                  <a:lnTo>
                    <a:pt x="140" y="225"/>
                  </a:lnTo>
                  <a:lnTo>
                    <a:pt x="147" y="221"/>
                  </a:lnTo>
                  <a:lnTo>
                    <a:pt x="154" y="231"/>
                  </a:lnTo>
                  <a:lnTo>
                    <a:pt x="164" y="233"/>
                  </a:lnTo>
                  <a:lnTo>
                    <a:pt x="167" y="227"/>
                  </a:lnTo>
                  <a:lnTo>
                    <a:pt x="164" y="223"/>
                  </a:lnTo>
                  <a:lnTo>
                    <a:pt x="165" y="221"/>
                  </a:lnTo>
                  <a:lnTo>
                    <a:pt x="159" y="223"/>
                  </a:lnTo>
                  <a:lnTo>
                    <a:pt x="155" y="217"/>
                  </a:lnTo>
                  <a:lnTo>
                    <a:pt x="150" y="217"/>
                  </a:lnTo>
                  <a:lnTo>
                    <a:pt x="147" y="221"/>
                  </a:lnTo>
                  <a:lnTo>
                    <a:pt x="142" y="221"/>
                  </a:lnTo>
                  <a:lnTo>
                    <a:pt x="135" y="209"/>
                  </a:lnTo>
                  <a:lnTo>
                    <a:pt x="139" y="201"/>
                  </a:lnTo>
                  <a:lnTo>
                    <a:pt x="145" y="197"/>
                  </a:lnTo>
                  <a:lnTo>
                    <a:pt x="139" y="195"/>
                  </a:lnTo>
                  <a:lnTo>
                    <a:pt x="130" y="195"/>
                  </a:lnTo>
                  <a:lnTo>
                    <a:pt x="130" y="191"/>
                  </a:lnTo>
                  <a:lnTo>
                    <a:pt x="128" y="195"/>
                  </a:lnTo>
                  <a:lnTo>
                    <a:pt x="127" y="195"/>
                  </a:lnTo>
                  <a:lnTo>
                    <a:pt x="130" y="186"/>
                  </a:lnTo>
                  <a:lnTo>
                    <a:pt x="125" y="193"/>
                  </a:lnTo>
                  <a:lnTo>
                    <a:pt x="103" y="181"/>
                  </a:lnTo>
                  <a:lnTo>
                    <a:pt x="103" y="168"/>
                  </a:lnTo>
                  <a:lnTo>
                    <a:pt x="102" y="160"/>
                  </a:lnTo>
                  <a:lnTo>
                    <a:pt x="92" y="142"/>
                  </a:lnTo>
                  <a:lnTo>
                    <a:pt x="83" y="130"/>
                  </a:lnTo>
                  <a:lnTo>
                    <a:pt x="81" y="128"/>
                  </a:lnTo>
                  <a:lnTo>
                    <a:pt x="71" y="122"/>
                  </a:lnTo>
                  <a:lnTo>
                    <a:pt x="66" y="109"/>
                  </a:lnTo>
                  <a:lnTo>
                    <a:pt x="56" y="105"/>
                  </a:lnTo>
                  <a:lnTo>
                    <a:pt x="66" y="105"/>
                  </a:lnTo>
                  <a:lnTo>
                    <a:pt x="66" y="103"/>
                  </a:lnTo>
                  <a:lnTo>
                    <a:pt x="71" y="97"/>
                  </a:lnTo>
                  <a:lnTo>
                    <a:pt x="71" y="91"/>
                  </a:lnTo>
                  <a:lnTo>
                    <a:pt x="73" y="83"/>
                  </a:lnTo>
                  <a:lnTo>
                    <a:pt x="108" y="91"/>
                  </a:lnTo>
                  <a:lnTo>
                    <a:pt x="123" y="83"/>
                  </a:lnTo>
                  <a:lnTo>
                    <a:pt x="134" y="73"/>
                  </a:lnTo>
                  <a:lnTo>
                    <a:pt x="132" y="77"/>
                  </a:lnTo>
                  <a:lnTo>
                    <a:pt x="135" y="73"/>
                  </a:lnTo>
                  <a:lnTo>
                    <a:pt x="137" y="65"/>
                  </a:lnTo>
                  <a:lnTo>
                    <a:pt x="137" y="63"/>
                  </a:lnTo>
                  <a:lnTo>
                    <a:pt x="140" y="59"/>
                  </a:lnTo>
                  <a:lnTo>
                    <a:pt x="139" y="59"/>
                  </a:lnTo>
                  <a:lnTo>
                    <a:pt x="140" y="57"/>
                  </a:lnTo>
                  <a:lnTo>
                    <a:pt x="164" y="34"/>
                  </a:lnTo>
                  <a:lnTo>
                    <a:pt x="167" y="37"/>
                  </a:lnTo>
                  <a:lnTo>
                    <a:pt x="164" y="37"/>
                  </a:lnTo>
                  <a:lnTo>
                    <a:pt x="165" y="39"/>
                  </a:lnTo>
                  <a:lnTo>
                    <a:pt x="162" y="39"/>
                  </a:lnTo>
                  <a:lnTo>
                    <a:pt x="159" y="41"/>
                  </a:lnTo>
                  <a:lnTo>
                    <a:pt x="167" y="41"/>
                  </a:lnTo>
                  <a:lnTo>
                    <a:pt x="169" y="39"/>
                  </a:lnTo>
                  <a:lnTo>
                    <a:pt x="182" y="39"/>
                  </a:lnTo>
                  <a:lnTo>
                    <a:pt x="181" y="37"/>
                  </a:lnTo>
                  <a:lnTo>
                    <a:pt x="198" y="28"/>
                  </a:lnTo>
                  <a:lnTo>
                    <a:pt x="201" y="28"/>
                  </a:lnTo>
                  <a:lnTo>
                    <a:pt x="201" y="30"/>
                  </a:lnTo>
                  <a:lnTo>
                    <a:pt x="196" y="32"/>
                  </a:lnTo>
                  <a:lnTo>
                    <a:pt x="201" y="34"/>
                  </a:lnTo>
                  <a:lnTo>
                    <a:pt x="196" y="41"/>
                  </a:lnTo>
                  <a:lnTo>
                    <a:pt x="199" y="41"/>
                  </a:lnTo>
                  <a:lnTo>
                    <a:pt x="201" y="49"/>
                  </a:lnTo>
                  <a:lnTo>
                    <a:pt x="201" y="39"/>
                  </a:lnTo>
                  <a:lnTo>
                    <a:pt x="203" y="32"/>
                  </a:lnTo>
                  <a:lnTo>
                    <a:pt x="206" y="37"/>
                  </a:lnTo>
                  <a:lnTo>
                    <a:pt x="213" y="34"/>
                  </a:lnTo>
                  <a:lnTo>
                    <a:pt x="204" y="34"/>
                  </a:lnTo>
                  <a:lnTo>
                    <a:pt x="203" y="26"/>
                  </a:lnTo>
                  <a:lnTo>
                    <a:pt x="199" y="26"/>
                  </a:lnTo>
                  <a:lnTo>
                    <a:pt x="208" y="20"/>
                  </a:lnTo>
                  <a:lnTo>
                    <a:pt x="218" y="18"/>
                  </a:lnTo>
                  <a:lnTo>
                    <a:pt x="214" y="18"/>
                  </a:lnTo>
                  <a:lnTo>
                    <a:pt x="218" y="20"/>
                  </a:lnTo>
                  <a:lnTo>
                    <a:pt x="211" y="22"/>
                  </a:lnTo>
                  <a:lnTo>
                    <a:pt x="214" y="26"/>
                  </a:lnTo>
                  <a:lnTo>
                    <a:pt x="214" y="22"/>
                  </a:lnTo>
                  <a:lnTo>
                    <a:pt x="219" y="24"/>
                  </a:lnTo>
                  <a:lnTo>
                    <a:pt x="218" y="20"/>
                  </a:lnTo>
                  <a:lnTo>
                    <a:pt x="224" y="24"/>
                  </a:lnTo>
                  <a:lnTo>
                    <a:pt x="231" y="22"/>
                  </a:lnTo>
                  <a:lnTo>
                    <a:pt x="228" y="20"/>
                  </a:lnTo>
                  <a:lnTo>
                    <a:pt x="240" y="22"/>
                  </a:lnTo>
                  <a:lnTo>
                    <a:pt x="251" y="14"/>
                  </a:lnTo>
                  <a:lnTo>
                    <a:pt x="261" y="4"/>
                  </a:lnTo>
                  <a:lnTo>
                    <a:pt x="268" y="0"/>
                  </a:lnTo>
                  <a:lnTo>
                    <a:pt x="270" y="2"/>
                  </a:lnTo>
                  <a:lnTo>
                    <a:pt x="265" y="2"/>
                  </a:lnTo>
                  <a:lnTo>
                    <a:pt x="266" y="8"/>
                  </a:lnTo>
                  <a:lnTo>
                    <a:pt x="273" y="10"/>
                  </a:lnTo>
                  <a:lnTo>
                    <a:pt x="275" y="12"/>
                  </a:lnTo>
                  <a:lnTo>
                    <a:pt x="273" y="12"/>
                  </a:lnTo>
                  <a:lnTo>
                    <a:pt x="276" y="10"/>
                  </a:lnTo>
                  <a:lnTo>
                    <a:pt x="282" y="14"/>
                  </a:lnTo>
                  <a:lnTo>
                    <a:pt x="283" y="16"/>
                  </a:lnTo>
                  <a:lnTo>
                    <a:pt x="278" y="22"/>
                  </a:lnTo>
                  <a:lnTo>
                    <a:pt x="270" y="24"/>
                  </a:lnTo>
                  <a:lnTo>
                    <a:pt x="273" y="26"/>
                  </a:lnTo>
                  <a:lnTo>
                    <a:pt x="273" y="34"/>
                  </a:lnTo>
                  <a:lnTo>
                    <a:pt x="273" y="32"/>
                  </a:lnTo>
                  <a:lnTo>
                    <a:pt x="275" y="30"/>
                  </a:lnTo>
                  <a:lnTo>
                    <a:pt x="280" y="30"/>
                  </a:lnTo>
                  <a:lnTo>
                    <a:pt x="282" y="26"/>
                  </a:lnTo>
                  <a:lnTo>
                    <a:pt x="285" y="22"/>
                  </a:lnTo>
                  <a:lnTo>
                    <a:pt x="289" y="24"/>
                  </a:lnTo>
                  <a:lnTo>
                    <a:pt x="287" y="20"/>
                  </a:lnTo>
                  <a:lnTo>
                    <a:pt x="290" y="20"/>
                  </a:lnTo>
                  <a:lnTo>
                    <a:pt x="290" y="16"/>
                  </a:lnTo>
                  <a:lnTo>
                    <a:pt x="292" y="18"/>
                  </a:lnTo>
                  <a:lnTo>
                    <a:pt x="290" y="24"/>
                  </a:lnTo>
                  <a:lnTo>
                    <a:pt x="292" y="22"/>
                  </a:lnTo>
                  <a:lnTo>
                    <a:pt x="292" y="18"/>
                  </a:lnTo>
                  <a:lnTo>
                    <a:pt x="299" y="24"/>
                  </a:lnTo>
                  <a:lnTo>
                    <a:pt x="297" y="30"/>
                  </a:lnTo>
                  <a:lnTo>
                    <a:pt x="295" y="32"/>
                  </a:lnTo>
                  <a:lnTo>
                    <a:pt x="305" y="37"/>
                  </a:lnTo>
                  <a:lnTo>
                    <a:pt x="310" y="32"/>
                  </a:lnTo>
                  <a:lnTo>
                    <a:pt x="322" y="32"/>
                  </a:lnTo>
                  <a:lnTo>
                    <a:pt x="330" y="37"/>
                  </a:lnTo>
                  <a:lnTo>
                    <a:pt x="332" y="39"/>
                  </a:lnTo>
                  <a:lnTo>
                    <a:pt x="332" y="37"/>
                  </a:lnTo>
                  <a:lnTo>
                    <a:pt x="337" y="37"/>
                  </a:lnTo>
                  <a:lnTo>
                    <a:pt x="341" y="41"/>
                  </a:lnTo>
                  <a:lnTo>
                    <a:pt x="336" y="46"/>
                  </a:lnTo>
                  <a:lnTo>
                    <a:pt x="334" y="49"/>
                  </a:lnTo>
                  <a:lnTo>
                    <a:pt x="342" y="51"/>
                  </a:lnTo>
                  <a:lnTo>
                    <a:pt x="332" y="53"/>
                  </a:lnTo>
                  <a:lnTo>
                    <a:pt x="349" y="53"/>
                  </a:lnTo>
                  <a:lnTo>
                    <a:pt x="346" y="55"/>
                  </a:lnTo>
                  <a:lnTo>
                    <a:pt x="347" y="57"/>
                  </a:lnTo>
                  <a:lnTo>
                    <a:pt x="344" y="59"/>
                  </a:lnTo>
                  <a:lnTo>
                    <a:pt x="357" y="65"/>
                  </a:lnTo>
                  <a:lnTo>
                    <a:pt x="357" y="61"/>
                  </a:lnTo>
                  <a:lnTo>
                    <a:pt x="366" y="59"/>
                  </a:lnTo>
                  <a:lnTo>
                    <a:pt x="372" y="61"/>
                  </a:lnTo>
                  <a:lnTo>
                    <a:pt x="371" y="65"/>
                  </a:lnTo>
                  <a:lnTo>
                    <a:pt x="381" y="59"/>
                  </a:lnTo>
                  <a:lnTo>
                    <a:pt x="388" y="59"/>
                  </a:lnTo>
                  <a:lnTo>
                    <a:pt x="405" y="67"/>
                  </a:lnTo>
                  <a:lnTo>
                    <a:pt x="405" y="73"/>
                  </a:lnTo>
                  <a:lnTo>
                    <a:pt x="411" y="71"/>
                  </a:lnTo>
                  <a:lnTo>
                    <a:pt x="418" y="73"/>
                  </a:lnTo>
                  <a:lnTo>
                    <a:pt x="420" y="77"/>
                  </a:lnTo>
                  <a:lnTo>
                    <a:pt x="453" y="81"/>
                  </a:lnTo>
                  <a:lnTo>
                    <a:pt x="458" y="87"/>
                  </a:lnTo>
                  <a:lnTo>
                    <a:pt x="468" y="91"/>
                  </a:lnTo>
                  <a:lnTo>
                    <a:pt x="485" y="87"/>
                  </a:lnTo>
                  <a:lnTo>
                    <a:pt x="487" y="91"/>
                  </a:lnTo>
                  <a:lnTo>
                    <a:pt x="487" y="87"/>
                  </a:lnTo>
                  <a:lnTo>
                    <a:pt x="485" y="87"/>
                  </a:lnTo>
                  <a:lnTo>
                    <a:pt x="492" y="87"/>
                  </a:lnTo>
                  <a:lnTo>
                    <a:pt x="499" y="85"/>
                  </a:lnTo>
                  <a:lnTo>
                    <a:pt x="501" y="89"/>
                  </a:lnTo>
                  <a:lnTo>
                    <a:pt x="501" y="85"/>
                  </a:lnTo>
                  <a:lnTo>
                    <a:pt x="514" y="89"/>
                  </a:lnTo>
                  <a:lnTo>
                    <a:pt x="519" y="97"/>
                  </a:lnTo>
                  <a:lnTo>
                    <a:pt x="529" y="102"/>
                  </a:lnTo>
                  <a:lnTo>
                    <a:pt x="536" y="109"/>
                  </a:lnTo>
                  <a:lnTo>
                    <a:pt x="538" y="109"/>
                  </a:lnTo>
                  <a:lnTo>
                    <a:pt x="538" y="107"/>
                  </a:lnTo>
                  <a:lnTo>
                    <a:pt x="538" y="105"/>
                  </a:lnTo>
                  <a:lnTo>
                    <a:pt x="543" y="107"/>
                  </a:lnTo>
                  <a:lnTo>
                    <a:pt x="544" y="168"/>
                  </a:lnTo>
                  <a:lnTo>
                    <a:pt x="544" y="233"/>
                  </a:lnTo>
                  <a:lnTo>
                    <a:pt x="546" y="298"/>
                  </a:lnTo>
                  <a:lnTo>
                    <a:pt x="546" y="363"/>
                  </a:lnTo>
                  <a:lnTo>
                    <a:pt x="548" y="430"/>
                  </a:lnTo>
                  <a:lnTo>
                    <a:pt x="549" y="495"/>
                  </a:lnTo>
                  <a:lnTo>
                    <a:pt x="551" y="575"/>
                  </a:lnTo>
                  <a:lnTo>
                    <a:pt x="561" y="579"/>
                  </a:lnTo>
                  <a:lnTo>
                    <a:pt x="563" y="575"/>
                  </a:lnTo>
                  <a:lnTo>
                    <a:pt x="574" y="579"/>
                  </a:lnTo>
                  <a:lnTo>
                    <a:pt x="581" y="572"/>
                  </a:lnTo>
                  <a:lnTo>
                    <a:pt x="593" y="570"/>
                  </a:lnTo>
                  <a:lnTo>
                    <a:pt x="592" y="584"/>
                  </a:lnTo>
                  <a:lnTo>
                    <a:pt x="603" y="593"/>
                  </a:lnTo>
                  <a:lnTo>
                    <a:pt x="605" y="599"/>
                  </a:lnTo>
                  <a:lnTo>
                    <a:pt x="630" y="623"/>
                  </a:lnTo>
                  <a:lnTo>
                    <a:pt x="634" y="641"/>
                  </a:lnTo>
                  <a:lnTo>
                    <a:pt x="649" y="627"/>
                  </a:lnTo>
                  <a:lnTo>
                    <a:pt x="654" y="625"/>
                  </a:lnTo>
                  <a:lnTo>
                    <a:pt x="655" y="621"/>
                  </a:lnTo>
                  <a:lnTo>
                    <a:pt x="655" y="611"/>
                  </a:lnTo>
                  <a:lnTo>
                    <a:pt x="660" y="607"/>
                  </a:lnTo>
                  <a:lnTo>
                    <a:pt x="657" y="605"/>
                  </a:lnTo>
                  <a:lnTo>
                    <a:pt x="670" y="595"/>
                  </a:lnTo>
                  <a:lnTo>
                    <a:pt x="677" y="591"/>
                  </a:lnTo>
                  <a:lnTo>
                    <a:pt x="688" y="603"/>
                  </a:lnTo>
                  <a:lnTo>
                    <a:pt x="689" y="609"/>
                  </a:lnTo>
                  <a:lnTo>
                    <a:pt x="688" y="611"/>
                  </a:lnTo>
                  <a:lnTo>
                    <a:pt x="689" y="611"/>
                  </a:lnTo>
                  <a:lnTo>
                    <a:pt x="689" y="613"/>
                  </a:lnTo>
                  <a:lnTo>
                    <a:pt x="691" y="617"/>
                  </a:lnTo>
                  <a:lnTo>
                    <a:pt x="696" y="617"/>
                  </a:lnTo>
                  <a:lnTo>
                    <a:pt x="699" y="623"/>
                  </a:lnTo>
                  <a:lnTo>
                    <a:pt x="703" y="623"/>
                  </a:lnTo>
                  <a:lnTo>
                    <a:pt x="706" y="631"/>
                  </a:lnTo>
                  <a:lnTo>
                    <a:pt x="708" y="635"/>
                  </a:lnTo>
                  <a:lnTo>
                    <a:pt x="718" y="641"/>
                  </a:lnTo>
                  <a:lnTo>
                    <a:pt x="729" y="654"/>
                  </a:lnTo>
                  <a:lnTo>
                    <a:pt x="731" y="662"/>
                  </a:lnTo>
                  <a:lnTo>
                    <a:pt x="736" y="668"/>
                  </a:lnTo>
                  <a:lnTo>
                    <a:pt x="738" y="670"/>
                  </a:lnTo>
                  <a:lnTo>
                    <a:pt x="758" y="706"/>
                  </a:lnTo>
                  <a:lnTo>
                    <a:pt x="763" y="712"/>
                  </a:lnTo>
                  <a:lnTo>
                    <a:pt x="761" y="719"/>
                  </a:lnTo>
                  <a:lnTo>
                    <a:pt x="768" y="721"/>
                  </a:lnTo>
                  <a:lnTo>
                    <a:pt x="766" y="729"/>
                  </a:lnTo>
                  <a:lnTo>
                    <a:pt x="773" y="731"/>
                  </a:lnTo>
                  <a:lnTo>
                    <a:pt x="775" y="741"/>
                  </a:lnTo>
                  <a:lnTo>
                    <a:pt x="782" y="741"/>
                  </a:lnTo>
                  <a:lnTo>
                    <a:pt x="795" y="747"/>
                  </a:lnTo>
                  <a:lnTo>
                    <a:pt x="802" y="749"/>
                  </a:lnTo>
                  <a:lnTo>
                    <a:pt x="807" y="753"/>
                  </a:lnTo>
                  <a:lnTo>
                    <a:pt x="810" y="753"/>
                  </a:lnTo>
                  <a:lnTo>
                    <a:pt x="812" y="759"/>
                  </a:lnTo>
                  <a:lnTo>
                    <a:pt x="820" y="759"/>
                  </a:lnTo>
                  <a:lnTo>
                    <a:pt x="824" y="769"/>
                  </a:lnTo>
                  <a:lnTo>
                    <a:pt x="820" y="775"/>
                  </a:lnTo>
                  <a:lnTo>
                    <a:pt x="822" y="787"/>
                  </a:lnTo>
                  <a:lnTo>
                    <a:pt x="827" y="800"/>
                  </a:lnTo>
                  <a:lnTo>
                    <a:pt x="824" y="802"/>
                  </a:lnTo>
                  <a:lnTo>
                    <a:pt x="819" y="818"/>
                  </a:lnTo>
                  <a:lnTo>
                    <a:pt x="815" y="826"/>
                  </a:lnTo>
                  <a:lnTo>
                    <a:pt x="815" y="822"/>
                  </a:lnTo>
                  <a:lnTo>
                    <a:pt x="812" y="828"/>
                  </a:lnTo>
                  <a:lnTo>
                    <a:pt x="810" y="818"/>
                  </a:lnTo>
                  <a:lnTo>
                    <a:pt x="810" y="824"/>
                  </a:lnTo>
                  <a:lnTo>
                    <a:pt x="809" y="828"/>
                  </a:lnTo>
                  <a:lnTo>
                    <a:pt x="807" y="826"/>
                  </a:lnTo>
                  <a:lnTo>
                    <a:pt x="805" y="818"/>
                  </a:lnTo>
                  <a:lnTo>
                    <a:pt x="804" y="818"/>
                  </a:lnTo>
                  <a:lnTo>
                    <a:pt x="807" y="812"/>
                  </a:lnTo>
                  <a:lnTo>
                    <a:pt x="810" y="812"/>
                  </a:lnTo>
                  <a:lnTo>
                    <a:pt x="815" y="800"/>
                  </a:lnTo>
                  <a:lnTo>
                    <a:pt x="809" y="812"/>
                  </a:lnTo>
                  <a:lnTo>
                    <a:pt x="807" y="808"/>
                  </a:lnTo>
                  <a:lnTo>
                    <a:pt x="805" y="812"/>
                  </a:lnTo>
                  <a:lnTo>
                    <a:pt x="802" y="812"/>
                  </a:lnTo>
                  <a:lnTo>
                    <a:pt x="802" y="808"/>
                  </a:lnTo>
                  <a:lnTo>
                    <a:pt x="804" y="804"/>
                  </a:lnTo>
                  <a:lnTo>
                    <a:pt x="812" y="802"/>
                  </a:lnTo>
                  <a:lnTo>
                    <a:pt x="810" y="800"/>
                  </a:lnTo>
                  <a:lnTo>
                    <a:pt x="805" y="802"/>
                  </a:lnTo>
                  <a:lnTo>
                    <a:pt x="804" y="782"/>
                  </a:lnTo>
                  <a:lnTo>
                    <a:pt x="802" y="777"/>
                  </a:lnTo>
                  <a:lnTo>
                    <a:pt x="802" y="775"/>
                  </a:lnTo>
                  <a:lnTo>
                    <a:pt x="800" y="777"/>
                  </a:lnTo>
                  <a:lnTo>
                    <a:pt x="794" y="769"/>
                  </a:lnTo>
                  <a:lnTo>
                    <a:pt x="799" y="763"/>
                  </a:lnTo>
                  <a:lnTo>
                    <a:pt x="790" y="769"/>
                  </a:lnTo>
                  <a:lnTo>
                    <a:pt x="789" y="769"/>
                  </a:lnTo>
                  <a:lnTo>
                    <a:pt x="776" y="777"/>
                  </a:lnTo>
                  <a:lnTo>
                    <a:pt x="780" y="780"/>
                  </a:lnTo>
                  <a:lnTo>
                    <a:pt x="778" y="784"/>
                  </a:lnTo>
                  <a:lnTo>
                    <a:pt x="780" y="787"/>
                  </a:lnTo>
                  <a:lnTo>
                    <a:pt x="780" y="792"/>
                  </a:lnTo>
                  <a:lnTo>
                    <a:pt x="775" y="787"/>
                  </a:lnTo>
                  <a:lnTo>
                    <a:pt x="778" y="792"/>
                  </a:lnTo>
                  <a:lnTo>
                    <a:pt x="778" y="796"/>
                  </a:lnTo>
                  <a:lnTo>
                    <a:pt x="773" y="792"/>
                  </a:lnTo>
                  <a:lnTo>
                    <a:pt x="768" y="784"/>
                  </a:lnTo>
                  <a:lnTo>
                    <a:pt x="770" y="786"/>
                  </a:lnTo>
                  <a:lnTo>
                    <a:pt x="771" y="786"/>
                  </a:lnTo>
                  <a:lnTo>
                    <a:pt x="771" y="782"/>
                  </a:lnTo>
                  <a:lnTo>
                    <a:pt x="773" y="782"/>
                  </a:lnTo>
                  <a:lnTo>
                    <a:pt x="773" y="773"/>
                  </a:lnTo>
                  <a:lnTo>
                    <a:pt x="776" y="771"/>
                  </a:lnTo>
                  <a:lnTo>
                    <a:pt x="775" y="763"/>
                  </a:lnTo>
                  <a:lnTo>
                    <a:pt x="785" y="757"/>
                  </a:lnTo>
                  <a:lnTo>
                    <a:pt x="775" y="759"/>
                  </a:lnTo>
                  <a:lnTo>
                    <a:pt x="773" y="753"/>
                  </a:lnTo>
                  <a:lnTo>
                    <a:pt x="768" y="753"/>
                  </a:lnTo>
                  <a:lnTo>
                    <a:pt x="768" y="749"/>
                  </a:lnTo>
                  <a:lnTo>
                    <a:pt x="763" y="747"/>
                  </a:lnTo>
                  <a:lnTo>
                    <a:pt x="765" y="741"/>
                  </a:lnTo>
                  <a:lnTo>
                    <a:pt x="758" y="741"/>
                  </a:lnTo>
                  <a:lnTo>
                    <a:pt x="760" y="739"/>
                  </a:lnTo>
                  <a:lnTo>
                    <a:pt x="758" y="737"/>
                  </a:lnTo>
                  <a:lnTo>
                    <a:pt x="761" y="733"/>
                  </a:lnTo>
                  <a:lnTo>
                    <a:pt x="758" y="735"/>
                  </a:lnTo>
                  <a:lnTo>
                    <a:pt x="751" y="733"/>
                  </a:lnTo>
                  <a:lnTo>
                    <a:pt x="748" y="727"/>
                  </a:lnTo>
                  <a:lnTo>
                    <a:pt x="751" y="727"/>
                  </a:lnTo>
                  <a:lnTo>
                    <a:pt x="750" y="721"/>
                  </a:lnTo>
                  <a:lnTo>
                    <a:pt x="748" y="724"/>
                  </a:lnTo>
                  <a:lnTo>
                    <a:pt x="741" y="721"/>
                  </a:lnTo>
                  <a:lnTo>
                    <a:pt x="741" y="719"/>
                  </a:lnTo>
                  <a:lnTo>
                    <a:pt x="741" y="717"/>
                  </a:lnTo>
                  <a:lnTo>
                    <a:pt x="738" y="717"/>
                  </a:lnTo>
                  <a:lnTo>
                    <a:pt x="738" y="721"/>
                  </a:lnTo>
                  <a:lnTo>
                    <a:pt x="733" y="719"/>
                  </a:lnTo>
                  <a:lnTo>
                    <a:pt x="731" y="719"/>
                  </a:lnTo>
                  <a:lnTo>
                    <a:pt x="733" y="712"/>
                  </a:lnTo>
                  <a:lnTo>
                    <a:pt x="740" y="712"/>
                  </a:lnTo>
                  <a:lnTo>
                    <a:pt x="743" y="706"/>
                  </a:lnTo>
                  <a:lnTo>
                    <a:pt x="740" y="710"/>
                  </a:lnTo>
                  <a:lnTo>
                    <a:pt x="735" y="708"/>
                  </a:lnTo>
                  <a:lnTo>
                    <a:pt x="735" y="704"/>
                  </a:lnTo>
                  <a:lnTo>
                    <a:pt x="733" y="704"/>
                  </a:lnTo>
                  <a:lnTo>
                    <a:pt x="733" y="700"/>
                  </a:lnTo>
                  <a:lnTo>
                    <a:pt x="736" y="696"/>
                  </a:lnTo>
                  <a:lnTo>
                    <a:pt x="729" y="698"/>
                  </a:lnTo>
                  <a:lnTo>
                    <a:pt x="728" y="696"/>
                  </a:lnTo>
                  <a:lnTo>
                    <a:pt x="726" y="692"/>
                  </a:lnTo>
                  <a:lnTo>
                    <a:pt x="743" y="700"/>
                  </a:lnTo>
                  <a:lnTo>
                    <a:pt x="729" y="688"/>
                  </a:lnTo>
                  <a:lnTo>
                    <a:pt x="728" y="682"/>
                  </a:lnTo>
                  <a:lnTo>
                    <a:pt x="740" y="682"/>
                  </a:lnTo>
                  <a:lnTo>
                    <a:pt x="728" y="682"/>
                  </a:lnTo>
                  <a:lnTo>
                    <a:pt x="726" y="688"/>
                  </a:lnTo>
                  <a:lnTo>
                    <a:pt x="721" y="680"/>
                  </a:lnTo>
                  <a:lnTo>
                    <a:pt x="723" y="678"/>
                  </a:lnTo>
                  <a:lnTo>
                    <a:pt x="726" y="680"/>
                  </a:lnTo>
                  <a:lnTo>
                    <a:pt x="726" y="678"/>
                  </a:lnTo>
                  <a:lnTo>
                    <a:pt x="723" y="674"/>
                  </a:lnTo>
                  <a:lnTo>
                    <a:pt x="724" y="670"/>
                  </a:lnTo>
                  <a:lnTo>
                    <a:pt x="719" y="680"/>
                  </a:lnTo>
                  <a:lnTo>
                    <a:pt x="716" y="674"/>
                  </a:lnTo>
                  <a:lnTo>
                    <a:pt x="714" y="664"/>
                  </a:lnTo>
                  <a:lnTo>
                    <a:pt x="716" y="662"/>
                  </a:lnTo>
                  <a:lnTo>
                    <a:pt x="716" y="658"/>
                  </a:lnTo>
                  <a:lnTo>
                    <a:pt x="718" y="654"/>
                  </a:lnTo>
                  <a:lnTo>
                    <a:pt x="721" y="652"/>
                  </a:lnTo>
                  <a:lnTo>
                    <a:pt x="716" y="654"/>
                  </a:lnTo>
                  <a:lnTo>
                    <a:pt x="713" y="668"/>
                  </a:lnTo>
                  <a:lnTo>
                    <a:pt x="704" y="662"/>
                  </a:lnTo>
                  <a:lnTo>
                    <a:pt x="699" y="662"/>
                  </a:lnTo>
                  <a:lnTo>
                    <a:pt x="698" y="656"/>
                  </a:lnTo>
                  <a:lnTo>
                    <a:pt x="693" y="647"/>
                  </a:lnTo>
                  <a:lnTo>
                    <a:pt x="694" y="647"/>
                  </a:lnTo>
                  <a:lnTo>
                    <a:pt x="693" y="640"/>
                  </a:lnTo>
                  <a:lnTo>
                    <a:pt x="691" y="643"/>
                  </a:lnTo>
                  <a:lnTo>
                    <a:pt x="688" y="640"/>
                  </a:lnTo>
                  <a:lnTo>
                    <a:pt x="688" y="633"/>
                  </a:lnTo>
                  <a:lnTo>
                    <a:pt x="686" y="631"/>
                  </a:lnTo>
                  <a:lnTo>
                    <a:pt x="682" y="619"/>
                  </a:lnTo>
                  <a:lnTo>
                    <a:pt x="681" y="615"/>
                  </a:lnTo>
                  <a:lnTo>
                    <a:pt x="681" y="609"/>
                  </a:lnTo>
                  <a:lnTo>
                    <a:pt x="681" y="615"/>
                  </a:lnTo>
                  <a:lnTo>
                    <a:pt x="681" y="617"/>
                  </a:lnTo>
                  <a:lnTo>
                    <a:pt x="677" y="615"/>
                  </a:lnTo>
                  <a:lnTo>
                    <a:pt x="682" y="621"/>
                  </a:lnTo>
                  <a:lnTo>
                    <a:pt x="684" y="627"/>
                  </a:lnTo>
                  <a:lnTo>
                    <a:pt x="681" y="621"/>
                  </a:lnTo>
                  <a:lnTo>
                    <a:pt x="677" y="621"/>
                  </a:lnTo>
                  <a:lnTo>
                    <a:pt x="682" y="627"/>
                  </a:lnTo>
                  <a:lnTo>
                    <a:pt x="682" y="633"/>
                  </a:lnTo>
                  <a:lnTo>
                    <a:pt x="688" y="650"/>
                  </a:lnTo>
                  <a:lnTo>
                    <a:pt x="686" y="652"/>
                  </a:lnTo>
                  <a:lnTo>
                    <a:pt x="691" y="660"/>
                  </a:lnTo>
                  <a:lnTo>
                    <a:pt x="691" y="670"/>
                  </a:lnTo>
                  <a:lnTo>
                    <a:pt x="686" y="668"/>
                  </a:lnTo>
                  <a:lnTo>
                    <a:pt x="681" y="658"/>
                  </a:lnTo>
                  <a:lnTo>
                    <a:pt x="682" y="664"/>
                  </a:lnTo>
                  <a:lnTo>
                    <a:pt x="679" y="662"/>
                  </a:lnTo>
                  <a:lnTo>
                    <a:pt x="672" y="664"/>
                  </a:lnTo>
                  <a:lnTo>
                    <a:pt x="672" y="660"/>
                  </a:lnTo>
                  <a:lnTo>
                    <a:pt x="670" y="660"/>
                  </a:lnTo>
                  <a:lnTo>
                    <a:pt x="672" y="660"/>
                  </a:lnTo>
                  <a:lnTo>
                    <a:pt x="670" y="654"/>
                  </a:lnTo>
                  <a:lnTo>
                    <a:pt x="674" y="652"/>
                  </a:lnTo>
                  <a:lnTo>
                    <a:pt x="665" y="641"/>
                  </a:lnTo>
                  <a:lnTo>
                    <a:pt x="672" y="637"/>
                  </a:lnTo>
                  <a:lnTo>
                    <a:pt x="669" y="637"/>
                  </a:lnTo>
                  <a:lnTo>
                    <a:pt x="667" y="641"/>
                  </a:lnTo>
                  <a:lnTo>
                    <a:pt x="667" y="637"/>
                  </a:lnTo>
                  <a:lnTo>
                    <a:pt x="664" y="631"/>
                  </a:lnTo>
                  <a:lnTo>
                    <a:pt x="664" y="635"/>
                  </a:lnTo>
                  <a:lnTo>
                    <a:pt x="662" y="637"/>
                  </a:lnTo>
                  <a:lnTo>
                    <a:pt x="665" y="637"/>
                  </a:lnTo>
                  <a:lnTo>
                    <a:pt x="665" y="641"/>
                  </a:lnTo>
                  <a:lnTo>
                    <a:pt x="662" y="645"/>
                  </a:lnTo>
                  <a:lnTo>
                    <a:pt x="659" y="643"/>
                  </a:lnTo>
                  <a:lnTo>
                    <a:pt x="662" y="641"/>
                  </a:lnTo>
                  <a:lnTo>
                    <a:pt x="657" y="641"/>
                  </a:lnTo>
                  <a:lnTo>
                    <a:pt x="657" y="635"/>
                  </a:lnTo>
                  <a:lnTo>
                    <a:pt x="654" y="637"/>
                  </a:lnTo>
                  <a:lnTo>
                    <a:pt x="650" y="633"/>
                  </a:lnTo>
                  <a:lnTo>
                    <a:pt x="654" y="640"/>
                  </a:lnTo>
                  <a:lnTo>
                    <a:pt x="652" y="640"/>
                  </a:lnTo>
                  <a:lnTo>
                    <a:pt x="642" y="631"/>
                  </a:lnTo>
                  <a:lnTo>
                    <a:pt x="647" y="637"/>
                  </a:lnTo>
                  <a:lnTo>
                    <a:pt x="644" y="640"/>
                  </a:lnTo>
                  <a:lnTo>
                    <a:pt x="642" y="643"/>
                  </a:lnTo>
                  <a:lnTo>
                    <a:pt x="645" y="641"/>
                  </a:lnTo>
                  <a:lnTo>
                    <a:pt x="655" y="641"/>
                  </a:lnTo>
                  <a:lnTo>
                    <a:pt x="657" y="645"/>
                  </a:lnTo>
                  <a:lnTo>
                    <a:pt x="654" y="643"/>
                  </a:lnTo>
                  <a:lnTo>
                    <a:pt x="657" y="650"/>
                  </a:lnTo>
                  <a:lnTo>
                    <a:pt x="659" y="650"/>
                  </a:lnTo>
                  <a:lnTo>
                    <a:pt x="657" y="647"/>
                  </a:lnTo>
                  <a:lnTo>
                    <a:pt x="660" y="650"/>
                  </a:lnTo>
                  <a:lnTo>
                    <a:pt x="655" y="654"/>
                  </a:lnTo>
                  <a:lnTo>
                    <a:pt x="662" y="654"/>
                  </a:lnTo>
                  <a:lnTo>
                    <a:pt x="662" y="652"/>
                  </a:lnTo>
                  <a:lnTo>
                    <a:pt x="665" y="656"/>
                  </a:lnTo>
                  <a:lnTo>
                    <a:pt x="664" y="658"/>
                  </a:lnTo>
                  <a:lnTo>
                    <a:pt x="667" y="658"/>
                  </a:lnTo>
                  <a:lnTo>
                    <a:pt x="669" y="664"/>
                  </a:lnTo>
                  <a:lnTo>
                    <a:pt x="669" y="666"/>
                  </a:lnTo>
                  <a:lnTo>
                    <a:pt x="662" y="668"/>
                  </a:lnTo>
                  <a:lnTo>
                    <a:pt x="662" y="664"/>
                  </a:lnTo>
                  <a:lnTo>
                    <a:pt x="657" y="662"/>
                  </a:lnTo>
                  <a:lnTo>
                    <a:pt x="657" y="664"/>
                  </a:lnTo>
                  <a:lnTo>
                    <a:pt x="657" y="666"/>
                  </a:lnTo>
                  <a:lnTo>
                    <a:pt x="659" y="668"/>
                  </a:lnTo>
                  <a:lnTo>
                    <a:pt x="660" y="664"/>
                  </a:lnTo>
                  <a:lnTo>
                    <a:pt x="662" y="670"/>
                  </a:lnTo>
                  <a:lnTo>
                    <a:pt x="655" y="666"/>
                  </a:lnTo>
                  <a:lnTo>
                    <a:pt x="655" y="668"/>
                  </a:lnTo>
                  <a:lnTo>
                    <a:pt x="657" y="672"/>
                  </a:lnTo>
                  <a:lnTo>
                    <a:pt x="655" y="674"/>
                  </a:lnTo>
                  <a:lnTo>
                    <a:pt x="654" y="672"/>
                  </a:lnTo>
                  <a:lnTo>
                    <a:pt x="654" y="670"/>
                  </a:lnTo>
                  <a:lnTo>
                    <a:pt x="650" y="670"/>
                  </a:lnTo>
                  <a:lnTo>
                    <a:pt x="649" y="666"/>
                  </a:lnTo>
                  <a:lnTo>
                    <a:pt x="649" y="668"/>
                  </a:lnTo>
                  <a:lnTo>
                    <a:pt x="647" y="666"/>
                  </a:lnTo>
                  <a:lnTo>
                    <a:pt x="644" y="666"/>
                  </a:lnTo>
                  <a:lnTo>
                    <a:pt x="632" y="656"/>
                  </a:lnTo>
                  <a:lnTo>
                    <a:pt x="635" y="654"/>
                  </a:lnTo>
                  <a:lnTo>
                    <a:pt x="630" y="656"/>
                  </a:lnTo>
                  <a:lnTo>
                    <a:pt x="623" y="645"/>
                  </a:lnTo>
                  <a:lnTo>
                    <a:pt x="622" y="641"/>
                  </a:lnTo>
                  <a:lnTo>
                    <a:pt x="615" y="633"/>
                  </a:lnTo>
                  <a:lnTo>
                    <a:pt x="607" y="631"/>
                  </a:lnTo>
                  <a:lnTo>
                    <a:pt x="610" y="631"/>
                  </a:lnTo>
                  <a:lnTo>
                    <a:pt x="610" y="627"/>
                  </a:lnTo>
                  <a:lnTo>
                    <a:pt x="607" y="629"/>
                  </a:lnTo>
                  <a:lnTo>
                    <a:pt x="593" y="623"/>
                  </a:lnTo>
                  <a:lnTo>
                    <a:pt x="595" y="623"/>
                  </a:lnTo>
                  <a:lnTo>
                    <a:pt x="593" y="619"/>
                  </a:lnTo>
                  <a:lnTo>
                    <a:pt x="590" y="621"/>
                  </a:lnTo>
                  <a:lnTo>
                    <a:pt x="578" y="613"/>
                  </a:lnTo>
                  <a:lnTo>
                    <a:pt x="585" y="609"/>
                  </a:lnTo>
                  <a:lnTo>
                    <a:pt x="587" y="603"/>
                  </a:lnTo>
                  <a:lnTo>
                    <a:pt x="583" y="595"/>
                  </a:lnTo>
                  <a:lnTo>
                    <a:pt x="587" y="589"/>
                  </a:lnTo>
                  <a:lnTo>
                    <a:pt x="590" y="595"/>
                  </a:lnTo>
                  <a:lnTo>
                    <a:pt x="590" y="603"/>
                  </a:lnTo>
                  <a:lnTo>
                    <a:pt x="592" y="607"/>
                  </a:lnTo>
                  <a:lnTo>
                    <a:pt x="590" y="609"/>
                  </a:lnTo>
                  <a:lnTo>
                    <a:pt x="590" y="611"/>
                  </a:lnTo>
                  <a:lnTo>
                    <a:pt x="592" y="609"/>
                  </a:lnTo>
                  <a:lnTo>
                    <a:pt x="592" y="597"/>
                  </a:lnTo>
                  <a:lnTo>
                    <a:pt x="600" y="597"/>
                  </a:lnTo>
                  <a:lnTo>
                    <a:pt x="592" y="595"/>
                  </a:lnTo>
                  <a:lnTo>
                    <a:pt x="585" y="587"/>
                  </a:lnTo>
                  <a:lnTo>
                    <a:pt x="583" y="591"/>
                  </a:lnTo>
                  <a:lnTo>
                    <a:pt x="578" y="599"/>
                  </a:lnTo>
                  <a:lnTo>
                    <a:pt x="564" y="605"/>
                  </a:lnTo>
                  <a:lnTo>
                    <a:pt x="551" y="601"/>
                  </a:lnTo>
                  <a:lnTo>
                    <a:pt x="541" y="597"/>
                  </a:lnTo>
                  <a:lnTo>
                    <a:pt x="546" y="591"/>
                  </a:lnTo>
                  <a:lnTo>
                    <a:pt x="544" y="587"/>
                  </a:lnTo>
                  <a:lnTo>
                    <a:pt x="543" y="582"/>
                  </a:lnTo>
                  <a:lnTo>
                    <a:pt x="541" y="584"/>
                  </a:lnTo>
                  <a:lnTo>
                    <a:pt x="543" y="589"/>
                  </a:lnTo>
                  <a:lnTo>
                    <a:pt x="534" y="593"/>
                  </a:lnTo>
                  <a:lnTo>
                    <a:pt x="512" y="584"/>
                  </a:lnTo>
                  <a:lnTo>
                    <a:pt x="485" y="591"/>
                  </a:lnTo>
                  <a:lnTo>
                    <a:pt x="479" y="589"/>
                  </a:lnTo>
                  <a:lnTo>
                    <a:pt x="482" y="589"/>
                  </a:lnTo>
                  <a:lnTo>
                    <a:pt x="477" y="584"/>
                  </a:lnTo>
                  <a:lnTo>
                    <a:pt x="479" y="580"/>
                  </a:lnTo>
                  <a:lnTo>
                    <a:pt x="470" y="580"/>
                  </a:lnTo>
                  <a:lnTo>
                    <a:pt x="468" y="577"/>
                  </a:lnTo>
                  <a:lnTo>
                    <a:pt x="462" y="575"/>
                  </a:lnTo>
                  <a:lnTo>
                    <a:pt x="465" y="568"/>
                  </a:lnTo>
                  <a:lnTo>
                    <a:pt x="465" y="566"/>
                  </a:lnTo>
                  <a:lnTo>
                    <a:pt x="463" y="566"/>
                  </a:lnTo>
                  <a:lnTo>
                    <a:pt x="467" y="556"/>
                  </a:lnTo>
                  <a:lnTo>
                    <a:pt x="468" y="554"/>
                  </a:lnTo>
                  <a:lnTo>
                    <a:pt x="467" y="556"/>
                  </a:lnTo>
                  <a:lnTo>
                    <a:pt x="465" y="560"/>
                  </a:lnTo>
                  <a:lnTo>
                    <a:pt x="455" y="570"/>
                  </a:lnTo>
                  <a:lnTo>
                    <a:pt x="453" y="572"/>
                  </a:lnTo>
                  <a:lnTo>
                    <a:pt x="447" y="566"/>
                  </a:lnTo>
                  <a:lnTo>
                    <a:pt x="440" y="566"/>
                  </a:lnTo>
                  <a:lnTo>
                    <a:pt x="447" y="556"/>
                  </a:lnTo>
                  <a:lnTo>
                    <a:pt x="440" y="558"/>
                  </a:lnTo>
                  <a:lnTo>
                    <a:pt x="443" y="556"/>
                  </a:lnTo>
                  <a:lnTo>
                    <a:pt x="442" y="558"/>
                  </a:lnTo>
                  <a:lnTo>
                    <a:pt x="442" y="554"/>
                  </a:lnTo>
                  <a:lnTo>
                    <a:pt x="438" y="558"/>
                  </a:lnTo>
                  <a:lnTo>
                    <a:pt x="440" y="554"/>
                  </a:lnTo>
                  <a:lnTo>
                    <a:pt x="433" y="556"/>
                  </a:lnTo>
                  <a:lnTo>
                    <a:pt x="438" y="552"/>
                  </a:lnTo>
                  <a:lnTo>
                    <a:pt x="438" y="550"/>
                  </a:lnTo>
                  <a:lnTo>
                    <a:pt x="431" y="552"/>
                  </a:lnTo>
                  <a:lnTo>
                    <a:pt x="431" y="550"/>
                  </a:lnTo>
                  <a:lnTo>
                    <a:pt x="428" y="554"/>
                  </a:lnTo>
                  <a:lnTo>
                    <a:pt x="423" y="554"/>
                  </a:lnTo>
                  <a:lnTo>
                    <a:pt x="423" y="552"/>
                  </a:lnTo>
                  <a:lnTo>
                    <a:pt x="437" y="546"/>
                  </a:lnTo>
                  <a:lnTo>
                    <a:pt x="433" y="544"/>
                  </a:lnTo>
                  <a:lnTo>
                    <a:pt x="431" y="548"/>
                  </a:lnTo>
                  <a:lnTo>
                    <a:pt x="425" y="548"/>
                  </a:lnTo>
                  <a:lnTo>
                    <a:pt x="425" y="544"/>
                  </a:lnTo>
                  <a:lnTo>
                    <a:pt x="421" y="542"/>
                  </a:lnTo>
                  <a:lnTo>
                    <a:pt x="426" y="542"/>
                  </a:lnTo>
                  <a:lnTo>
                    <a:pt x="423" y="540"/>
                  </a:lnTo>
                  <a:lnTo>
                    <a:pt x="423" y="538"/>
                  </a:lnTo>
                  <a:lnTo>
                    <a:pt x="426" y="538"/>
                  </a:lnTo>
                  <a:lnTo>
                    <a:pt x="425" y="536"/>
                  </a:lnTo>
                  <a:lnTo>
                    <a:pt x="435" y="536"/>
                  </a:lnTo>
                  <a:lnTo>
                    <a:pt x="433" y="532"/>
                  </a:lnTo>
                  <a:lnTo>
                    <a:pt x="426" y="532"/>
                  </a:lnTo>
                  <a:lnTo>
                    <a:pt x="416" y="542"/>
                  </a:lnTo>
                  <a:lnTo>
                    <a:pt x="416" y="538"/>
                  </a:lnTo>
                  <a:lnTo>
                    <a:pt x="415" y="538"/>
                  </a:lnTo>
                  <a:lnTo>
                    <a:pt x="413" y="542"/>
                  </a:lnTo>
                  <a:lnTo>
                    <a:pt x="413" y="538"/>
                  </a:lnTo>
                  <a:lnTo>
                    <a:pt x="411" y="538"/>
                  </a:lnTo>
                  <a:lnTo>
                    <a:pt x="411" y="542"/>
                  </a:lnTo>
                  <a:lnTo>
                    <a:pt x="408" y="544"/>
                  </a:lnTo>
                  <a:lnTo>
                    <a:pt x="406" y="542"/>
                  </a:lnTo>
                  <a:lnTo>
                    <a:pt x="408" y="538"/>
                  </a:lnTo>
                  <a:lnTo>
                    <a:pt x="406" y="540"/>
                  </a:lnTo>
                  <a:lnTo>
                    <a:pt x="408" y="538"/>
                  </a:lnTo>
                  <a:lnTo>
                    <a:pt x="405" y="542"/>
                  </a:lnTo>
                  <a:lnTo>
                    <a:pt x="406" y="534"/>
                  </a:lnTo>
                  <a:lnTo>
                    <a:pt x="405" y="530"/>
                  </a:lnTo>
                  <a:lnTo>
                    <a:pt x="403" y="536"/>
                  </a:lnTo>
                  <a:lnTo>
                    <a:pt x="403" y="538"/>
                  </a:lnTo>
                  <a:lnTo>
                    <a:pt x="403" y="544"/>
                  </a:lnTo>
                  <a:lnTo>
                    <a:pt x="400" y="542"/>
                  </a:lnTo>
                  <a:lnTo>
                    <a:pt x="401" y="540"/>
                  </a:lnTo>
                  <a:lnTo>
                    <a:pt x="398" y="544"/>
                  </a:lnTo>
                  <a:lnTo>
                    <a:pt x="400" y="546"/>
                  </a:lnTo>
                  <a:lnTo>
                    <a:pt x="398" y="546"/>
                  </a:lnTo>
                  <a:lnTo>
                    <a:pt x="393" y="540"/>
                  </a:lnTo>
                  <a:lnTo>
                    <a:pt x="401" y="528"/>
                  </a:lnTo>
                  <a:lnTo>
                    <a:pt x="401" y="524"/>
                  </a:lnTo>
                  <a:lnTo>
                    <a:pt x="393" y="536"/>
                  </a:lnTo>
                  <a:lnTo>
                    <a:pt x="391" y="532"/>
                  </a:lnTo>
                  <a:lnTo>
                    <a:pt x="386" y="534"/>
                  </a:lnTo>
                  <a:lnTo>
                    <a:pt x="384" y="538"/>
                  </a:lnTo>
                  <a:lnTo>
                    <a:pt x="391" y="534"/>
                  </a:lnTo>
                  <a:lnTo>
                    <a:pt x="390" y="540"/>
                  </a:lnTo>
                  <a:lnTo>
                    <a:pt x="388" y="540"/>
                  </a:lnTo>
                  <a:lnTo>
                    <a:pt x="388" y="542"/>
                  </a:lnTo>
                  <a:lnTo>
                    <a:pt x="388" y="544"/>
                  </a:lnTo>
                  <a:lnTo>
                    <a:pt x="386" y="544"/>
                  </a:lnTo>
                  <a:lnTo>
                    <a:pt x="386" y="546"/>
                  </a:lnTo>
                  <a:lnTo>
                    <a:pt x="377" y="546"/>
                  </a:lnTo>
                  <a:lnTo>
                    <a:pt x="384" y="546"/>
                  </a:lnTo>
                  <a:lnTo>
                    <a:pt x="379" y="548"/>
                  </a:lnTo>
                  <a:lnTo>
                    <a:pt x="379" y="550"/>
                  </a:lnTo>
                  <a:lnTo>
                    <a:pt x="377" y="552"/>
                  </a:lnTo>
                  <a:lnTo>
                    <a:pt x="379" y="552"/>
                  </a:lnTo>
                  <a:lnTo>
                    <a:pt x="386" y="548"/>
                  </a:lnTo>
                  <a:lnTo>
                    <a:pt x="384" y="554"/>
                  </a:lnTo>
                  <a:lnTo>
                    <a:pt x="390" y="548"/>
                  </a:lnTo>
                  <a:lnTo>
                    <a:pt x="390" y="556"/>
                  </a:lnTo>
                  <a:lnTo>
                    <a:pt x="386" y="558"/>
                  </a:lnTo>
                  <a:lnTo>
                    <a:pt x="383" y="556"/>
                  </a:lnTo>
                  <a:lnTo>
                    <a:pt x="379" y="562"/>
                  </a:lnTo>
                  <a:lnTo>
                    <a:pt x="377" y="562"/>
                  </a:lnTo>
                  <a:lnTo>
                    <a:pt x="384" y="558"/>
                  </a:lnTo>
                  <a:lnTo>
                    <a:pt x="388" y="564"/>
                  </a:lnTo>
                  <a:lnTo>
                    <a:pt x="388" y="560"/>
                  </a:lnTo>
                  <a:lnTo>
                    <a:pt x="390" y="558"/>
                  </a:lnTo>
                  <a:lnTo>
                    <a:pt x="390" y="562"/>
                  </a:lnTo>
                  <a:lnTo>
                    <a:pt x="391" y="556"/>
                  </a:lnTo>
                  <a:lnTo>
                    <a:pt x="395" y="564"/>
                  </a:lnTo>
                  <a:lnTo>
                    <a:pt x="391" y="568"/>
                  </a:lnTo>
                  <a:lnTo>
                    <a:pt x="390" y="566"/>
                  </a:lnTo>
                  <a:lnTo>
                    <a:pt x="390" y="568"/>
                  </a:lnTo>
                  <a:lnTo>
                    <a:pt x="388" y="568"/>
                  </a:lnTo>
                  <a:lnTo>
                    <a:pt x="388" y="570"/>
                  </a:lnTo>
                  <a:lnTo>
                    <a:pt x="386" y="575"/>
                  </a:lnTo>
                  <a:lnTo>
                    <a:pt x="384" y="572"/>
                  </a:lnTo>
                  <a:lnTo>
                    <a:pt x="384" y="575"/>
                  </a:lnTo>
                  <a:lnTo>
                    <a:pt x="383" y="579"/>
                  </a:lnTo>
                  <a:lnTo>
                    <a:pt x="388" y="575"/>
                  </a:lnTo>
                  <a:lnTo>
                    <a:pt x="390" y="577"/>
                  </a:lnTo>
                  <a:lnTo>
                    <a:pt x="388" y="579"/>
                  </a:lnTo>
                  <a:lnTo>
                    <a:pt x="390" y="577"/>
                  </a:lnTo>
                  <a:lnTo>
                    <a:pt x="388" y="580"/>
                  </a:lnTo>
                  <a:lnTo>
                    <a:pt x="386" y="577"/>
                  </a:lnTo>
                  <a:lnTo>
                    <a:pt x="383" y="584"/>
                  </a:lnTo>
                  <a:lnTo>
                    <a:pt x="383" y="589"/>
                  </a:lnTo>
                  <a:lnTo>
                    <a:pt x="379" y="584"/>
                  </a:lnTo>
                  <a:lnTo>
                    <a:pt x="379" y="589"/>
                  </a:lnTo>
                  <a:lnTo>
                    <a:pt x="377" y="591"/>
                  </a:lnTo>
                  <a:lnTo>
                    <a:pt x="367" y="589"/>
                  </a:lnTo>
                  <a:lnTo>
                    <a:pt x="367" y="584"/>
                  </a:lnTo>
                  <a:lnTo>
                    <a:pt x="369" y="582"/>
                  </a:lnTo>
                  <a:lnTo>
                    <a:pt x="367" y="582"/>
                  </a:lnTo>
                  <a:lnTo>
                    <a:pt x="362" y="591"/>
                  </a:lnTo>
                  <a:lnTo>
                    <a:pt x="362" y="584"/>
                  </a:lnTo>
                  <a:lnTo>
                    <a:pt x="361" y="579"/>
                  </a:lnTo>
                  <a:lnTo>
                    <a:pt x="361" y="584"/>
                  </a:lnTo>
                  <a:lnTo>
                    <a:pt x="356" y="593"/>
                  </a:lnTo>
                  <a:lnTo>
                    <a:pt x="356" y="599"/>
                  </a:lnTo>
                  <a:lnTo>
                    <a:pt x="354" y="597"/>
                  </a:lnTo>
                  <a:lnTo>
                    <a:pt x="354" y="589"/>
                  </a:lnTo>
                  <a:lnTo>
                    <a:pt x="352" y="584"/>
                  </a:lnTo>
                  <a:lnTo>
                    <a:pt x="352" y="593"/>
                  </a:lnTo>
                  <a:lnTo>
                    <a:pt x="349" y="591"/>
                  </a:lnTo>
                  <a:lnTo>
                    <a:pt x="351" y="595"/>
                  </a:lnTo>
                  <a:lnTo>
                    <a:pt x="352" y="601"/>
                  </a:lnTo>
                  <a:lnTo>
                    <a:pt x="346" y="593"/>
                  </a:lnTo>
                  <a:lnTo>
                    <a:pt x="347" y="599"/>
                  </a:lnTo>
                  <a:lnTo>
                    <a:pt x="347" y="601"/>
                  </a:lnTo>
                  <a:lnTo>
                    <a:pt x="346" y="603"/>
                  </a:lnTo>
                  <a:lnTo>
                    <a:pt x="342" y="599"/>
                  </a:lnTo>
                  <a:lnTo>
                    <a:pt x="344" y="603"/>
                  </a:lnTo>
                  <a:lnTo>
                    <a:pt x="341" y="603"/>
                  </a:lnTo>
                  <a:lnTo>
                    <a:pt x="341" y="607"/>
                  </a:lnTo>
                  <a:lnTo>
                    <a:pt x="337" y="609"/>
                  </a:lnTo>
                  <a:lnTo>
                    <a:pt x="341" y="597"/>
                  </a:lnTo>
                  <a:lnTo>
                    <a:pt x="334" y="609"/>
                  </a:lnTo>
                  <a:lnTo>
                    <a:pt x="332" y="607"/>
                  </a:lnTo>
                  <a:lnTo>
                    <a:pt x="334" y="603"/>
                  </a:lnTo>
                  <a:lnTo>
                    <a:pt x="330" y="605"/>
                  </a:lnTo>
                  <a:lnTo>
                    <a:pt x="332" y="609"/>
                  </a:lnTo>
                  <a:lnTo>
                    <a:pt x="330" y="609"/>
                  </a:lnTo>
                  <a:lnTo>
                    <a:pt x="332" y="609"/>
                  </a:lnTo>
                  <a:lnTo>
                    <a:pt x="324" y="615"/>
                  </a:lnTo>
                  <a:lnTo>
                    <a:pt x="324" y="619"/>
                  </a:lnTo>
                  <a:lnTo>
                    <a:pt x="322" y="621"/>
                  </a:lnTo>
                  <a:lnTo>
                    <a:pt x="320" y="615"/>
                  </a:lnTo>
                  <a:lnTo>
                    <a:pt x="315" y="615"/>
                  </a:lnTo>
                  <a:lnTo>
                    <a:pt x="319" y="619"/>
                  </a:lnTo>
                  <a:lnTo>
                    <a:pt x="312" y="617"/>
                  </a:lnTo>
                  <a:lnTo>
                    <a:pt x="305" y="621"/>
                  </a:lnTo>
                  <a:lnTo>
                    <a:pt x="305" y="619"/>
                  </a:lnTo>
                  <a:lnTo>
                    <a:pt x="299" y="615"/>
                  </a:lnTo>
                  <a:lnTo>
                    <a:pt x="302" y="611"/>
                  </a:lnTo>
                  <a:lnTo>
                    <a:pt x="304" y="611"/>
                  </a:lnTo>
                  <a:lnTo>
                    <a:pt x="302" y="609"/>
                  </a:lnTo>
                  <a:lnTo>
                    <a:pt x="307" y="605"/>
                  </a:lnTo>
                  <a:lnTo>
                    <a:pt x="314" y="609"/>
                  </a:lnTo>
                  <a:lnTo>
                    <a:pt x="312" y="603"/>
                  </a:lnTo>
                  <a:lnTo>
                    <a:pt x="319" y="601"/>
                  </a:lnTo>
                  <a:lnTo>
                    <a:pt x="319" y="599"/>
                  </a:lnTo>
                  <a:lnTo>
                    <a:pt x="324" y="593"/>
                  </a:lnTo>
                  <a:lnTo>
                    <a:pt x="314" y="597"/>
                  </a:lnTo>
                  <a:lnTo>
                    <a:pt x="312" y="599"/>
                  </a:lnTo>
                  <a:lnTo>
                    <a:pt x="314" y="601"/>
                  </a:lnTo>
                  <a:lnTo>
                    <a:pt x="304" y="593"/>
                  </a:lnTo>
                  <a:lnTo>
                    <a:pt x="309" y="579"/>
                  </a:lnTo>
                  <a:lnTo>
                    <a:pt x="315" y="570"/>
                  </a:lnTo>
                  <a:lnTo>
                    <a:pt x="317" y="562"/>
                  </a:lnTo>
                  <a:lnTo>
                    <a:pt x="319" y="562"/>
                  </a:lnTo>
                  <a:lnTo>
                    <a:pt x="320" y="554"/>
                  </a:lnTo>
                  <a:lnTo>
                    <a:pt x="319" y="544"/>
                  </a:lnTo>
                  <a:lnTo>
                    <a:pt x="325" y="542"/>
                  </a:lnTo>
                  <a:lnTo>
                    <a:pt x="341" y="532"/>
                  </a:lnTo>
                  <a:lnTo>
                    <a:pt x="349" y="538"/>
                  </a:lnTo>
                  <a:lnTo>
                    <a:pt x="354" y="536"/>
                  </a:lnTo>
                  <a:lnTo>
                    <a:pt x="371" y="544"/>
                  </a:lnTo>
                  <a:lnTo>
                    <a:pt x="367" y="538"/>
                  </a:lnTo>
                  <a:lnTo>
                    <a:pt x="364" y="538"/>
                  </a:lnTo>
                  <a:lnTo>
                    <a:pt x="349" y="526"/>
                  </a:lnTo>
                  <a:lnTo>
                    <a:pt x="359" y="514"/>
                  </a:lnTo>
                  <a:lnTo>
                    <a:pt x="367" y="512"/>
                  </a:lnTo>
                  <a:lnTo>
                    <a:pt x="359" y="512"/>
                  </a:lnTo>
                  <a:lnTo>
                    <a:pt x="354" y="516"/>
                  </a:lnTo>
                  <a:lnTo>
                    <a:pt x="351" y="522"/>
                  </a:lnTo>
                  <a:lnTo>
                    <a:pt x="341" y="519"/>
                  </a:lnTo>
                  <a:lnTo>
                    <a:pt x="339" y="516"/>
                  </a:lnTo>
                  <a:lnTo>
                    <a:pt x="337" y="517"/>
                  </a:lnTo>
                  <a:lnTo>
                    <a:pt x="329" y="522"/>
                  </a:lnTo>
                  <a:lnTo>
                    <a:pt x="324" y="530"/>
                  </a:lnTo>
                  <a:lnTo>
                    <a:pt x="312" y="534"/>
                  </a:lnTo>
                  <a:lnTo>
                    <a:pt x="309" y="538"/>
                  </a:lnTo>
                  <a:lnTo>
                    <a:pt x="310" y="544"/>
                  </a:lnTo>
                  <a:lnTo>
                    <a:pt x="307" y="542"/>
                  </a:lnTo>
                  <a:lnTo>
                    <a:pt x="304" y="546"/>
                  </a:lnTo>
                  <a:lnTo>
                    <a:pt x="297" y="554"/>
                  </a:lnTo>
                  <a:lnTo>
                    <a:pt x="297" y="556"/>
                  </a:lnTo>
                  <a:lnTo>
                    <a:pt x="297" y="558"/>
                  </a:lnTo>
                  <a:lnTo>
                    <a:pt x="294" y="562"/>
                  </a:lnTo>
                  <a:lnTo>
                    <a:pt x="289" y="566"/>
                  </a:lnTo>
                  <a:lnTo>
                    <a:pt x="282" y="564"/>
                  </a:lnTo>
                  <a:lnTo>
                    <a:pt x="282" y="560"/>
                  </a:lnTo>
                  <a:lnTo>
                    <a:pt x="278" y="560"/>
                  </a:lnTo>
                  <a:lnTo>
                    <a:pt x="282" y="562"/>
                  </a:lnTo>
                  <a:lnTo>
                    <a:pt x="282" y="564"/>
                  </a:lnTo>
                  <a:lnTo>
                    <a:pt x="289" y="572"/>
                  </a:lnTo>
                  <a:lnTo>
                    <a:pt x="285" y="582"/>
                  </a:lnTo>
                  <a:lnTo>
                    <a:pt x="273" y="580"/>
                  </a:lnTo>
                  <a:lnTo>
                    <a:pt x="273" y="584"/>
                  </a:lnTo>
                  <a:lnTo>
                    <a:pt x="278" y="584"/>
                  </a:lnTo>
                  <a:lnTo>
                    <a:pt x="276" y="591"/>
                  </a:lnTo>
                  <a:lnTo>
                    <a:pt x="273" y="593"/>
                  </a:lnTo>
                  <a:lnTo>
                    <a:pt x="266" y="593"/>
                  </a:lnTo>
                  <a:lnTo>
                    <a:pt x="271" y="589"/>
                  </a:lnTo>
                  <a:lnTo>
                    <a:pt x="268" y="584"/>
                  </a:lnTo>
                  <a:lnTo>
                    <a:pt x="266" y="593"/>
                  </a:lnTo>
                  <a:lnTo>
                    <a:pt x="265" y="593"/>
                  </a:lnTo>
                  <a:lnTo>
                    <a:pt x="263" y="589"/>
                  </a:lnTo>
                  <a:lnTo>
                    <a:pt x="261" y="593"/>
                  </a:lnTo>
                  <a:lnTo>
                    <a:pt x="265" y="595"/>
                  </a:lnTo>
                  <a:lnTo>
                    <a:pt x="263" y="595"/>
                  </a:lnTo>
                  <a:lnTo>
                    <a:pt x="256" y="597"/>
                  </a:lnTo>
                  <a:lnTo>
                    <a:pt x="260" y="597"/>
                  </a:lnTo>
                  <a:lnTo>
                    <a:pt x="260" y="601"/>
                  </a:lnTo>
                  <a:lnTo>
                    <a:pt x="250" y="603"/>
                  </a:lnTo>
                  <a:lnTo>
                    <a:pt x="255" y="605"/>
                  </a:lnTo>
                  <a:lnTo>
                    <a:pt x="251" y="607"/>
                  </a:lnTo>
                  <a:lnTo>
                    <a:pt x="250" y="613"/>
                  </a:lnTo>
                  <a:lnTo>
                    <a:pt x="246" y="615"/>
                  </a:lnTo>
                  <a:lnTo>
                    <a:pt x="248" y="617"/>
                  </a:lnTo>
                  <a:lnTo>
                    <a:pt x="248" y="621"/>
                  </a:lnTo>
                  <a:lnTo>
                    <a:pt x="251" y="619"/>
                  </a:lnTo>
                  <a:lnTo>
                    <a:pt x="258" y="619"/>
                  </a:lnTo>
                  <a:lnTo>
                    <a:pt x="265" y="625"/>
                  </a:lnTo>
                  <a:lnTo>
                    <a:pt x="268" y="631"/>
                  </a:lnTo>
                  <a:lnTo>
                    <a:pt x="266" y="631"/>
                  </a:lnTo>
                  <a:lnTo>
                    <a:pt x="268" y="631"/>
                  </a:lnTo>
                  <a:lnTo>
                    <a:pt x="265" y="631"/>
                  </a:lnTo>
                  <a:lnTo>
                    <a:pt x="263" y="637"/>
                  </a:lnTo>
                  <a:lnTo>
                    <a:pt x="260" y="643"/>
                  </a:lnTo>
                  <a:lnTo>
                    <a:pt x="253" y="641"/>
                  </a:lnTo>
                  <a:lnTo>
                    <a:pt x="251" y="645"/>
                  </a:lnTo>
                  <a:lnTo>
                    <a:pt x="251" y="647"/>
                  </a:lnTo>
                  <a:lnTo>
                    <a:pt x="246" y="647"/>
                  </a:lnTo>
                  <a:lnTo>
                    <a:pt x="250" y="654"/>
                  </a:lnTo>
                  <a:lnTo>
                    <a:pt x="240" y="656"/>
                  </a:lnTo>
                  <a:lnTo>
                    <a:pt x="246" y="658"/>
                  </a:lnTo>
                  <a:lnTo>
                    <a:pt x="243" y="660"/>
                  </a:lnTo>
                  <a:lnTo>
                    <a:pt x="245" y="662"/>
                  </a:lnTo>
                  <a:lnTo>
                    <a:pt x="243" y="662"/>
                  </a:lnTo>
                  <a:lnTo>
                    <a:pt x="241" y="662"/>
                  </a:lnTo>
                  <a:lnTo>
                    <a:pt x="243" y="664"/>
                  </a:lnTo>
                  <a:lnTo>
                    <a:pt x="240" y="664"/>
                  </a:lnTo>
                  <a:lnTo>
                    <a:pt x="240" y="668"/>
                  </a:lnTo>
                  <a:lnTo>
                    <a:pt x="236" y="660"/>
                  </a:lnTo>
                  <a:lnTo>
                    <a:pt x="236" y="666"/>
                  </a:lnTo>
                  <a:lnTo>
                    <a:pt x="233" y="664"/>
                  </a:lnTo>
                  <a:lnTo>
                    <a:pt x="235" y="668"/>
                  </a:lnTo>
                  <a:lnTo>
                    <a:pt x="235" y="670"/>
                  </a:lnTo>
                  <a:lnTo>
                    <a:pt x="233" y="666"/>
                  </a:lnTo>
                  <a:lnTo>
                    <a:pt x="229" y="670"/>
                  </a:lnTo>
                  <a:lnTo>
                    <a:pt x="223" y="668"/>
                  </a:lnTo>
                  <a:lnTo>
                    <a:pt x="221" y="670"/>
                  </a:lnTo>
                  <a:lnTo>
                    <a:pt x="221" y="676"/>
                  </a:lnTo>
                  <a:lnTo>
                    <a:pt x="216" y="676"/>
                  </a:lnTo>
                  <a:lnTo>
                    <a:pt x="214" y="680"/>
                  </a:lnTo>
                  <a:lnTo>
                    <a:pt x="208" y="678"/>
                  </a:lnTo>
                  <a:lnTo>
                    <a:pt x="208" y="680"/>
                  </a:lnTo>
                  <a:lnTo>
                    <a:pt x="209" y="684"/>
                  </a:lnTo>
                  <a:lnTo>
                    <a:pt x="204" y="684"/>
                  </a:lnTo>
                  <a:lnTo>
                    <a:pt x="203" y="688"/>
                  </a:lnTo>
                  <a:lnTo>
                    <a:pt x="198" y="686"/>
                  </a:lnTo>
                  <a:lnTo>
                    <a:pt x="198" y="688"/>
                  </a:lnTo>
                  <a:lnTo>
                    <a:pt x="194" y="688"/>
                  </a:lnTo>
                  <a:lnTo>
                    <a:pt x="196" y="692"/>
                  </a:lnTo>
                  <a:lnTo>
                    <a:pt x="193" y="690"/>
                  </a:lnTo>
                  <a:lnTo>
                    <a:pt x="184" y="696"/>
                  </a:lnTo>
                  <a:lnTo>
                    <a:pt x="182" y="698"/>
                  </a:lnTo>
                  <a:lnTo>
                    <a:pt x="189" y="700"/>
                  </a:lnTo>
                  <a:lnTo>
                    <a:pt x="186" y="700"/>
                  </a:lnTo>
                  <a:lnTo>
                    <a:pt x="186" y="704"/>
                  </a:lnTo>
                  <a:lnTo>
                    <a:pt x="188" y="704"/>
                  </a:lnTo>
                  <a:lnTo>
                    <a:pt x="188" y="706"/>
                  </a:lnTo>
                  <a:lnTo>
                    <a:pt x="184" y="706"/>
                  </a:lnTo>
                  <a:lnTo>
                    <a:pt x="184" y="710"/>
                  </a:lnTo>
                  <a:lnTo>
                    <a:pt x="179" y="710"/>
                  </a:lnTo>
                  <a:lnTo>
                    <a:pt x="181" y="712"/>
                  </a:lnTo>
                  <a:lnTo>
                    <a:pt x="175" y="708"/>
                  </a:lnTo>
                  <a:lnTo>
                    <a:pt x="174" y="717"/>
                  </a:lnTo>
                  <a:lnTo>
                    <a:pt x="172" y="712"/>
                  </a:lnTo>
                  <a:lnTo>
                    <a:pt x="172" y="715"/>
                  </a:lnTo>
                  <a:lnTo>
                    <a:pt x="167" y="719"/>
                  </a:lnTo>
                  <a:lnTo>
                    <a:pt x="165" y="717"/>
                  </a:lnTo>
                  <a:lnTo>
                    <a:pt x="165" y="719"/>
                  </a:lnTo>
                  <a:lnTo>
                    <a:pt x="164" y="721"/>
                  </a:lnTo>
                  <a:lnTo>
                    <a:pt x="159" y="715"/>
                  </a:lnTo>
                  <a:lnTo>
                    <a:pt x="160" y="719"/>
                  </a:lnTo>
                  <a:lnTo>
                    <a:pt x="155" y="721"/>
                  </a:lnTo>
                  <a:lnTo>
                    <a:pt x="157" y="724"/>
                  </a:lnTo>
                  <a:lnTo>
                    <a:pt x="157" y="727"/>
                  </a:lnTo>
                  <a:lnTo>
                    <a:pt x="152" y="727"/>
                  </a:lnTo>
                  <a:lnTo>
                    <a:pt x="150" y="723"/>
                  </a:lnTo>
                  <a:lnTo>
                    <a:pt x="142" y="727"/>
                  </a:lnTo>
                  <a:lnTo>
                    <a:pt x="140" y="729"/>
                  </a:lnTo>
                  <a:lnTo>
                    <a:pt x="149" y="729"/>
                  </a:lnTo>
                  <a:lnTo>
                    <a:pt x="145" y="733"/>
                  </a:lnTo>
                  <a:lnTo>
                    <a:pt x="140" y="729"/>
                  </a:lnTo>
                  <a:lnTo>
                    <a:pt x="140" y="733"/>
                  </a:lnTo>
                  <a:lnTo>
                    <a:pt x="134" y="731"/>
                  </a:lnTo>
                  <a:lnTo>
                    <a:pt x="127" y="739"/>
                  </a:lnTo>
                  <a:lnTo>
                    <a:pt x="130" y="741"/>
                  </a:lnTo>
                  <a:lnTo>
                    <a:pt x="128" y="739"/>
                  </a:lnTo>
                  <a:lnTo>
                    <a:pt x="132" y="737"/>
                  </a:lnTo>
                  <a:lnTo>
                    <a:pt x="137" y="741"/>
                  </a:lnTo>
                  <a:lnTo>
                    <a:pt x="132" y="743"/>
                  </a:lnTo>
                  <a:lnTo>
                    <a:pt x="134" y="745"/>
                  </a:lnTo>
                  <a:lnTo>
                    <a:pt x="140" y="743"/>
                  </a:lnTo>
                  <a:lnTo>
                    <a:pt x="134" y="747"/>
                  </a:lnTo>
                  <a:lnTo>
                    <a:pt x="132" y="745"/>
                  </a:lnTo>
                  <a:lnTo>
                    <a:pt x="132" y="751"/>
                  </a:lnTo>
                  <a:lnTo>
                    <a:pt x="130" y="749"/>
                  </a:lnTo>
                  <a:lnTo>
                    <a:pt x="130" y="753"/>
                  </a:lnTo>
                  <a:lnTo>
                    <a:pt x="127" y="751"/>
                  </a:lnTo>
                  <a:lnTo>
                    <a:pt x="128" y="751"/>
                  </a:lnTo>
                  <a:lnTo>
                    <a:pt x="127" y="751"/>
                  </a:lnTo>
                  <a:lnTo>
                    <a:pt x="127" y="747"/>
                  </a:lnTo>
                  <a:lnTo>
                    <a:pt x="130" y="743"/>
                  </a:lnTo>
                  <a:lnTo>
                    <a:pt x="127" y="743"/>
                  </a:lnTo>
                  <a:lnTo>
                    <a:pt x="128" y="745"/>
                  </a:lnTo>
                  <a:lnTo>
                    <a:pt x="125" y="747"/>
                  </a:lnTo>
                  <a:lnTo>
                    <a:pt x="125" y="745"/>
                  </a:lnTo>
                  <a:lnTo>
                    <a:pt x="125" y="749"/>
                  </a:lnTo>
                  <a:lnTo>
                    <a:pt x="122" y="751"/>
                  </a:lnTo>
                  <a:lnTo>
                    <a:pt x="125" y="751"/>
                  </a:lnTo>
                  <a:lnTo>
                    <a:pt x="123" y="753"/>
                  </a:lnTo>
                  <a:lnTo>
                    <a:pt x="120" y="751"/>
                  </a:lnTo>
                  <a:lnTo>
                    <a:pt x="117" y="755"/>
                  </a:lnTo>
                  <a:lnTo>
                    <a:pt x="107" y="755"/>
                  </a:lnTo>
                  <a:lnTo>
                    <a:pt x="105" y="759"/>
                  </a:lnTo>
                  <a:lnTo>
                    <a:pt x="103" y="753"/>
                  </a:lnTo>
                  <a:lnTo>
                    <a:pt x="102" y="761"/>
                  </a:lnTo>
                  <a:lnTo>
                    <a:pt x="100" y="765"/>
                  </a:lnTo>
                  <a:lnTo>
                    <a:pt x="98" y="767"/>
                  </a:lnTo>
                  <a:lnTo>
                    <a:pt x="95" y="767"/>
                  </a:lnTo>
                  <a:lnTo>
                    <a:pt x="100" y="765"/>
                  </a:lnTo>
                  <a:lnTo>
                    <a:pt x="98" y="763"/>
                  </a:lnTo>
                  <a:lnTo>
                    <a:pt x="100" y="763"/>
                  </a:lnTo>
                  <a:lnTo>
                    <a:pt x="98" y="759"/>
                  </a:lnTo>
                  <a:lnTo>
                    <a:pt x="100" y="755"/>
                  </a:lnTo>
                  <a:lnTo>
                    <a:pt x="95" y="753"/>
                  </a:lnTo>
                  <a:lnTo>
                    <a:pt x="95" y="757"/>
                  </a:lnTo>
                  <a:lnTo>
                    <a:pt x="90" y="755"/>
                  </a:lnTo>
                  <a:lnTo>
                    <a:pt x="88" y="761"/>
                  </a:lnTo>
                  <a:lnTo>
                    <a:pt x="87" y="757"/>
                  </a:lnTo>
                  <a:lnTo>
                    <a:pt x="87" y="761"/>
                  </a:lnTo>
                  <a:lnTo>
                    <a:pt x="80" y="761"/>
                  </a:lnTo>
                  <a:lnTo>
                    <a:pt x="81" y="763"/>
                  </a:lnTo>
                  <a:lnTo>
                    <a:pt x="76" y="769"/>
                  </a:lnTo>
                  <a:lnTo>
                    <a:pt x="74" y="761"/>
                  </a:lnTo>
                  <a:lnTo>
                    <a:pt x="69" y="763"/>
                  </a:lnTo>
                  <a:lnTo>
                    <a:pt x="73" y="767"/>
                  </a:lnTo>
                  <a:lnTo>
                    <a:pt x="71" y="767"/>
                  </a:lnTo>
                  <a:lnTo>
                    <a:pt x="68" y="767"/>
                  </a:lnTo>
                  <a:lnTo>
                    <a:pt x="66" y="765"/>
                  </a:lnTo>
                  <a:lnTo>
                    <a:pt x="56" y="771"/>
                  </a:lnTo>
                  <a:lnTo>
                    <a:pt x="51" y="769"/>
                  </a:lnTo>
                  <a:lnTo>
                    <a:pt x="53" y="763"/>
                  </a:lnTo>
                  <a:lnTo>
                    <a:pt x="56" y="759"/>
                  </a:lnTo>
                  <a:lnTo>
                    <a:pt x="61" y="761"/>
                  </a:lnTo>
                  <a:lnTo>
                    <a:pt x="51" y="755"/>
                  </a:lnTo>
                  <a:lnTo>
                    <a:pt x="48" y="761"/>
                  </a:lnTo>
                  <a:lnTo>
                    <a:pt x="48" y="765"/>
                  </a:lnTo>
                  <a:lnTo>
                    <a:pt x="41" y="773"/>
                  </a:lnTo>
                  <a:lnTo>
                    <a:pt x="38" y="771"/>
                  </a:lnTo>
                  <a:lnTo>
                    <a:pt x="38" y="780"/>
                  </a:lnTo>
                  <a:lnTo>
                    <a:pt x="34" y="780"/>
                  </a:lnTo>
                  <a:lnTo>
                    <a:pt x="34" y="777"/>
                  </a:lnTo>
                  <a:lnTo>
                    <a:pt x="34" y="775"/>
                  </a:lnTo>
                  <a:lnTo>
                    <a:pt x="33" y="775"/>
                  </a:lnTo>
                  <a:lnTo>
                    <a:pt x="31" y="780"/>
                  </a:lnTo>
                  <a:lnTo>
                    <a:pt x="26" y="780"/>
                  </a:lnTo>
                  <a:lnTo>
                    <a:pt x="24" y="773"/>
                  </a:lnTo>
                  <a:lnTo>
                    <a:pt x="27" y="775"/>
                  </a:lnTo>
                  <a:lnTo>
                    <a:pt x="24" y="767"/>
                  </a:lnTo>
                  <a:lnTo>
                    <a:pt x="24" y="765"/>
                  </a:lnTo>
                  <a:lnTo>
                    <a:pt x="22" y="765"/>
                  </a:lnTo>
                  <a:lnTo>
                    <a:pt x="20" y="767"/>
                  </a:lnTo>
                  <a:lnTo>
                    <a:pt x="22" y="771"/>
                  </a:lnTo>
                  <a:lnTo>
                    <a:pt x="20" y="775"/>
                  </a:lnTo>
                  <a:lnTo>
                    <a:pt x="22" y="782"/>
                  </a:lnTo>
                  <a:lnTo>
                    <a:pt x="20" y="775"/>
                  </a:lnTo>
                  <a:lnTo>
                    <a:pt x="17" y="782"/>
                  </a:lnTo>
                  <a:lnTo>
                    <a:pt x="14" y="782"/>
                  </a:lnTo>
                  <a:lnTo>
                    <a:pt x="12" y="777"/>
                  </a:lnTo>
                  <a:lnTo>
                    <a:pt x="14" y="777"/>
                  </a:lnTo>
                  <a:lnTo>
                    <a:pt x="9" y="769"/>
                  </a:lnTo>
                  <a:lnTo>
                    <a:pt x="7" y="769"/>
                  </a:lnTo>
                  <a:lnTo>
                    <a:pt x="5" y="775"/>
                  </a:lnTo>
                  <a:lnTo>
                    <a:pt x="10" y="780"/>
                  </a:lnTo>
                  <a:lnTo>
                    <a:pt x="2" y="784"/>
                  </a:lnTo>
                  <a:lnTo>
                    <a:pt x="0" y="782"/>
                  </a:lnTo>
                  <a:lnTo>
                    <a:pt x="4" y="780"/>
                  </a:lnTo>
                  <a:lnTo>
                    <a:pt x="2" y="780"/>
                  </a:lnTo>
                  <a:lnTo>
                    <a:pt x="4" y="777"/>
                  </a:lnTo>
                  <a:lnTo>
                    <a:pt x="5" y="777"/>
                  </a:lnTo>
                  <a:lnTo>
                    <a:pt x="4" y="769"/>
                  </a:lnTo>
                  <a:lnTo>
                    <a:pt x="12" y="765"/>
                  </a:lnTo>
                  <a:lnTo>
                    <a:pt x="12" y="767"/>
                  </a:lnTo>
                  <a:lnTo>
                    <a:pt x="15" y="769"/>
                  </a:lnTo>
                  <a:lnTo>
                    <a:pt x="17" y="767"/>
                  </a:lnTo>
                  <a:lnTo>
                    <a:pt x="17" y="765"/>
                  </a:lnTo>
                  <a:lnTo>
                    <a:pt x="27" y="761"/>
                  </a:lnTo>
                  <a:lnTo>
                    <a:pt x="27" y="759"/>
                  </a:lnTo>
                  <a:lnTo>
                    <a:pt x="26" y="759"/>
                  </a:lnTo>
                  <a:lnTo>
                    <a:pt x="49" y="741"/>
                  </a:lnTo>
                  <a:lnTo>
                    <a:pt x="64" y="739"/>
                  </a:lnTo>
                  <a:lnTo>
                    <a:pt x="59" y="741"/>
                  </a:lnTo>
                  <a:lnTo>
                    <a:pt x="63" y="741"/>
                  </a:lnTo>
                  <a:lnTo>
                    <a:pt x="71" y="741"/>
                  </a:lnTo>
                  <a:lnTo>
                    <a:pt x="71" y="745"/>
                  </a:lnTo>
                  <a:lnTo>
                    <a:pt x="66" y="745"/>
                  </a:lnTo>
                  <a:lnTo>
                    <a:pt x="68" y="747"/>
                  </a:lnTo>
                  <a:lnTo>
                    <a:pt x="68" y="749"/>
                  </a:lnTo>
                  <a:lnTo>
                    <a:pt x="71" y="755"/>
                  </a:lnTo>
                  <a:lnTo>
                    <a:pt x="74" y="755"/>
                  </a:lnTo>
                  <a:lnTo>
                    <a:pt x="73" y="753"/>
                  </a:lnTo>
                  <a:lnTo>
                    <a:pt x="73" y="747"/>
                  </a:lnTo>
                  <a:lnTo>
                    <a:pt x="80" y="749"/>
                  </a:lnTo>
                  <a:lnTo>
                    <a:pt x="80" y="753"/>
                  </a:lnTo>
                  <a:lnTo>
                    <a:pt x="85" y="755"/>
                  </a:lnTo>
                  <a:lnTo>
                    <a:pt x="83" y="751"/>
                  </a:lnTo>
                  <a:lnTo>
                    <a:pt x="87" y="751"/>
                  </a:lnTo>
                  <a:lnTo>
                    <a:pt x="78" y="747"/>
                  </a:lnTo>
                  <a:lnTo>
                    <a:pt x="87" y="731"/>
                  </a:lnTo>
                  <a:lnTo>
                    <a:pt x="100" y="721"/>
                  </a:lnTo>
                  <a:lnTo>
                    <a:pt x="117" y="715"/>
                  </a:lnTo>
                  <a:lnTo>
                    <a:pt x="115" y="715"/>
                  </a:lnTo>
                  <a:lnTo>
                    <a:pt x="117" y="715"/>
                  </a:lnTo>
                  <a:lnTo>
                    <a:pt x="125" y="706"/>
                  </a:lnTo>
                  <a:lnTo>
                    <a:pt x="122" y="712"/>
                  </a:lnTo>
                  <a:lnTo>
                    <a:pt x="123" y="708"/>
                  </a:lnTo>
                  <a:lnTo>
                    <a:pt x="127" y="712"/>
                  </a:lnTo>
                  <a:lnTo>
                    <a:pt x="130" y="715"/>
                  </a:lnTo>
                  <a:lnTo>
                    <a:pt x="130" y="704"/>
                  </a:lnTo>
                  <a:lnTo>
                    <a:pt x="132" y="700"/>
                  </a:lnTo>
                  <a:lnTo>
                    <a:pt x="142" y="688"/>
                  </a:lnTo>
                  <a:lnTo>
                    <a:pt x="149" y="688"/>
                  </a:lnTo>
                  <a:lnTo>
                    <a:pt x="152" y="682"/>
                  </a:lnTo>
                  <a:lnTo>
                    <a:pt x="159" y="680"/>
                  </a:lnTo>
                  <a:lnTo>
                    <a:pt x="159" y="684"/>
                  </a:lnTo>
                  <a:lnTo>
                    <a:pt x="164" y="684"/>
                  </a:lnTo>
                  <a:lnTo>
                    <a:pt x="165" y="682"/>
                  </a:lnTo>
                  <a:lnTo>
                    <a:pt x="164" y="680"/>
                  </a:lnTo>
                  <a:lnTo>
                    <a:pt x="164" y="684"/>
                  </a:lnTo>
                  <a:lnTo>
                    <a:pt x="160" y="684"/>
                  </a:lnTo>
                  <a:lnTo>
                    <a:pt x="160" y="676"/>
                  </a:lnTo>
                  <a:lnTo>
                    <a:pt x="157" y="676"/>
                  </a:lnTo>
                  <a:lnTo>
                    <a:pt x="164" y="654"/>
                  </a:lnTo>
                  <a:lnTo>
                    <a:pt x="169" y="650"/>
                  </a:lnTo>
                  <a:lnTo>
                    <a:pt x="174" y="652"/>
                  </a:lnTo>
                  <a:lnTo>
                    <a:pt x="170" y="647"/>
                  </a:lnTo>
                  <a:lnTo>
                    <a:pt x="167" y="647"/>
                  </a:lnTo>
                  <a:lnTo>
                    <a:pt x="165" y="643"/>
                  </a:lnTo>
                  <a:lnTo>
                    <a:pt x="167" y="640"/>
                  </a:lnTo>
                  <a:lnTo>
                    <a:pt x="174" y="629"/>
                  </a:lnTo>
                  <a:lnTo>
                    <a:pt x="175" y="629"/>
                  </a:lnTo>
                  <a:lnTo>
                    <a:pt x="182" y="625"/>
                  </a:lnTo>
                  <a:lnTo>
                    <a:pt x="181" y="623"/>
                  </a:lnTo>
                  <a:lnTo>
                    <a:pt x="184" y="617"/>
                  </a:lnTo>
                  <a:lnTo>
                    <a:pt x="186" y="611"/>
                  </a:lnTo>
                  <a:lnTo>
                    <a:pt x="189" y="605"/>
                  </a:lnTo>
                  <a:lnTo>
                    <a:pt x="188" y="607"/>
                  </a:lnTo>
                  <a:lnTo>
                    <a:pt x="186" y="611"/>
                  </a:lnTo>
                  <a:lnTo>
                    <a:pt x="181" y="617"/>
                  </a:lnTo>
                  <a:lnTo>
                    <a:pt x="179" y="617"/>
                  </a:lnTo>
                  <a:lnTo>
                    <a:pt x="152" y="627"/>
                  </a:lnTo>
                  <a:lnTo>
                    <a:pt x="150" y="623"/>
                  </a:lnTo>
                  <a:lnTo>
                    <a:pt x="150" y="617"/>
                  </a:lnTo>
                  <a:lnTo>
                    <a:pt x="147" y="615"/>
                  </a:lnTo>
                  <a:lnTo>
                    <a:pt x="149" y="609"/>
                  </a:lnTo>
                  <a:lnTo>
                    <a:pt x="150" y="607"/>
                  </a:lnTo>
                  <a:lnTo>
                    <a:pt x="149" y="605"/>
                  </a:lnTo>
                  <a:lnTo>
                    <a:pt x="155" y="607"/>
                  </a:lnTo>
                  <a:lnTo>
                    <a:pt x="159" y="613"/>
                  </a:lnTo>
                  <a:lnTo>
                    <a:pt x="160" y="613"/>
                  </a:lnTo>
                  <a:lnTo>
                    <a:pt x="157" y="605"/>
                  </a:lnTo>
                  <a:lnTo>
                    <a:pt x="150" y="603"/>
                  </a:lnTo>
                  <a:lnTo>
                    <a:pt x="149" y="595"/>
                  </a:lnTo>
                  <a:lnTo>
                    <a:pt x="150" y="603"/>
                  </a:lnTo>
                  <a:lnTo>
                    <a:pt x="144" y="611"/>
                  </a:lnTo>
                  <a:lnTo>
                    <a:pt x="142" y="607"/>
                  </a:lnTo>
                  <a:lnTo>
                    <a:pt x="144" y="605"/>
                  </a:lnTo>
                  <a:lnTo>
                    <a:pt x="140" y="605"/>
                  </a:lnTo>
                  <a:lnTo>
                    <a:pt x="142" y="607"/>
                  </a:lnTo>
                  <a:lnTo>
                    <a:pt x="140" y="615"/>
                  </a:lnTo>
                  <a:lnTo>
                    <a:pt x="139" y="617"/>
                  </a:lnTo>
                  <a:lnTo>
                    <a:pt x="140" y="613"/>
                  </a:lnTo>
                  <a:lnTo>
                    <a:pt x="139" y="613"/>
                  </a:lnTo>
                  <a:lnTo>
                    <a:pt x="139" y="615"/>
                  </a:lnTo>
                  <a:lnTo>
                    <a:pt x="140" y="629"/>
                  </a:lnTo>
                  <a:lnTo>
                    <a:pt x="137" y="633"/>
                  </a:lnTo>
                  <a:lnTo>
                    <a:pt x="132" y="631"/>
                  </a:lnTo>
                  <a:lnTo>
                    <a:pt x="125" y="611"/>
                  </a:lnTo>
                  <a:lnTo>
                    <a:pt x="122" y="609"/>
                  </a:lnTo>
                  <a:lnTo>
                    <a:pt x="122" y="603"/>
                  </a:lnTo>
                  <a:lnTo>
                    <a:pt x="120" y="603"/>
                  </a:lnTo>
                  <a:lnTo>
                    <a:pt x="118" y="607"/>
                  </a:lnTo>
                  <a:lnTo>
                    <a:pt x="113" y="609"/>
                  </a:lnTo>
                  <a:lnTo>
                    <a:pt x="113" y="605"/>
                  </a:lnTo>
                  <a:lnTo>
                    <a:pt x="108" y="601"/>
                  </a:lnTo>
                  <a:lnTo>
                    <a:pt x="107" y="599"/>
                  </a:lnTo>
                  <a:lnTo>
                    <a:pt x="108" y="599"/>
                  </a:lnTo>
                  <a:lnTo>
                    <a:pt x="108" y="593"/>
                  </a:lnTo>
                  <a:lnTo>
                    <a:pt x="95" y="601"/>
                  </a:lnTo>
                  <a:lnTo>
                    <a:pt x="93" y="599"/>
                  </a:lnTo>
                  <a:lnTo>
                    <a:pt x="85" y="601"/>
                  </a:lnTo>
                  <a:lnTo>
                    <a:pt x="83" y="603"/>
                  </a:lnTo>
                  <a:lnTo>
                    <a:pt x="81" y="603"/>
                  </a:lnTo>
                  <a:close/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408">
              <a:extLst>
                <a:ext uri="{FF2B5EF4-FFF2-40B4-BE49-F238E27FC236}">
                  <a16:creationId xmlns:a16="http://schemas.microsoft.com/office/drawing/2014/main" id="{311EAFD4-AC92-4E87-901E-7DFF4031C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" y="3341"/>
              <a:ext cx="211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Alaska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409">
              <a:extLst>
                <a:ext uri="{FF2B5EF4-FFF2-40B4-BE49-F238E27FC236}">
                  <a16:creationId xmlns:a16="http://schemas.microsoft.com/office/drawing/2014/main" id="{275F4D31-38B4-4B34-8B1F-468888C60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" y="2965"/>
              <a:ext cx="174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Texas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410">
              <a:extLst>
                <a:ext uri="{FF2B5EF4-FFF2-40B4-BE49-F238E27FC236}">
                  <a16:creationId xmlns:a16="http://schemas.microsoft.com/office/drawing/2014/main" id="{9300D279-D6D9-479A-98DE-3E3E65071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4" y="1862"/>
              <a:ext cx="156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Utah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411">
              <a:extLst>
                <a:ext uri="{FF2B5EF4-FFF2-40B4-BE49-F238E27FC236}">
                  <a16:creationId xmlns:a16="http://schemas.microsoft.com/office/drawing/2014/main" id="{5E0D30A5-1360-4563-B519-BFDBF27E5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952"/>
              <a:ext cx="261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Montana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412">
              <a:extLst>
                <a:ext uri="{FF2B5EF4-FFF2-40B4-BE49-F238E27FC236}">
                  <a16:creationId xmlns:a16="http://schemas.microsoft.com/office/drawing/2014/main" id="{D2993F8A-3E25-4033-B32B-CE95A2D8E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3" y="1986"/>
              <a:ext cx="285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California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413">
              <a:extLst>
                <a:ext uri="{FF2B5EF4-FFF2-40B4-BE49-F238E27FC236}">
                  <a16:creationId xmlns:a16="http://schemas.microsoft.com/office/drawing/2014/main" id="{67B40703-5BF8-4466-902B-0DFEBCA1F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" y="2451"/>
              <a:ext cx="230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Arizona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414">
              <a:extLst>
                <a:ext uri="{FF2B5EF4-FFF2-40B4-BE49-F238E27FC236}">
                  <a16:creationId xmlns:a16="http://schemas.microsoft.com/office/drawing/2014/main" id="{A85A5F0F-1669-4F8F-A617-0154703D4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" y="1233"/>
              <a:ext cx="180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Idaho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415">
              <a:extLst>
                <a:ext uri="{FF2B5EF4-FFF2-40B4-BE49-F238E27FC236}">
                  <a16:creationId xmlns:a16="http://schemas.microsoft.com/office/drawing/2014/main" id="{2F0893B0-CE17-4D91-B753-CB8D3E8CD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" y="1717"/>
              <a:ext cx="23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Nevada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416">
              <a:extLst>
                <a:ext uri="{FF2B5EF4-FFF2-40B4-BE49-F238E27FC236}">
                  <a16:creationId xmlns:a16="http://schemas.microsoft.com/office/drawing/2014/main" id="{767417E8-05A6-4398-A1DE-9658F55B2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" y="1104"/>
              <a:ext cx="23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Oregon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417">
              <a:extLst>
                <a:ext uri="{FF2B5EF4-FFF2-40B4-BE49-F238E27FC236}">
                  <a16:creationId xmlns:a16="http://schemas.microsoft.com/office/drawing/2014/main" id="{C3EB86F9-9B51-4608-B6B2-3642B8ED6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1608"/>
              <a:ext cx="155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Iowa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419">
              <a:extLst>
                <a:ext uri="{FF2B5EF4-FFF2-40B4-BE49-F238E27FC236}">
                  <a16:creationId xmlns:a16="http://schemas.microsoft.com/office/drawing/2014/main" id="{A077B213-E1CB-4DB4-ACAC-F98473025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2067"/>
              <a:ext cx="23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Kansas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418">
              <a:extLst>
                <a:ext uri="{FF2B5EF4-FFF2-40B4-BE49-F238E27FC236}">
                  <a16:creationId xmlns:a16="http://schemas.microsoft.com/office/drawing/2014/main" id="{0ABBDC6A-9491-49EA-9600-6E2AD6B94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7" y="1960"/>
              <a:ext cx="25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Colorado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420">
              <a:extLst>
                <a:ext uri="{FF2B5EF4-FFF2-40B4-BE49-F238E27FC236}">
                  <a16:creationId xmlns:a16="http://schemas.microsoft.com/office/drawing/2014/main" id="{FC2C2BE1-FC4C-4AD4-938A-4F4B1F2F5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1448"/>
              <a:ext cx="27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Wyoming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421">
              <a:extLst>
                <a:ext uri="{FF2B5EF4-FFF2-40B4-BE49-F238E27FC236}">
                  <a16:creationId xmlns:a16="http://schemas.microsoft.com/office/drawing/2014/main" id="{BFF472BE-31A6-4F80-B009-598C7D942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3" y="2504"/>
              <a:ext cx="361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New Mexico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422">
              <a:extLst>
                <a:ext uri="{FF2B5EF4-FFF2-40B4-BE49-F238E27FC236}">
                  <a16:creationId xmlns:a16="http://schemas.microsoft.com/office/drawing/2014/main" id="{4367A7F1-73CC-4CEA-A386-69C42191E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087"/>
              <a:ext cx="25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Missouri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423">
              <a:extLst>
                <a:ext uri="{FF2B5EF4-FFF2-40B4-BE49-F238E27FC236}">
                  <a16:creationId xmlns:a16="http://schemas.microsoft.com/office/drawing/2014/main" id="{7BCA2207-E9F7-4A3C-8DC8-C83616D05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6" y="1078"/>
              <a:ext cx="311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Minnesota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424">
              <a:extLst>
                <a:ext uri="{FF2B5EF4-FFF2-40B4-BE49-F238E27FC236}">
                  <a16:creationId xmlns:a16="http://schemas.microsoft.com/office/drawing/2014/main" id="{AA62CEDD-4272-4814-A801-791F1227D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" y="1700"/>
              <a:ext cx="286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Nebraska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425">
              <a:extLst>
                <a:ext uri="{FF2B5EF4-FFF2-40B4-BE49-F238E27FC236}">
                  <a16:creationId xmlns:a16="http://schemas.microsoft.com/office/drawing/2014/main" id="{8B37B6DC-FB80-41D5-BD4C-61337C552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0" y="2429"/>
              <a:ext cx="304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Oklahoma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426">
              <a:extLst>
                <a:ext uri="{FF2B5EF4-FFF2-40B4-BE49-F238E27FC236}">
                  <a16:creationId xmlns:a16="http://schemas.microsoft.com/office/drawing/2014/main" id="{9CB4ADB1-5133-4B19-B35F-A790EC044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2" y="1339"/>
              <a:ext cx="39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South Dakota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427">
              <a:extLst>
                <a:ext uri="{FF2B5EF4-FFF2-40B4-BE49-F238E27FC236}">
                  <a16:creationId xmlns:a16="http://schemas.microsoft.com/office/drawing/2014/main" id="{327EB4BF-B7D3-49B5-B7F6-F15473554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759"/>
              <a:ext cx="34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Washington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428">
              <a:extLst>
                <a:ext uri="{FF2B5EF4-FFF2-40B4-BE49-F238E27FC236}">
                  <a16:creationId xmlns:a16="http://schemas.microsoft.com/office/drawing/2014/main" id="{69032D7D-DD9B-4278-A437-F6C6E3EA4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468"/>
              <a:ext cx="27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Arkansas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429">
              <a:extLst>
                <a:ext uri="{FF2B5EF4-FFF2-40B4-BE49-F238E27FC236}">
                  <a16:creationId xmlns:a16="http://schemas.microsoft.com/office/drawing/2014/main" id="{70972A4D-3EA4-441F-AE7B-876563995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5" y="976"/>
              <a:ext cx="354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North Dakota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430">
              <a:extLst>
                <a:ext uri="{FF2B5EF4-FFF2-40B4-BE49-F238E27FC236}">
                  <a16:creationId xmlns:a16="http://schemas.microsoft.com/office/drawing/2014/main" id="{07562EFC-A068-4799-9A57-2F7601AD5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7" y="3031"/>
              <a:ext cx="286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Louisiana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431">
              <a:extLst>
                <a:ext uri="{FF2B5EF4-FFF2-40B4-BE49-F238E27FC236}">
                  <a16:creationId xmlns:a16="http://schemas.microsoft.com/office/drawing/2014/main" id="{36AD49F5-6D52-4E36-AF63-3C6A3766D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" y="2808"/>
              <a:ext cx="211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Hawaii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432">
              <a:extLst>
                <a:ext uri="{FF2B5EF4-FFF2-40B4-BE49-F238E27FC236}">
                  <a16:creationId xmlns:a16="http://schemas.microsoft.com/office/drawing/2014/main" id="{1E80CACA-0B59-4D71-9067-D8B100C65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" y="1835"/>
              <a:ext cx="19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Illinois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433">
              <a:extLst>
                <a:ext uri="{FF2B5EF4-FFF2-40B4-BE49-F238E27FC236}">
                  <a16:creationId xmlns:a16="http://schemas.microsoft.com/office/drawing/2014/main" id="{51B29587-FA2E-4B83-B894-1753997B9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9" y="1771"/>
              <a:ext cx="155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Ohio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434">
              <a:extLst>
                <a:ext uri="{FF2B5EF4-FFF2-40B4-BE49-F238E27FC236}">
                  <a16:creationId xmlns:a16="http://schemas.microsoft.com/office/drawing/2014/main" id="{C732EB3E-5875-4C4A-A123-01A4AA913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" y="3207"/>
              <a:ext cx="18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Florida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435">
              <a:extLst>
                <a:ext uri="{FF2B5EF4-FFF2-40B4-BE49-F238E27FC236}">
                  <a16:creationId xmlns:a16="http://schemas.microsoft.com/office/drawing/2014/main" id="{28D7FC9E-7F36-44CD-AC5A-68378C7D0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2732"/>
              <a:ext cx="224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Georgia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436">
              <a:extLst>
                <a:ext uri="{FF2B5EF4-FFF2-40B4-BE49-F238E27FC236}">
                  <a16:creationId xmlns:a16="http://schemas.microsoft.com/office/drawing/2014/main" id="{0F3EC267-ACFC-41EB-A2AC-BCEC53010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" y="2739"/>
              <a:ext cx="267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Alabama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438">
              <a:extLst>
                <a:ext uri="{FF2B5EF4-FFF2-40B4-BE49-F238E27FC236}">
                  <a16:creationId xmlns:a16="http://schemas.microsoft.com/office/drawing/2014/main" id="{FC1ACDF7-42CE-4584-80AE-F55206570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4" y="1399"/>
              <a:ext cx="5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39">
              <a:extLst>
                <a:ext uri="{FF2B5EF4-FFF2-40B4-BE49-F238E27FC236}">
                  <a16:creationId xmlns:a16="http://schemas.microsoft.com/office/drawing/2014/main" id="{9A54D2F9-391F-40A7-B489-0764AA67D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" y="2039"/>
              <a:ext cx="230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Virginia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40">
              <a:extLst>
                <a:ext uri="{FF2B5EF4-FFF2-40B4-BE49-F238E27FC236}">
                  <a16:creationId xmlns:a16="http://schemas.microsoft.com/office/drawing/2014/main" id="{F7D4949C-902E-43F8-AA39-8A9F164C0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3" y="1818"/>
              <a:ext cx="224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Indiana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41">
              <a:extLst>
                <a:ext uri="{FF2B5EF4-FFF2-40B4-BE49-F238E27FC236}">
                  <a16:creationId xmlns:a16="http://schemas.microsoft.com/office/drawing/2014/main" id="{50C7782B-9ACE-48CD-8CFC-E3F2DCCFF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6" y="1421"/>
              <a:ext cx="27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Michigan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42">
              <a:extLst>
                <a:ext uri="{FF2B5EF4-FFF2-40B4-BE49-F238E27FC236}">
                  <a16:creationId xmlns:a16="http://schemas.microsoft.com/office/drawing/2014/main" id="{FC8BF24E-E4C6-4FE1-A4AB-86F358AF2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6" y="2741"/>
              <a:ext cx="217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Mississippi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43">
              <a:extLst>
                <a:ext uri="{FF2B5EF4-FFF2-40B4-BE49-F238E27FC236}">
                  <a16:creationId xmlns:a16="http://schemas.microsoft.com/office/drawing/2014/main" id="{64B462D5-03FD-4EB9-948D-EF74ECBE1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2129"/>
              <a:ext cx="27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Kentucky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4">
              <a:extLst>
                <a:ext uri="{FF2B5EF4-FFF2-40B4-BE49-F238E27FC236}">
                  <a16:creationId xmlns:a16="http://schemas.microsoft.com/office/drawing/2014/main" id="{01F6967E-50C3-4F74-AC9C-0780A490C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0" y="2336"/>
              <a:ext cx="330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Tennessee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45">
              <a:extLst>
                <a:ext uri="{FF2B5EF4-FFF2-40B4-BE49-F238E27FC236}">
                  <a16:creationId xmlns:a16="http://schemas.microsoft.com/office/drawing/2014/main" id="{008DB029-D62F-4438-98A1-075E87929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4" y="1627"/>
              <a:ext cx="39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Pennsylvania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6">
              <a:extLst>
                <a:ext uri="{FF2B5EF4-FFF2-40B4-BE49-F238E27FC236}">
                  <a16:creationId xmlns:a16="http://schemas.microsoft.com/office/drawing/2014/main" id="{952DA453-F472-44EB-9138-96D855897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" y="2255"/>
              <a:ext cx="14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North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47">
              <a:extLst>
                <a:ext uri="{FF2B5EF4-FFF2-40B4-BE49-F238E27FC236}">
                  <a16:creationId xmlns:a16="http://schemas.microsoft.com/office/drawing/2014/main" id="{8DF1AEF9-5778-4537-8C25-41B178DBA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22"/>
              <a:ext cx="2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Carolina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48">
              <a:extLst>
                <a:ext uri="{FF2B5EF4-FFF2-40B4-BE49-F238E27FC236}">
                  <a16:creationId xmlns:a16="http://schemas.microsoft.com/office/drawing/2014/main" id="{CCC578DA-96E0-4BB8-82DE-AE6049B9D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" y="2467"/>
              <a:ext cx="1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South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49">
              <a:extLst>
                <a:ext uri="{FF2B5EF4-FFF2-40B4-BE49-F238E27FC236}">
                  <a16:creationId xmlns:a16="http://schemas.microsoft.com/office/drawing/2014/main" id="{A3871154-09D9-4CA3-BB5E-1C9E20E35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7" y="2534"/>
              <a:ext cx="2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Carolina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50">
              <a:extLst>
                <a:ext uri="{FF2B5EF4-FFF2-40B4-BE49-F238E27FC236}">
                  <a16:creationId xmlns:a16="http://schemas.microsoft.com/office/drawing/2014/main" id="{4F9B2321-B45D-47CC-BD2A-695C75526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1918"/>
              <a:ext cx="14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51">
              <a:extLst>
                <a:ext uri="{FF2B5EF4-FFF2-40B4-BE49-F238E27FC236}">
                  <a16:creationId xmlns:a16="http://schemas.microsoft.com/office/drawing/2014/main" id="{941B6B7F-32CD-47CC-8ED8-DCC14D4D3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" y="1980"/>
              <a:ext cx="19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Virginia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452">
              <a:extLst>
                <a:ext uri="{FF2B5EF4-FFF2-40B4-BE49-F238E27FC236}">
                  <a16:creationId xmlns:a16="http://schemas.microsoft.com/office/drawing/2014/main" id="{1C2EFD02-1468-4837-9B0C-EADA6D56E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1689"/>
              <a:ext cx="34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New Jersey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453">
              <a:extLst>
                <a:ext uri="{FF2B5EF4-FFF2-40B4-BE49-F238E27FC236}">
                  <a16:creationId xmlns:a16="http://schemas.microsoft.com/office/drawing/2014/main" id="{41522A48-F0CE-45F1-BE33-5D1B4E58D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3" y="885"/>
              <a:ext cx="193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Maine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454">
              <a:extLst>
                <a:ext uri="{FF2B5EF4-FFF2-40B4-BE49-F238E27FC236}">
                  <a16:creationId xmlns:a16="http://schemas.microsoft.com/office/drawing/2014/main" id="{2F039FCB-FD48-4130-B576-FE2660FA6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7" y="1353"/>
              <a:ext cx="29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New York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455">
              <a:extLst>
                <a:ext uri="{FF2B5EF4-FFF2-40B4-BE49-F238E27FC236}">
                  <a16:creationId xmlns:a16="http://schemas.microsoft.com/office/drawing/2014/main" id="{D5AA64BD-424D-4B3E-93AC-53269D4C3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1" y="963"/>
              <a:ext cx="255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Vermont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456">
              <a:extLst>
                <a:ext uri="{FF2B5EF4-FFF2-40B4-BE49-F238E27FC236}">
                  <a16:creationId xmlns:a16="http://schemas.microsoft.com/office/drawing/2014/main" id="{883FE388-C190-4D0A-B893-63B8BC851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23"/>
              <a:ext cx="25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Maryland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457">
              <a:extLst>
                <a:ext uri="{FF2B5EF4-FFF2-40B4-BE49-F238E27FC236}">
                  <a16:creationId xmlns:a16="http://schemas.microsoft.com/office/drawing/2014/main" id="{8A3B1646-2D74-4882-AEBD-BB9E2FE8B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7" y="1211"/>
              <a:ext cx="46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New Hampshire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458">
              <a:extLst>
                <a:ext uri="{FF2B5EF4-FFF2-40B4-BE49-F238E27FC236}">
                  <a16:creationId xmlns:a16="http://schemas.microsoft.com/office/drawing/2014/main" id="{1DAA616F-CBE6-46B8-8B3C-E70767641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0" y="1565"/>
              <a:ext cx="34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Connecticut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459">
              <a:extLst>
                <a:ext uri="{FF2B5EF4-FFF2-40B4-BE49-F238E27FC236}">
                  <a16:creationId xmlns:a16="http://schemas.microsoft.com/office/drawing/2014/main" id="{68F447B6-5CB1-48C3-94C5-357CD1395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1" y="1791"/>
              <a:ext cx="26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Delaware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460">
              <a:extLst>
                <a:ext uri="{FF2B5EF4-FFF2-40B4-BE49-F238E27FC236}">
                  <a16:creationId xmlns:a16="http://schemas.microsoft.com/office/drawing/2014/main" id="{61D84B87-4BF4-4942-8768-126DA5128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9" y="1359"/>
              <a:ext cx="435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Massachusetts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461">
              <a:extLst>
                <a:ext uri="{FF2B5EF4-FFF2-40B4-BE49-F238E27FC236}">
                  <a16:creationId xmlns:a16="http://schemas.microsoft.com/office/drawing/2014/main" id="{BCAEE0D1-0174-4B23-B622-C8215A2B6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3" y="1452"/>
              <a:ext cx="354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Rhode Island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Freeform 462">
              <a:extLst>
                <a:ext uri="{FF2B5EF4-FFF2-40B4-BE49-F238E27FC236}">
                  <a16:creationId xmlns:a16="http://schemas.microsoft.com/office/drawing/2014/main" id="{4E630F59-251C-4E75-BD84-7D1F9CB38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6" y="3835"/>
              <a:ext cx="162" cy="53"/>
            </a:xfrm>
            <a:custGeom>
              <a:avLst/>
              <a:gdLst>
                <a:gd name="T0" fmla="*/ 133 w 162"/>
                <a:gd name="T1" fmla="*/ 46 h 53"/>
                <a:gd name="T2" fmla="*/ 103 w 162"/>
                <a:gd name="T3" fmla="*/ 53 h 53"/>
                <a:gd name="T4" fmla="*/ 59 w 162"/>
                <a:gd name="T5" fmla="*/ 46 h 53"/>
                <a:gd name="T6" fmla="*/ 45 w 162"/>
                <a:gd name="T7" fmla="*/ 36 h 53"/>
                <a:gd name="T8" fmla="*/ 15 w 162"/>
                <a:gd name="T9" fmla="*/ 32 h 53"/>
                <a:gd name="T10" fmla="*/ 0 w 162"/>
                <a:gd name="T11" fmla="*/ 22 h 53"/>
                <a:gd name="T12" fmla="*/ 30 w 162"/>
                <a:gd name="T13" fmla="*/ 4 h 53"/>
                <a:gd name="T14" fmla="*/ 81 w 162"/>
                <a:gd name="T15" fmla="*/ 0 h 53"/>
                <a:gd name="T16" fmla="*/ 133 w 162"/>
                <a:gd name="T17" fmla="*/ 0 h 53"/>
                <a:gd name="T18" fmla="*/ 148 w 162"/>
                <a:gd name="T19" fmla="*/ 4 h 53"/>
                <a:gd name="T20" fmla="*/ 162 w 162"/>
                <a:gd name="T21" fmla="*/ 15 h 53"/>
                <a:gd name="T22" fmla="*/ 148 w 162"/>
                <a:gd name="T23" fmla="*/ 29 h 53"/>
                <a:gd name="T24" fmla="*/ 133 w 162"/>
                <a:gd name="T25" fmla="*/ 4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2" h="53">
                  <a:moveTo>
                    <a:pt x="133" y="46"/>
                  </a:moveTo>
                  <a:lnTo>
                    <a:pt x="103" y="53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15" y="32"/>
                  </a:lnTo>
                  <a:lnTo>
                    <a:pt x="0" y="22"/>
                  </a:lnTo>
                  <a:lnTo>
                    <a:pt x="30" y="4"/>
                  </a:lnTo>
                  <a:lnTo>
                    <a:pt x="81" y="0"/>
                  </a:lnTo>
                  <a:lnTo>
                    <a:pt x="133" y="0"/>
                  </a:lnTo>
                  <a:lnTo>
                    <a:pt x="148" y="4"/>
                  </a:lnTo>
                  <a:lnTo>
                    <a:pt x="162" y="15"/>
                  </a:lnTo>
                  <a:lnTo>
                    <a:pt x="148" y="29"/>
                  </a:lnTo>
                  <a:lnTo>
                    <a:pt x="133" y="46"/>
                  </a:lnTo>
                  <a:close/>
                </a:path>
              </a:pathLst>
            </a:custGeom>
            <a:solidFill>
              <a:srgbClr val="FCF1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463">
              <a:extLst>
                <a:ext uri="{FF2B5EF4-FFF2-40B4-BE49-F238E27FC236}">
                  <a16:creationId xmlns:a16="http://schemas.microsoft.com/office/drawing/2014/main" id="{54AEF5F3-BE1F-4C15-9E7F-C16FB5B58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6" y="3835"/>
              <a:ext cx="162" cy="53"/>
            </a:xfrm>
            <a:custGeom>
              <a:avLst/>
              <a:gdLst>
                <a:gd name="T0" fmla="*/ 133 w 162"/>
                <a:gd name="T1" fmla="*/ 46 h 53"/>
                <a:gd name="T2" fmla="*/ 103 w 162"/>
                <a:gd name="T3" fmla="*/ 53 h 53"/>
                <a:gd name="T4" fmla="*/ 59 w 162"/>
                <a:gd name="T5" fmla="*/ 46 h 53"/>
                <a:gd name="T6" fmla="*/ 45 w 162"/>
                <a:gd name="T7" fmla="*/ 36 h 53"/>
                <a:gd name="T8" fmla="*/ 15 w 162"/>
                <a:gd name="T9" fmla="*/ 32 h 53"/>
                <a:gd name="T10" fmla="*/ 0 w 162"/>
                <a:gd name="T11" fmla="*/ 22 h 53"/>
                <a:gd name="T12" fmla="*/ 30 w 162"/>
                <a:gd name="T13" fmla="*/ 4 h 53"/>
                <a:gd name="T14" fmla="*/ 81 w 162"/>
                <a:gd name="T15" fmla="*/ 0 h 53"/>
                <a:gd name="T16" fmla="*/ 133 w 162"/>
                <a:gd name="T17" fmla="*/ 0 h 53"/>
                <a:gd name="T18" fmla="*/ 148 w 162"/>
                <a:gd name="T19" fmla="*/ 4 h 53"/>
                <a:gd name="T20" fmla="*/ 162 w 162"/>
                <a:gd name="T21" fmla="*/ 15 h 53"/>
                <a:gd name="T22" fmla="*/ 148 w 162"/>
                <a:gd name="T23" fmla="*/ 29 h 53"/>
                <a:gd name="T24" fmla="*/ 133 w 162"/>
                <a:gd name="T25" fmla="*/ 4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2" h="53">
                  <a:moveTo>
                    <a:pt x="133" y="46"/>
                  </a:moveTo>
                  <a:lnTo>
                    <a:pt x="103" y="53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15" y="32"/>
                  </a:lnTo>
                  <a:lnTo>
                    <a:pt x="0" y="22"/>
                  </a:lnTo>
                  <a:lnTo>
                    <a:pt x="30" y="4"/>
                  </a:lnTo>
                  <a:lnTo>
                    <a:pt x="81" y="0"/>
                  </a:lnTo>
                  <a:lnTo>
                    <a:pt x="133" y="0"/>
                  </a:lnTo>
                  <a:lnTo>
                    <a:pt x="148" y="4"/>
                  </a:lnTo>
                  <a:lnTo>
                    <a:pt x="162" y="15"/>
                  </a:lnTo>
                  <a:lnTo>
                    <a:pt x="148" y="29"/>
                  </a:lnTo>
                  <a:lnTo>
                    <a:pt x="133" y="46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464">
              <a:extLst>
                <a:ext uri="{FF2B5EF4-FFF2-40B4-BE49-F238E27FC236}">
                  <a16:creationId xmlns:a16="http://schemas.microsoft.com/office/drawing/2014/main" id="{38F768CF-3386-4994-A3A5-B2A55A98C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7" y="3827"/>
              <a:ext cx="224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Puerto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465">
              <a:extLst>
                <a:ext uri="{FF2B5EF4-FFF2-40B4-BE49-F238E27FC236}">
                  <a16:creationId xmlns:a16="http://schemas.microsoft.com/office/drawing/2014/main" id="{9BA64FCC-E953-4647-931C-B8A1A0364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7" y="3907"/>
              <a:ext cx="14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Rico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Freeform 466">
              <a:extLst>
                <a:ext uri="{FF2B5EF4-FFF2-40B4-BE49-F238E27FC236}">
                  <a16:creationId xmlns:a16="http://schemas.microsoft.com/office/drawing/2014/main" id="{7C180CF6-BD73-4288-A517-B2AEFA28D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6" y="3863"/>
              <a:ext cx="64" cy="33"/>
            </a:xfrm>
            <a:custGeom>
              <a:avLst/>
              <a:gdLst>
                <a:gd name="T0" fmla="*/ 14 w 64"/>
                <a:gd name="T1" fmla="*/ 14 h 33"/>
                <a:gd name="T2" fmla="*/ 18 w 64"/>
                <a:gd name="T3" fmla="*/ 7 h 33"/>
                <a:gd name="T4" fmla="*/ 31 w 64"/>
                <a:gd name="T5" fmla="*/ 0 h 33"/>
                <a:gd name="T6" fmla="*/ 34 w 64"/>
                <a:gd name="T7" fmla="*/ 2 h 33"/>
                <a:gd name="T8" fmla="*/ 38 w 64"/>
                <a:gd name="T9" fmla="*/ 9 h 33"/>
                <a:gd name="T10" fmla="*/ 44 w 64"/>
                <a:gd name="T11" fmla="*/ 9 h 33"/>
                <a:gd name="T12" fmla="*/ 47 w 64"/>
                <a:gd name="T13" fmla="*/ 9 h 33"/>
                <a:gd name="T14" fmla="*/ 58 w 64"/>
                <a:gd name="T15" fmla="*/ 4 h 33"/>
                <a:gd name="T16" fmla="*/ 64 w 64"/>
                <a:gd name="T17" fmla="*/ 10 h 33"/>
                <a:gd name="T18" fmla="*/ 64 w 64"/>
                <a:gd name="T19" fmla="*/ 20 h 33"/>
                <a:gd name="T20" fmla="*/ 59 w 64"/>
                <a:gd name="T21" fmla="*/ 24 h 33"/>
                <a:gd name="T22" fmla="*/ 51 w 64"/>
                <a:gd name="T23" fmla="*/ 25 h 33"/>
                <a:gd name="T24" fmla="*/ 45 w 64"/>
                <a:gd name="T25" fmla="*/ 19 h 33"/>
                <a:gd name="T26" fmla="*/ 37 w 64"/>
                <a:gd name="T27" fmla="*/ 29 h 33"/>
                <a:gd name="T28" fmla="*/ 27 w 64"/>
                <a:gd name="T29" fmla="*/ 31 h 33"/>
                <a:gd name="T30" fmla="*/ 3 w 64"/>
                <a:gd name="T31" fmla="*/ 33 h 33"/>
                <a:gd name="T32" fmla="*/ 0 w 64"/>
                <a:gd name="T33" fmla="*/ 31 h 33"/>
                <a:gd name="T34" fmla="*/ 3 w 64"/>
                <a:gd name="T35" fmla="*/ 23 h 33"/>
                <a:gd name="T36" fmla="*/ 7 w 64"/>
                <a:gd name="T37" fmla="*/ 16 h 33"/>
                <a:gd name="T38" fmla="*/ 14 w 64"/>
                <a:gd name="T39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" h="33">
                  <a:moveTo>
                    <a:pt x="14" y="14"/>
                  </a:moveTo>
                  <a:lnTo>
                    <a:pt x="18" y="7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8" y="9"/>
                  </a:lnTo>
                  <a:lnTo>
                    <a:pt x="44" y="9"/>
                  </a:lnTo>
                  <a:lnTo>
                    <a:pt x="47" y="9"/>
                  </a:lnTo>
                  <a:lnTo>
                    <a:pt x="58" y="4"/>
                  </a:lnTo>
                  <a:lnTo>
                    <a:pt x="64" y="10"/>
                  </a:lnTo>
                  <a:lnTo>
                    <a:pt x="64" y="20"/>
                  </a:lnTo>
                  <a:lnTo>
                    <a:pt x="59" y="24"/>
                  </a:lnTo>
                  <a:lnTo>
                    <a:pt x="51" y="25"/>
                  </a:lnTo>
                  <a:lnTo>
                    <a:pt x="45" y="19"/>
                  </a:lnTo>
                  <a:lnTo>
                    <a:pt x="37" y="29"/>
                  </a:lnTo>
                  <a:lnTo>
                    <a:pt x="27" y="31"/>
                  </a:lnTo>
                  <a:lnTo>
                    <a:pt x="3" y="33"/>
                  </a:lnTo>
                  <a:lnTo>
                    <a:pt x="0" y="31"/>
                  </a:lnTo>
                  <a:lnTo>
                    <a:pt x="3" y="23"/>
                  </a:lnTo>
                  <a:lnTo>
                    <a:pt x="7" y="16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E3E9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67">
              <a:extLst>
                <a:ext uri="{FF2B5EF4-FFF2-40B4-BE49-F238E27FC236}">
                  <a16:creationId xmlns:a16="http://schemas.microsoft.com/office/drawing/2014/main" id="{BE1DC021-3845-4810-8365-9E941D5CB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6" y="3863"/>
              <a:ext cx="64" cy="33"/>
            </a:xfrm>
            <a:custGeom>
              <a:avLst/>
              <a:gdLst>
                <a:gd name="T0" fmla="*/ 14 w 64"/>
                <a:gd name="T1" fmla="*/ 14 h 33"/>
                <a:gd name="T2" fmla="*/ 18 w 64"/>
                <a:gd name="T3" fmla="*/ 7 h 33"/>
                <a:gd name="T4" fmla="*/ 31 w 64"/>
                <a:gd name="T5" fmla="*/ 0 h 33"/>
                <a:gd name="T6" fmla="*/ 34 w 64"/>
                <a:gd name="T7" fmla="*/ 2 h 33"/>
                <a:gd name="T8" fmla="*/ 38 w 64"/>
                <a:gd name="T9" fmla="*/ 9 h 33"/>
                <a:gd name="T10" fmla="*/ 44 w 64"/>
                <a:gd name="T11" fmla="*/ 9 h 33"/>
                <a:gd name="T12" fmla="*/ 47 w 64"/>
                <a:gd name="T13" fmla="*/ 9 h 33"/>
                <a:gd name="T14" fmla="*/ 58 w 64"/>
                <a:gd name="T15" fmla="*/ 4 h 33"/>
                <a:gd name="T16" fmla="*/ 64 w 64"/>
                <a:gd name="T17" fmla="*/ 10 h 33"/>
                <a:gd name="T18" fmla="*/ 64 w 64"/>
                <a:gd name="T19" fmla="*/ 20 h 33"/>
                <a:gd name="T20" fmla="*/ 59 w 64"/>
                <a:gd name="T21" fmla="*/ 24 h 33"/>
                <a:gd name="T22" fmla="*/ 51 w 64"/>
                <a:gd name="T23" fmla="*/ 25 h 33"/>
                <a:gd name="T24" fmla="*/ 45 w 64"/>
                <a:gd name="T25" fmla="*/ 19 h 33"/>
                <a:gd name="T26" fmla="*/ 37 w 64"/>
                <a:gd name="T27" fmla="*/ 29 h 33"/>
                <a:gd name="T28" fmla="*/ 27 w 64"/>
                <a:gd name="T29" fmla="*/ 31 h 33"/>
                <a:gd name="T30" fmla="*/ 3 w 64"/>
                <a:gd name="T31" fmla="*/ 33 h 33"/>
                <a:gd name="T32" fmla="*/ 0 w 64"/>
                <a:gd name="T33" fmla="*/ 31 h 33"/>
                <a:gd name="T34" fmla="*/ 3 w 64"/>
                <a:gd name="T35" fmla="*/ 23 h 33"/>
                <a:gd name="T36" fmla="*/ 7 w 64"/>
                <a:gd name="T37" fmla="*/ 16 h 33"/>
                <a:gd name="T38" fmla="*/ 14 w 64"/>
                <a:gd name="T39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" h="33">
                  <a:moveTo>
                    <a:pt x="14" y="14"/>
                  </a:moveTo>
                  <a:lnTo>
                    <a:pt x="18" y="7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8" y="9"/>
                  </a:lnTo>
                  <a:lnTo>
                    <a:pt x="44" y="9"/>
                  </a:lnTo>
                  <a:lnTo>
                    <a:pt x="47" y="9"/>
                  </a:lnTo>
                  <a:lnTo>
                    <a:pt x="58" y="4"/>
                  </a:lnTo>
                  <a:lnTo>
                    <a:pt x="64" y="10"/>
                  </a:lnTo>
                  <a:lnTo>
                    <a:pt x="64" y="20"/>
                  </a:lnTo>
                  <a:lnTo>
                    <a:pt x="59" y="24"/>
                  </a:lnTo>
                  <a:lnTo>
                    <a:pt x="51" y="25"/>
                  </a:lnTo>
                  <a:lnTo>
                    <a:pt x="45" y="19"/>
                  </a:lnTo>
                  <a:lnTo>
                    <a:pt x="37" y="29"/>
                  </a:lnTo>
                  <a:lnTo>
                    <a:pt x="27" y="31"/>
                  </a:lnTo>
                  <a:lnTo>
                    <a:pt x="3" y="33"/>
                  </a:lnTo>
                  <a:lnTo>
                    <a:pt x="0" y="31"/>
                  </a:lnTo>
                  <a:lnTo>
                    <a:pt x="3" y="23"/>
                  </a:lnTo>
                  <a:lnTo>
                    <a:pt x="7" y="16"/>
                  </a:lnTo>
                  <a:lnTo>
                    <a:pt x="14" y="14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68">
              <a:extLst>
                <a:ext uri="{FF2B5EF4-FFF2-40B4-BE49-F238E27FC236}">
                  <a16:creationId xmlns:a16="http://schemas.microsoft.com/office/drawing/2014/main" id="{AD508DC6-4B45-4D37-B8AD-6EC5EE595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1" y="3835"/>
              <a:ext cx="31" cy="33"/>
            </a:xfrm>
            <a:custGeom>
              <a:avLst/>
              <a:gdLst>
                <a:gd name="T0" fmla="*/ 31 w 31"/>
                <a:gd name="T1" fmla="*/ 32 h 33"/>
                <a:gd name="T2" fmla="*/ 29 w 31"/>
                <a:gd name="T3" fmla="*/ 30 h 33"/>
                <a:gd name="T4" fmla="*/ 22 w 31"/>
                <a:gd name="T5" fmla="*/ 33 h 33"/>
                <a:gd name="T6" fmla="*/ 19 w 31"/>
                <a:gd name="T7" fmla="*/ 25 h 33"/>
                <a:gd name="T8" fmla="*/ 16 w 31"/>
                <a:gd name="T9" fmla="*/ 27 h 33"/>
                <a:gd name="T10" fmla="*/ 8 w 31"/>
                <a:gd name="T11" fmla="*/ 27 h 33"/>
                <a:gd name="T12" fmla="*/ 7 w 31"/>
                <a:gd name="T13" fmla="*/ 22 h 33"/>
                <a:gd name="T14" fmla="*/ 1 w 31"/>
                <a:gd name="T15" fmla="*/ 13 h 33"/>
                <a:gd name="T16" fmla="*/ 1 w 31"/>
                <a:gd name="T17" fmla="*/ 8 h 33"/>
                <a:gd name="T18" fmla="*/ 0 w 31"/>
                <a:gd name="T19" fmla="*/ 5 h 33"/>
                <a:gd name="T20" fmla="*/ 10 w 31"/>
                <a:gd name="T21" fmla="*/ 8 h 33"/>
                <a:gd name="T22" fmla="*/ 15 w 31"/>
                <a:gd name="T23" fmla="*/ 0 h 33"/>
                <a:gd name="T24" fmla="*/ 18 w 31"/>
                <a:gd name="T25" fmla="*/ 0 h 33"/>
                <a:gd name="T26" fmla="*/ 20 w 31"/>
                <a:gd name="T27" fmla="*/ 5 h 33"/>
                <a:gd name="T28" fmla="*/ 23 w 31"/>
                <a:gd name="T29" fmla="*/ 16 h 33"/>
                <a:gd name="T30" fmla="*/ 26 w 31"/>
                <a:gd name="T31" fmla="*/ 21 h 33"/>
                <a:gd name="T32" fmla="*/ 29 w 31"/>
                <a:gd name="T33" fmla="*/ 19 h 33"/>
                <a:gd name="T34" fmla="*/ 29 w 31"/>
                <a:gd name="T35" fmla="*/ 24 h 33"/>
                <a:gd name="T36" fmla="*/ 31 w 31"/>
                <a:gd name="T37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33">
                  <a:moveTo>
                    <a:pt x="31" y="32"/>
                  </a:moveTo>
                  <a:lnTo>
                    <a:pt x="29" y="30"/>
                  </a:lnTo>
                  <a:lnTo>
                    <a:pt x="22" y="33"/>
                  </a:lnTo>
                  <a:lnTo>
                    <a:pt x="19" y="25"/>
                  </a:lnTo>
                  <a:lnTo>
                    <a:pt x="16" y="27"/>
                  </a:lnTo>
                  <a:lnTo>
                    <a:pt x="8" y="27"/>
                  </a:lnTo>
                  <a:lnTo>
                    <a:pt x="7" y="22"/>
                  </a:lnTo>
                  <a:lnTo>
                    <a:pt x="1" y="13"/>
                  </a:lnTo>
                  <a:lnTo>
                    <a:pt x="1" y="8"/>
                  </a:lnTo>
                  <a:lnTo>
                    <a:pt x="0" y="5"/>
                  </a:lnTo>
                  <a:lnTo>
                    <a:pt x="10" y="8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5"/>
                  </a:lnTo>
                  <a:lnTo>
                    <a:pt x="23" y="16"/>
                  </a:lnTo>
                  <a:lnTo>
                    <a:pt x="26" y="21"/>
                  </a:lnTo>
                  <a:lnTo>
                    <a:pt x="29" y="19"/>
                  </a:lnTo>
                  <a:lnTo>
                    <a:pt x="29" y="24"/>
                  </a:lnTo>
                  <a:lnTo>
                    <a:pt x="31" y="32"/>
                  </a:lnTo>
                  <a:close/>
                </a:path>
              </a:pathLst>
            </a:custGeom>
            <a:solidFill>
              <a:srgbClr val="E3E9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69">
              <a:extLst>
                <a:ext uri="{FF2B5EF4-FFF2-40B4-BE49-F238E27FC236}">
                  <a16:creationId xmlns:a16="http://schemas.microsoft.com/office/drawing/2014/main" id="{68D82346-8E71-46F5-99D2-A3FC936A3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1" y="3835"/>
              <a:ext cx="31" cy="33"/>
            </a:xfrm>
            <a:custGeom>
              <a:avLst/>
              <a:gdLst>
                <a:gd name="T0" fmla="*/ 31 w 31"/>
                <a:gd name="T1" fmla="*/ 32 h 33"/>
                <a:gd name="T2" fmla="*/ 29 w 31"/>
                <a:gd name="T3" fmla="*/ 30 h 33"/>
                <a:gd name="T4" fmla="*/ 22 w 31"/>
                <a:gd name="T5" fmla="*/ 33 h 33"/>
                <a:gd name="T6" fmla="*/ 19 w 31"/>
                <a:gd name="T7" fmla="*/ 25 h 33"/>
                <a:gd name="T8" fmla="*/ 16 w 31"/>
                <a:gd name="T9" fmla="*/ 27 h 33"/>
                <a:gd name="T10" fmla="*/ 8 w 31"/>
                <a:gd name="T11" fmla="*/ 27 h 33"/>
                <a:gd name="T12" fmla="*/ 7 w 31"/>
                <a:gd name="T13" fmla="*/ 22 h 33"/>
                <a:gd name="T14" fmla="*/ 1 w 31"/>
                <a:gd name="T15" fmla="*/ 13 h 33"/>
                <a:gd name="T16" fmla="*/ 1 w 31"/>
                <a:gd name="T17" fmla="*/ 8 h 33"/>
                <a:gd name="T18" fmla="*/ 0 w 31"/>
                <a:gd name="T19" fmla="*/ 5 h 33"/>
                <a:gd name="T20" fmla="*/ 10 w 31"/>
                <a:gd name="T21" fmla="*/ 8 h 33"/>
                <a:gd name="T22" fmla="*/ 15 w 31"/>
                <a:gd name="T23" fmla="*/ 0 h 33"/>
                <a:gd name="T24" fmla="*/ 18 w 31"/>
                <a:gd name="T25" fmla="*/ 0 h 33"/>
                <a:gd name="T26" fmla="*/ 20 w 31"/>
                <a:gd name="T27" fmla="*/ 5 h 33"/>
                <a:gd name="T28" fmla="*/ 23 w 31"/>
                <a:gd name="T29" fmla="*/ 16 h 33"/>
                <a:gd name="T30" fmla="*/ 26 w 31"/>
                <a:gd name="T31" fmla="*/ 21 h 33"/>
                <a:gd name="T32" fmla="*/ 29 w 31"/>
                <a:gd name="T33" fmla="*/ 19 h 33"/>
                <a:gd name="T34" fmla="*/ 29 w 31"/>
                <a:gd name="T35" fmla="*/ 24 h 33"/>
                <a:gd name="T36" fmla="*/ 31 w 31"/>
                <a:gd name="T37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33">
                  <a:moveTo>
                    <a:pt x="31" y="32"/>
                  </a:moveTo>
                  <a:lnTo>
                    <a:pt x="29" y="30"/>
                  </a:lnTo>
                  <a:lnTo>
                    <a:pt x="22" y="33"/>
                  </a:lnTo>
                  <a:lnTo>
                    <a:pt x="19" y="25"/>
                  </a:lnTo>
                  <a:lnTo>
                    <a:pt x="16" y="27"/>
                  </a:lnTo>
                  <a:lnTo>
                    <a:pt x="8" y="27"/>
                  </a:lnTo>
                  <a:lnTo>
                    <a:pt x="7" y="22"/>
                  </a:lnTo>
                  <a:lnTo>
                    <a:pt x="1" y="13"/>
                  </a:lnTo>
                  <a:lnTo>
                    <a:pt x="1" y="8"/>
                  </a:lnTo>
                  <a:lnTo>
                    <a:pt x="0" y="5"/>
                  </a:lnTo>
                  <a:lnTo>
                    <a:pt x="10" y="8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5"/>
                  </a:lnTo>
                  <a:lnTo>
                    <a:pt x="23" y="16"/>
                  </a:lnTo>
                  <a:lnTo>
                    <a:pt x="26" y="21"/>
                  </a:lnTo>
                  <a:lnTo>
                    <a:pt x="29" y="19"/>
                  </a:lnTo>
                  <a:lnTo>
                    <a:pt x="29" y="24"/>
                  </a:lnTo>
                  <a:lnTo>
                    <a:pt x="31" y="32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70">
              <a:extLst>
                <a:ext uri="{FF2B5EF4-FFF2-40B4-BE49-F238E27FC236}">
                  <a16:creationId xmlns:a16="http://schemas.microsoft.com/office/drawing/2014/main" id="{DB40ACC3-100E-419B-B64C-0898B36E8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2" y="3835"/>
              <a:ext cx="25" cy="27"/>
            </a:xfrm>
            <a:custGeom>
              <a:avLst/>
              <a:gdLst>
                <a:gd name="T0" fmla="*/ 3 w 25"/>
                <a:gd name="T1" fmla="*/ 3 h 27"/>
                <a:gd name="T2" fmla="*/ 15 w 25"/>
                <a:gd name="T3" fmla="*/ 0 h 27"/>
                <a:gd name="T4" fmla="*/ 22 w 25"/>
                <a:gd name="T5" fmla="*/ 13 h 27"/>
                <a:gd name="T6" fmla="*/ 25 w 25"/>
                <a:gd name="T7" fmla="*/ 19 h 27"/>
                <a:gd name="T8" fmla="*/ 12 w 25"/>
                <a:gd name="T9" fmla="*/ 27 h 27"/>
                <a:gd name="T10" fmla="*/ 5 w 25"/>
                <a:gd name="T11" fmla="*/ 24 h 27"/>
                <a:gd name="T12" fmla="*/ 5 w 25"/>
                <a:gd name="T13" fmla="*/ 16 h 27"/>
                <a:gd name="T14" fmla="*/ 8 w 25"/>
                <a:gd name="T15" fmla="*/ 13 h 27"/>
                <a:gd name="T16" fmla="*/ 0 w 25"/>
                <a:gd name="T17" fmla="*/ 5 h 27"/>
                <a:gd name="T18" fmla="*/ 3 w 25"/>
                <a:gd name="T1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7">
                  <a:moveTo>
                    <a:pt x="3" y="3"/>
                  </a:moveTo>
                  <a:lnTo>
                    <a:pt x="15" y="0"/>
                  </a:lnTo>
                  <a:lnTo>
                    <a:pt x="22" y="13"/>
                  </a:lnTo>
                  <a:lnTo>
                    <a:pt x="25" y="19"/>
                  </a:lnTo>
                  <a:lnTo>
                    <a:pt x="12" y="27"/>
                  </a:lnTo>
                  <a:lnTo>
                    <a:pt x="5" y="24"/>
                  </a:lnTo>
                  <a:lnTo>
                    <a:pt x="5" y="16"/>
                  </a:lnTo>
                  <a:lnTo>
                    <a:pt x="8" y="13"/>
                  </a:lnTo>
                  <a:lnTo>
                    <a:pt x="0" y="5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E3E9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71">
              <a:extLst>
                <a:ext uri="{FF2B5EF4-FFF2-40B4-BE49-F238E27FC236}">
                  <a16:creationId xmlns:a16="http://schemas.microsoft.com/office/drawing/2014/main" id="{2F453A3B-7314-4757-A2B5-31B469E4B9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2" y="3835"/>
              <a:ext cx="25" cy="27"/>
            </a:xfrm>
            <a:custGeom>
              <a:avLst/>
              <a:gdLst>
                <a:gd name="T0" fmla="*/ 3 w 25"/>
                <a:gd name="T1" fmla="*/ 3 h 27"/>
                <a:gd name="T2" fmla="*/ 15 w 25"/>
                <a:gd name="T3" fmla="*/ 0 h 27"/>
                <a:gd name="T4" fmla="*/ 22 w 25"/>
                <a:gd name="T5" fmla="*/ 13 h 27"/>
                <a:gd name="T6" fmla="*/ 25 w 25"/>
                <a:gd name="T7" fmla="*/ 19 h 27"/>
                <a:gd name="T8" fmla="*/ 12 w 25"/>
                <a:gd name="T9" fmla="*/ 27 h 27"/>
                <a:gd name="T10" fmla="*/ 5 w 25"/>
                <a:gd name="T11" fmla="*/ 24 h 27"/>
                <a:gd name="T12" fmla="*/ 5 w 25"/>
                <a:gd name="T13" fmla="*/ 16 h 27"/>
                <a:gd name="T14" fmla="*/ 8 w 25"/>
                <a:gd name="T15" fmla="*/ 13 h 27"/>
                <a:gd name="T16" fmla="*/ 0 w 25"/>
                <a:gd name="T17" fmla="*/ 5 h 27"/>
                <a:gd name="T18" fmla="*/ 3 w 25"/>
                <a:gd name="T1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7">
                  <a:moveTo>
                    <a:pt x="3" y="3"/>
                  </a:moveTo>
                  <a:lnTo>
                    <a:pt x="15" y="0"/>
                  </a:lnTo>
                  <a:lnTo>
                    <a:pt x="22" y="13"/>
                  </a:lnTo>
                  <a:lnTo>
                    <a:pt x="25" y="19"/>
                  </a:lnTo>
                  <a:lnTo>
                    <a:pt x="12" y="27"/>
                  </a:lnTo>
                  <a:lnTo>
                    <a:pt x="5" y="24"/>
                  </a:lnTo>
                  <a:lnTo>
                    <a:pt x="5" y="16"/>
                  </a:lnTo>
                  <a:lnTo>
                    <a:pt x="8" y="13"/>
                  </a:lnTo>
                  <a:lnTo>
                    <a:pt x="0" y="5"/>
                  </a:lnTo>
                  <a:lnTo>
                    <a:pt x="3" y="3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472">
              <a:extLst>
                <a:ext uri="{FF2B5EF4-FFF2-40B4-BE49-F238E27FC236}">
                  <a16:creationId xmlns:a16="http://schemas.microsoft.com/office/drawing/2014/main" id="{5D0D8C81-F185-40EC-989F-67AB43B94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0" y="3827"/>
              <a:ext cx="39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Virgin Islands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Rectangle 473">
              <a:extLst>
                <a:ext uri="{FF2B5EF4-FFF2-40B4-BE49-F238E27FC236}">
                  <a16:creationId xmlns:a16="http://schemas.microsoft.com/office/drawing/2014/main" id="{D2AA9CE5-1CCB-4656-B3E1-99FE99904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3" y="1922"/>
              <a:ext cx="5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District of Columbia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Freeform 474">
              <a:extLst>
                <a:ext uri="{FF2B5EF4-FFF2-40B4-BE49-F238E27FC236}">
                  <a16:creationId xmlns:a16="http://schemas.microsoft.com/office/drawing/2014/main" id="{42B73928-4098-4759-A07E-2BFFFDD8B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" y="1874"/>
              <a:ext cx="38" cy="39"/>
            </a:xfrm>
            <a:custGeom>
              <a:avLst/>
              <a:gdLst>
                <a:gd name="T0" fmla="*/ 34 w 38"/>
                <a:gd name="T1" fmla="*/ 11 h 39"/>
                <a:gd name="T2" fmla="*/ 36 w 38"/>
                <a:gd name="T3" fmla="*/ 12 h 39"/>
                <a:gd name="T4" fmla="*/ 38 w 38"/>
                <a:gd name="T5" fmla="*/ 13 h 39"/>
                <a:gd name="T6" fmla="*/ 36 w 38"/>
                <a:gd name="T7" fmla="*/ 17 h 39"/>
                <a:gd name="T8" fmla="*/ 36 w 38"/>
                <a:gd name="T9" fmla="*/ 17 h 39"/>
                <a:gd name="T10" fmla="*/ 34 w 38"/>
                <a:gd name="T11" fmla="*/ 21 h 39"/>
                <a:gd name="T12" fmla="*/ 31 w 38"/>
                <a:gd name="T13" fmla="*/ 25 h 39"/>
                <a:gd name="T14" fmla="*/ 31 w 38"/>
                <a:gd name="T15" fmla="*/ 25 h 39"/>
                <a:gd name="T16" fmla="*/ 30 w 38"/>
                <a:gd name="T17" fmla="*/ 27 h 39"/>
                <a:gd name="T18" fmla="*/ 29 w 38"/>
                <a:gd name="T19" fmla="*/ 28 h 39"/>
                <a:gd name="T20" fmla="*/ 28 w 38"/>
                <a:gd name="T21" fmla="*/ 30 h 39"/>
                <a:gd name="T22" fmla="*/ 28 w 38"/>
                <a:gd name="T23" fmla="*/ 31 h 39"/>
                <a:gd name="T24" fmla="*/ 28 w 38"/>
                <a:gd name="T25" fmla="*/ 32 h 39"/>
                <a:gd name="T26" fmla="*/ 26 w 38"/>
                <a:gd name="T27" fmla="*/ 33 h 39"/>
                <a:gd name="T28" fmla="*/ 26 w 38"/>
                <a:gd name="T29" fmla="*/ 33 h 39"/>
                <a:gd name="T30" fmla="*/ 24 w 38"/>
                <a:gd name="T31" fmla="*/ 37 h 39"/>
                <a:gd name="T32" fmla="*/ 22 w 38"/>
                <a:gd name="T33" fmla="*/ 39 h 39"/>
                <a:gd name="T34" fmla="*/ 19 w 38"/>
                <a:gd name="T35" fmla="*/ 37 h 39"/>
                <a:gd name="T36" fmla="*/ 17 w 38"/>
                <a:gd name="T37" fmla="*/ 36 h 39"/>
                <a:gd name="T38" fmla="*/ 16 w 38"/>
                <a:gd name="T39" fmla="*/ 35 h 39"/>
                <a:gd name="T40" fmla="*/ 15 w 38"/>
                <a:gd name="T41" fmla="*/ 34 h 39"/>
                <a:gd name="T42" fmla="*/ 14 w 38"/>
                <a:gd name="T43" fmla="*/ 34 h 39"/>
                <a:gd name="T44" fmla="*/ 9 w 38"/>
                <a:gd name="T45" fmla="*/ 30 h 39"/>
                <a:gd name="T46" fmla="*/ 8 w 38"/>
                <a:gd name="T47" fmla="*/ 30 h 39"/>
                <a:gd name="T48" fmla="*/ 8 w 38"/>
                <a:gd name="T49" fmla="*/ 29 h 39"/>
                <a:gd name="T50" fmla="*/ 5 w 38"/>
                <a:gd name="T51" fmla="*/ 27 h 39"/>
                <a:gd name="T52" fmla="*/ 2 w 38"/>
                <a:gd name="T53" fmla="*/ 26 h 39"/>
                <a:gd name="T54" fmla="*/ 0 w 38"/>
                <a:gd name="T55" fmla="*/ 24 h 39"/>
                <a:gd name="T56" fmla="*/ 3 w 38"/>
                <a:gd name="T57" fmla="*/ 21 h 39"/>
                <a:gd name="T58" fmla="*/ 4 w 38"/>
                <a:gd name="T59" fmla="*/ 19 h 39"/>
                <a:gd name="T60" fmla="*/ 5 w 38"/>
                <a:gd name="T61" fmla="*/ 17 h 39"/>
                <a:gd name="T62" fmla="*/ 6 w 38"/>
                <a:gd name="T63" fmla="*/ 15 h 39"/>
                <a:gd name="T64" fmla="*/ 6 w 38"/>
                <a:gd name="T65" fmla="*/ 15 h 39"/>
                <a:gd name="T66" fmla="*/ 8 w 38"/>
                <a:gd name="T67" fmla="*/ 12 h 39"/>
                <a:gd name="T68" fmla="*/ 9 w 38"/>
                <a:gd name="T69" fmla="*/ 10 h 39"/>
                <a:gd name="T70" fmla="*/ 11 w 38"/>
                <a:gd name="T71" fmla="*/ 7 h 39"/>
                <a:gd name="T72" fmla="*/ 12 w 38"/>
                <a:gd name="T73" fmla="*/ 5 h 39"/>
                <a:gd name="T74" fmla="*/ 12 w 38"/>
                <a:gd name="T75" fmla="*/ 5 h 39"/>
                <a:gd name="T76" fmla="*/ 14 w 38"/>
                <a:gd name="T77" fmla="*/ 2 h 39"/>
                <a:gd name="T78" fmla="*/ 14 w 38"/>
                <a:gd name="T79" fmla="*/ 2 h 39"/>
                <a:gd name="T80" fmla="*/ 15 w 38"/>
                <a:gd name="T81" fmla="*/ 0 h 39"/>
                <a:gd name="T82" fmla="*/ 16 w 38"/>
                <a:gd name="T83" fmla="*/ 1 h 39"/>
                <a:gd name="T84" fmla="*/ 17 w 38"/>
                <a:gd name="T85" fmla="*/ 1 h 39"/>
                <a:gd name="T86" fmla="*/ 18 w 38"/>
                <a:gd name="T87" fmla="*/ 2 h 39"/>
                <a:gd name="T88" fmla="*/ 19 w 38"/>
                <a:gd name="T89" fmla="*/ 3 h 39"/>
                <a:gd name="T90" fmla="*/ 21 w 38"/>
                <a:gd name="T91" fmla="*/ 3 h 39"/>
                <a:gd name="T92" fmla="*/ 23 w 38"/>
                <a:gd name="T93" fmla="*/ 5 h 39"/>
                <a:gd name="T94" fmla="*/ 26 w 38"/>
                <a:gd name="T95" fmla="*/ 6 h 39"/>
                <a:gd name="T96" fmla="*/ 26 w 38"/>
                <a:gd name="T97" fmla="*/ 7 h 39"/>
                <a:gd name="T98" fmla="*/ 28 w 38"/>
                <a:gd name="T99" fmla="*/ 8 h 39"/>
                <a:gd name="T100" fmla="*/ 29 w 38"/>
                <a:gd name="T101" fmla="*/ 8 h 39"/>
                <a:gd name="T102" fmla="*/ 31 w 38"/>
                <a:gd name="T103" fmla="*/ 9 h 39"/>
                <a:gd name="T104" fmla="*/ 34 w 38"/>
                <a:gd name="T105" fmla="*/ 11 h 39"/>
                <a:gd name="T106" fmla="*/ 34 w 38"/>
                <a:gd name="T107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8" h="39">
                  <a:moveTo>
                    <a:pt x="34" y="11"/>
                  </a:moveTo>
                  <a:lnTo>
                    <a:pt x="36" y="12"/>
                  </a:lnTo>
                  <a:lnTo>
                    <a:pt x="38" y="13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4" y="21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0" y="27"/>
                  </a:lnTo>
                  <a:lnTo>
                    <a:pt x="29" y="28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8" y="32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4" y="37"/>
                  </a:lnTo>
                  <a:lnTo>
                    <a:pt x="22" y="39"/>
                  </a:lnTo>
                  <a:lnTo>
                    <a:pt x="19" y="37"/>
                  </a:lnTo>
                  <a:lnTo>
                    <a:pt x="17" y="36"/>
                  </a:lnTo>
                  <a:lnTo>
                    <a:pt x="16" y="35"/>
                  </a:lnTo>
                  <a:lnTo>
                    <a:pt x="15" y="34"/>
                  </a:lnTo>
                  <a:lnTo>
                    <a:pt x="14" y="34"/>
                  </a:lnTo>
                  <a:lnTo>
                    <a:pt x="9" y="30"/>
                  </a:lnTo>
                  <a:lnTo>
                    <a:pt x="8" y="30"/>
                  </a:lnTo>
                  <a:lnTo>
                    <a:pt x="8" y="29"/>
                  </a:lnTo>
                  <a:lnTo>
                    <a:pt x="5" y="27"/>
                  </a:lnTo>
                  <a:lnTo>
                    <a:pt x="2" y="26"/>
                  </a:lnTo>
                  <a:lnTo>
                    <a:pt x="0" y="24"/>
                  </a:lnTo>
                  <a:lnTo>
                    <a:pt x="3" y="21"/>
                  </a:lnTo>
                  <a:lnTo>
                    <a:pt x="4" y="19"/>
                  </a:lnTo>
                  <a:lnTo>
                    <a:pt x="5" y="17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11" y="7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21" y="3"/>
                  </a:lnTo>
                  <a:lnTo>
                    <a:pt x="23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8" y="8"/>
                  </a:lnTo>
                  <a:lnTo>
                    <a:pt x="29" y="8"/>
                  </a:lnTo>
                  <a:lnTo>
                    <a:pt x="31" y="9"/>
                  </a:lnTo>
                  <a:lnTo>
                    <a:pt x="34" y="11"/>
                  </a:lnTo>
                  <a:lnTo>
                    <a:pt x="34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75">
              <a:extLst>
                <a:ext uri="{FF2B5EF4-FFF2-40B4-BE49-F238E27FC236}">
                  <a16:creationId xmlns:a16="http://schemas.microsoft.com/office/drawing/2014/main" id="{85FC420C-9B8B-48B4-97E8-87510E029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" y="1874"/>
              <a:ext cx="38" cy="39"/>
            </a:xfrm>
            <a:custGeom>
              <a:avLst/>
              <a:gdLst>
                <a:gd name="T0" fmla="*/ 34 w 38"/>
                <a:gd name="T1" fmla="*/ 11 h 39"/>
                <a:gd name="T2" fmla="*/ 36 w 38"/>
                <a:gd name="T3" fmla="*/ 12 h 39"/>
                <a:gd name="T4" fmla="*/ 38 w 38"/>
                <a:gd name="T5" fmla="*/ 13 h 39"/>
                <a:gd name="T6" fmla="*/ 36 w 38"/>
                <a:gd name="T7" fmla="*/ 17 h 39"/>
                <a:gd name="T8" fmla="*/ 36 w 38"/>
                <a:gd name="T9" fmla="*/ 17 h 39"/>
                <a:gd name="T10" fmla="*/ 34 w 38"/>
                <a:gd name="T11" fmla="*/ 21 h 39"/>
                <a:gd name="T12" fmla="*/ 31 w 38"/>
                <a:gd name="T13" fmla="*/ 25 h 39"/>
                <a:gd name="T14" fmla="*/ 31 w 38"/>
                <a:gd name="T15" fmla="*/ 25 h 39"/>
                <a:gd name="T16" fmla="*/ 30 w 38"/>
                <a:gd name="T17" fmla="*/ 27 h 39"/>
                <a:gd name="T18" fmla="*/ 29 w 38"/>
                <a:gd name="T19" fmla="*/ 28 h 39"/>
                <a:gd name="T20" fmla="*/ 28 w 38"/>
                <a:gd name="T21" fmla="*/ 30 h 39"/>
                <a:gd name="T22" fmla="*/ 28 w 38"/>
                <a:gd name="T23" fmla="*/ 31 h 39"/>
                <a:gd name="T24" fmla="*/ 28 w 38"/>
                <a:gd name="T25" fmla="*/ 32 h 39"/>
                <a:gd name="T26" fmla="*/ 26 w 38"/>
                <a:gd name="T27" fmla="*/ 33 h 39"/>
                <a:gd name="T28" fmla="*/ 26 w 38"/>
                <a:gd name="T29" fmla="*/ 33 h 39"/>
                <a:gd name="T30" fmla="*/ 24 w 38"/>
                <a:gd name="T31" fmla="*/ 37 h 39"/>
                <a:gd name="T32" fmla="*/ 22 w 38"/>
                <a:gd name="T33" fmla="*/ 39 h 39"/>
                <a:gd name="T34" fmla="*/ 19 w 38"/>
                <a:gd name="T35" fmla="*/ 37 h 39"/>
                <a:gd name="T36" fmla="*/ 17 w 38"/>
                <a:gd name="T37" fmla="*/ 36 h 39"/>
                <a:gd name="T38" fmla="*/ 16 w 38"/>
                <a:gd name="T39" fmla="*/ 35 h 39"/>
                <a:gd name="T40" fmla="*/ 15 w 38"/>
                <a:gd name="T41" fmla="*/ 34 h 39"/>
                <a:gd name="T42" fmla="*/ 14 w 38"/>
                <a:gd name="T43" fmla="*/ 34 h 39"/>
                <a:gd name="T44" fmla="*/ 9 w 38"/>
                <a:gd name="T45" fmla="*/ 30 h 39"/>
                <a:gd name="T46" fmla="*/ 8 w 38"/>
                <a:gd name="T47" fmla="*/ 30 h 39"/>
                <a:gd name="T48" fmla="*/ 8 w 38"/>
                <a:gd name="T49" fmla="*/ 29 h 39"/>
                <a:gd name="T50" fmla="*/ 5 w 38"/>
                <a:gd name="T51" fmla="*/ 27 h 39"/>
                <a:gd name="T52" fmla="*/ 2 w 38"/>
                <a:gd name="T53" fmla="*/ 26 h 39"/>
                <a:gd name="T54" fmla="*/ 0 w 38"/>
                <a:gd name="T55" fmla="*/ 24 h 39"/>
                <a:gd name="T56" fmla="*/ 3 w 38"/>
                <a:gd name="T57" fmla="*/ 21 h 39"/>
                <a:gd name="T58" fmla="*/ 4 w 38"/>
                <a:gd name="T59" fmla="*/ 19 h 39"/>
                <a:gd name="T60" fmla="*/ 5 w 38"/>
                <a:gd name="T61" fmla="*/ 17 h 39"/>
                <a:gd name="T62" fmla="*/ 6 w 38"/>
                <a:gd name="T63" fmla="*/ 15 h 39"/>
                <a:gd name="T64" fmla="*/ 6 w 38"/>
                <a:gd name="T65" fmla="*/ 15 h 39"/>
                <a:gd name="T66" fmla="*/ 8 w 38"/>
                <a:gd name="T67" fmla="*/ 12 h 39"/>
                <a:gd name="T68" fmla="*/ 9 w 38"/>
                <a:gd name="T69" fmla="*/ 10 h 39"/>
                <a:gd name="T70" fmla="*/ 11 w 38"/>
                <a:gd name="T71" fmla="*/ 7 h 39"/>
                <a:gd name="T72" fmla="*/ 12 w 38"/>
                <a:gd name="T73" fmla="*/ 5 h 39"/>
                <a:gd name="T74" fmla="*/ 12 w 38"/>
                <a:gd name="T75" fmla="*/ 5 h 39"/>
                <a:gd name="T76" fmla="*/ 14 w 38"/>
                <a:gd name="T77" fmla="*/ 2 h 39"/>
                <a:gd name="T78" fmla="*/ 14 w 38"/>
                <a:gd name="T79" fmla="*/ 2 h 39"/>
                <a:gd name="T80" fmla="*/ 15 w 38"/>
                <a:gd name="T81" fmla="*/ 0 h 39"/>
                <a:gd name="T82" fmla="*/ 16 w 38"/>
                <a:gd name="T83" fmla="*/ 1 h 39"/>
                <a:gd name="T84" fmla="*/ 17 w 38"/>
                <a:gd name="T85" fmla="*/ 1 h 39"/>
                <a:gd name="T86" fmla="*/ 18 w 38"/>
                <a:gd name="T87" fmla="*/ 2 h 39"/>
                <a:gd name="T88" fmla="*/ 19 w 38"/>
                <a:gd name="T89" fmla="*/ 3 h 39"/>
                <a:gd name="T90" fmla="*/ 21 w 38"/>
                <a:gd name="T91" fmla="*/ 3 h 39"/>
                <a:gd name="T92" fmla="*/ 23 w 38"/>
                <a:gd name="T93" fmla="*/ 5 h 39"/>
                <a:gd name="T94" fmla="*/ 26 w 38"/>
                <a:gd name="T95" fmla="*/ 6 h 39"/>
                <a:gd name="T96" fmla="*/ 26 w 38"/>
                <a:gd name="T97" fmla="*/ 7 h 39"/>
                <a:gd name="T98" fmla="*/ 28 w 38"/>
                <a:gd name="T99" fmla="*/ 8 h 39"/>
                <a:gd name="T100" fmla="*/ 29 w 38"/>
                <a:gd name="T101" fmla="*/ 8 h 39"/>
                <a:gd name="T102" fmla="*/ 31 w 38"/>
                <a:gd name="T103" fmla="*/ 9 h 39"/>
                <a:gd name="T104" fmla="*/ 34 w 38"/>
                <a:gd name="T105" fmla="*/ 11 h 39"/>
                <a:gd name="T106" fmla="*/ 34 w 38"/>
                <a:gd name="T107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8" h="39">
                  <a:moveTo>
                    <a:pt x="34" y="11"/>
                  </a:moveTo>
                  <a:lnTo>
                    <a:pt x="36" y="12"/>
                  </a:lnTo>
                  <a:lnTo>
                    <a:pt x="38" y="13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4" y="21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0" y="27"/>
                  </a:lnTo>
                  <a:lnTo>
                    <a:pt x="29" y="28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8" y="32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4" y="37"/>
                  </a:lnTo>
                  <a:lnTo>
                    <a:pt x="22" y="39"/>
                  </a:lnTo>
                  <a:lnTo>
                    <a:pt x="19" y="37"/>
                  </a:lnTo>
                  <a:lnTo>
                    <a:pt x="17" y="36"/>
                  </a:lnTo>
                  <a:lnTo>
                    <a:pt x="16" y="35"/>
                  </a:lnTo>
                  <a:lnTo>
                    <a:pt x="15" y="34"/>
                  </a:lnTo>
                  <a:lnTo>
                    <a:pt x="14" y="34"/>
                  </a:lnTo>
                  <a:lnTo>
                    <a:pt x="9" y="30"/>
                  </a:lnTo>
                  <a:lnTo>
                    <a:pt x="8" y="30"/>
                  </a:lnTo>
                  <a:lnTo>
                    <a:pt x="8" y="29"/>
                  </a:lnTo>
                  <a:lnTo>
                    <a:pt x="5" y="27"/>
                  </a:lnTo>
                  <a:lnTo>
                    <a:pt x="2" y="26"/>
                  </a:lnTo>
                  <a:lnTo>
                    <a:pt x="0" y="24"/>
                  </a:lnTo>
                  <a:lnTo>
                    <a:pt x="3" y="21"/>
                  </a:lnTo>
                  <a:lnTo>
                    <a:pt x="4" y="19"/>
                  </a:lnTo>
                  <a:lnTo>
                    <a:pt x="5" y="17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11" y="7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21" y="3"/>
                  </a:lnTo>
                  <a:lnTo>
                    <a:pt x="23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8" y="8"/>
                  </a:lnTo>
                  <a:lnTo>
                    <a:pt x="29" y="8"/>
                  </a:lnTo>
                  <a:lnTo>
                    <a:pt x="31" y="9"/>
                  </a:lnTo>
                  <a:lnTo>
                    <a:pt x="34" y="11"/>
                  </a:lnTo>
                  <a:lnTo>
                    <a:pt x="34" y="11"/>
                  </a:lnTo>
                  <a:close/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7" name="TextBox 546">
            <a:extLst>
              <a:ext uri="{FF2B5EF4-FFF2-40B4-BE49-F238E27FC236}">
                <a16:creationId xmlns:a16="http://schemas.microsoft.com/office/drawing/2014/main" id="{B65E103C-58B5-4B9E-A119-1040667A6195}"/>
              </a:ext>
            </a:extLst>
          </p:cNvPr>
          <p:cNvSpPr txBox="1"/>
          <p:nvPr/>
        </p:nvSpPr>
        <p:spPr>
          <a:xfrm>
            <a:off x="6467477" y="5286375"/>
            <a:ext cx="2628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hbdchick.wordpress.com/tag/the-courtyard-house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  <p:pic>
        <p:nvPicPr>
          <p:cNvPr id="548" name="Picture 547">
            <a:extLst>
              <a:ext uri="{FF2B5EF4-FFF2-40B4-BE49-F238E27FC236}">
                <a16:creationId xmlns:a16="http://schemas.microsoft.com/office/drawing/2014/main" id="{D0FBBED4-902F-4700-98F7-F2F6E14AB3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7663" y="3162302"/>
            <a:ext cx="806451" cy="37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3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3" y="226341"/>
            <a:ext cx="9344025" cy="866359"/>
          </a:xfrm>
        </p:spPr>
        <p:txBody>
          <a:bodyPr>
            <a:noAutofit/>
          </a:bodyPr>
          <a:lstStyle/>
          <a:p>
            <a:pPr algn="ctr"/>
            <a:r>
              <a:rPr lang="en-US" sz="3600" b="1" spc="-42" dirty="0">
                <a:solidFill>
                  <a:srgbClr val="1A3976"/>
                </a:solidFill>
                <a:latin typeface="Calibri (Headings)"/>
              </a:rPr>
              <a:t>Number of Depository RMLOs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8B1546-0F6C-4F7E-AAAB-8A6099D706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B932A7-35FF-4388-A686-2B9D696158A0}"/>
              </a:ext>
            </a:extLst>
          </p:cNvPr>
          <p:cNvSpPr/>
          <p:nvPr/>
        </p:nvSpPr>
        <p:spPr>
          <a:xfrm rot="2146804">
            <a:off x="10840716" y="359635"/>
            <a:ext cx="117692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MLO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Trends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267444"/>
              </p:ext>
            </p:extLst>
          </p:nvPr>
        </p:nvGraphicFramePr>
        <p:xfrm>
          <a:off x="614363" y="1092700"/>
          <a:ext cx="9372600" cy="4935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067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2">
            <a:extLst>
              <a:ext uri="{FF2B5EF4-FFF2-40B4-BE49-F238E27FC236}">
                <a16:creationId xmlns:a16="http://schemas.microsoft.com/office/drawing/2014/main" id="{E23620CB-1BBC-4429-9DFC-882C96F03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0978" y="624114"/>
            <a:ext cx="7354111" cy="810042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45720" tIns="22860" rIns="45720" bIns="22860" rtlCol="0" anchor="ctr">
            <a:no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A3976"/>
                </a:solidFill>
                <a:effectLst/>
                <a:uLnTx/>
                <a:uFillTx/>
                <a:latin typeface="Calibri (Headings)"/>
                <a:ea typeface="ＭＳ Ｐゴシック" charset="0"/>
                <a:cs typeface="+mj-cs"/>
              </a:rPr>
              <a:t>Number of Companies Operating in 25+ States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CC89E0-4C6F-4E45-8865-686164E48AC1}"/>
              </a:ext>
            </a:extLst>
          </p:cNvPr>
          <p:cNvSpPr/>
          <p:nvPr/>
        </p:nvSpPr>
        <p:spPr>
          <a:xfrm rot="2146804">
            <a:off x="10840716" y="359635"/>
            <a:ext cx="117692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MLO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Trends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5195ECC-5679-4C96-8026-14CBF678B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036370"/>
              </p:ext>
            </p:extLst>
          </p:nvPr>
        </p:nvGraphicFramePr>
        <p:xfrm>
          <a:off x="5972175" y="2236304"/>
          <a:ext cx="4450287" cy="3833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FD29811-16E2-4E0E-999F-A350B21B8C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710547"/>
              </p:ext>
            </p:extLst>
          </p:nvPr>
        </p:nvGraphicFramePr>
        <p:xfrm>
          <a:off x="569792" y="2236303"/>
          <a:ext cx="4450287" cy="3833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791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26C9-0E7E-4A59-9EDE-5BF9A67D3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0229" y="318916"/>
            <a:ext cx="669417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1A3976"/>
                </a:solidFill>
                <a:latin typeface="Calibri (Headings)"/>
                <a:cs typeface="Arial" panose="020B0604020202020204" pitchFamily="34" charset="0"/>
              </a:rPr>
              <a:t>The Genesis of Streamlining MLO Licensure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A10F4-B86B-4837-9870-FB67529AF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426"/>
            <a:ext cx="10515600" cy="45271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>
              <a:solidFill>
                <a:srgbClr val="1A3976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1A3976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1A3976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1A3976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1A3976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1A3976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1A3976"/>
                </a:solidFill>
              </a:rPr>
              <a:t>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B8F39CE-686E-415D-AD51-737BA3638AD3}"/>
              </a:ext>
            </a:extLst>
          </p:cNvPr>
          <p:cNvGrpSpPr/>
          <p:nvPr/>
        </p:nvGrpSpPr>
        <p:grpSpPr>
          <a:xfrm>
            <a:off x="211015" y="1111347"/>
            <a:ext cx="11980985" cy="5252947"/>
            <a:chOff x="1821725" y="1432646"/>
            <a:chExt cx="7687488" cy="4977238"/>
          </a:xfrm>
        </p:grpSpPr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81DB48ED-05A5-4FEE-A069-490A91BF09F3}"/>
                </a:ext>
              </a:extLst>
            </p:cNvPr>
            <p:cNvSpPr/>
            <p:nvPr/>
          </p:nvSpPr>
          <p:spPr>
            <a:xfrm>
              <a:off x="1821725" y="1432646"/>
              <a:ext cx="7687488" cy="4977238"/>
            </a:xfrm>
            <a:prstGeom prst="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2B74ED3-35F6-4CFB-BFDD-861D08483DB0}"/>
                </a:ext>
              </a:extLst>
            </p:cNvPr>
            <p:cNvGrpSpPr/>
            <p:nvPr/>
          </p:nvGrpSpPr>
          <p:grpSpPr>
            <a:xfrm>
              <a:off x="1981035" y="3269062"/>
              <a:ext cx="7040060" cy="1255990"/>
              <a:chOff x="1981035" y="3269062"/>
              <a:chExt cx="7040060" cy="1255990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FF671A5D-389F-4F16-861D-7BEF9E748A02}"/>
                  </a:ext>
                </a:extLst>
              </p:cNvPr>
              <p:cNvSpPr/>
              <p:nvPr/>
            </p:nvSpPr>
            <p:spPr>
              <a:xfrm>
                <a:off x="2968299" y="3269062"/>
                <a:ext cx="900633" cy="1255990"/>
              </a:xfrm>
              <a:custGeom>
                <a:avLst/>
                <a:gdLst>
                  <a:gd name="connsiteX0" fmla="*/ 0 w 878834"/>
                  <a:gd name="connsiteY0" fmla="*/ 146475 h 1196410"/>
                  <a:gd name="connsiteX1" fmla="*/ 146475 w 878834"/>
                  <a:gd name="connsiteY1" fmla="*/ 0 h 1196410"/>
                  <a:gd name="connsiteX2" fmla="*/ 732359 w 878834"/>
                  <a:gd name="connsiteY2" fmla="*/ 0 h 1196410"/>
                  <a:gd name="connsiteX3" fmla="*/ 878834 w 878834"/>
                  <a:gd name="connsiteY3" fmla="*/ 146475 h 1196410"/>
                  <a:gd name="connsiteX4" fmla="*/ 878834 w 878834"/>
                  <a:gd name="connsiteY4" fmla="*/ 1049935 h 1196410"/>
                  <a:gd name="connsiteX5" fmla="*/ 732359 w 878834"/>
                  <a:gd name="connsiteY5" fmla="*/ 1196410 h 1196410"/>
                  <a:gd name="connsiteX6" fmla="*/ 146475 w 878834"/>
                  <a:gd name="connsiteY6" fmla="*/ 1196410 h 1196410"/>
                  <a:gd name="connsiteX7" fmla="*/ 0 w 878834"/>
                  <a:gd name="connsiteY7" fmla="*/ 1049935 h 1196410"/>
                  <a:gd name="connsiteX8" fmla="*/ 0 w 878834"/>
                  <a:gd name="connsiteY8" fmla="*/ 146475 h 1196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8834" h="1196410">
                    <a:moveTo>
                      <a:pt x="0" y="146475"/>
                    </a:moveTo>
                    <a:cubicBezTo>
                      <a:pt x="0" y="65579"/>
                      <a:pt x="65579" y="0"/>
                      <a:pt x="146475" y="0"/>
                    </a:cubicBezTo>
                    <a:lnTo>
                      <a:pt x="732359" y="0"/>
                    </a:lnTo>
                    <a:cubicBezTo>
                      <a:pt x="813255" y="0"/>
                      <a:pt x="878834" y="65579"/>
                      <a:pt x="878834" y="146475"/>
                    </a:cubicBezTo>
                    <a:lnTo>
                      <a:pt x="878834" y="1049935"/>
                    </a:lnTo>
                    <a:cubicBezTo>
                      <a:pt x="878834" y="1130831"/>
                      <a:pt x="813255" y="1196410"/>
                      <a:pt x="732359" y="1196410"/>
                    </a:cubicBezTo>
                    <a:lnTo>
                      <a:pt x="146475" y="1196410"/>
                    </a:lnTo>
                    <a:cubicBezTo>
                      <a:pt x="65579" y="1196410"/>
                      <a:pt x="0" y="1130831"/>
                      <a:pt x="0" y="1049935"/>
                    </a:cubicBezTo>
                    <a:lnTo>
                      <a:pt x="0" y="146475"/>
                    </a:lnTo>
                    <a:close/>
                  </a:path>
                </a:pathLst>
              </a:custGeom>
              <a:solidFill>
                <a:srgbClr val="33669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21" tIns="88621" rIns="88621" bIns="88621" numCol="1" spcCol="1270" anchor="ctr" anchorCtr="0">
                <a:noAutofit/>
              </a:bodyPr>
              <a:lstStyle/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NMLS Launch</a:t>
                </a:r>
              </a:p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2008</a:t>
                </a:r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90F712EE-37E5-4141-93A5-6850739950FB}"/>
                  </a:ext>
                </a:extLst>
              </p:cNvPr>
              <p:cNvSpPr/>
              <p:nvPr/>
            </p:nvSpPr>
            <p:spPr>
              <a:xfrm>
                <a:off x="1981035" y="3269062"/>
                <a:ext cx="907126" cy="1255990"/>
              </a:xfrm>
              <a:custGeom>
                <a:avLst/>
                <a:gdLst>
                  <a:gd name="connsiteX0" fmla="*/ 0 w 878834"/>
                  <a:gd name="connsiteY0" fmla="*/ 146475 h 1183174"/>
                  <a:gd name="connsiteX1" fmla="*/ 146475 w 878834"/>
                  <a:gd name="connsiteY1" fmla="*/ 0 h 1183174"/>
                  <a:gd name="connsiteX2" fmla="*/ 732359 w 878834"/>
                  <a:gd name="connsiteY2" fmla="*/ 0 h 1183174"/>
                  <a:gd name="connsiteX3" fmla="*/ 878834 w 878834"/>
                  <a:gd name="connsiteY3" fmla="*/ 146475 h 1183174"/>
                  <a:gd name="connsiteX4" fmla="*/ 878834 w 878834"/>
                  <a:gd name="connsiteY4" fmla="*/ 1036699 h 1183174"/>
                  <a:gd name="connsiteX5" fmla="*/ 732359 w 878834"/>
                  <a:gd name="connsiteY5" fmla="*/ 1183174 h 1183174"/>
                  <a:gd name="connsiteX6" fmla="*/ 146475 w 878834"/>
                  <a:gd name="connsiteY6" fmla="*/ 1183174 h 1183174"/>
                  <a:gd name="connsiteX7" fmla="*/ 0 w 878834"/>
                  <a:gd name="connsiteY7" fmla="*/ 1036699 h 1183174"/>
                  <a:gd name="connsiteX8" fmla="*/ 0 w 878834"/>
                  <a:gd name="connsiteY8" fmla="*/ 146475 h 1183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8834" h="1183174">
                    <a:moveTo>
                      <a:pt x="0" y="146475"/>
                    </a:moveTo>
                    <a:cubicBezTo>
                      <a:pt x="0" y="65579"/>
                      <a:pt x="65579" y="0"/>
                      <a:pt x="146475" y="0"/>
                    </a:cubicBezTo>
                    <a:lnTo>
                      <a:pt x="732359" y="0"/>
                    </a:lnTo>
                    <a:cubicBezTo>
                      <a:pt x="813255" y="0"/>
                      <a:pt x="878834" y="65579"/>
                      <a:pt x="878834" y="146475"/>
                    </a:cubicBezTo>
                    <a:lnTo>
                      <a:pt x="878834" y="1036699"/>
                    </a:lnTo>
                    <a:cubicBezTo>
                      <a:pt x="878834" y="1117595"/>
                      <a:pt x="813255" y="1183174"/>
                      <a:pt x="732359" y="1183174"/>
                    </a:cubicBezTo>
                    <a:lnTo>
                      <a:pt x="146475" y="1183174"/>
                    </a:lnTo>
                    <a:cubicBezTo>
                      <a:pt x="65579" y="1183174"/>
                      <a:pt x="0" y="1117595"/>
                      <a:pt x="0" y="1036699"/>
                    </a:cubicBezTo>
                    <a:lnTo>
                      <a:pt x="0" y="146475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21" tIns="88621" rIns="88621" bIns="88621" numCol="1" spcCol="1270" anchor="ctr" anchorCtr="0">
                <a:noAutofit/>
              </a:bodyPr>
              <a:lstStyle/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AARMR Universal Forms         ≈ 1999</a:t>
                </a: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224EF0C2-7245-4A5F-BAFE-859BAA2A36FF}"/>
                  </a:ext>
                </a:extLst>
              </p:cNvPr>
              <p:cNvSpPr/>
              <p:nvPr/>
            </p:nvSpPr>
            <p:spPr>
              <a:xfrm>
                <a:off x="3993070" y="3269062"/>
                <a:ext cx="900633" cy="1255990"/>
              </a:xfrm>
              <a:custGeom>
                <a:avLst/>
                <a:gdLst>
                  <a:gd name="connsiteX0" fmla="*/ 0 w 878834"/>
                  <a:gd name="connsiteY0" fmla="*/ 146475 h 1196410"/>
                  <a:gd name="connsiteX1" fmla="*/ 146475 w 878834"/>
                  <a:gd name="connsiteY1" fmla="*/ 0 h 1196410"/>
                  <a:gd name="connsiteX2" fmla="*/ 732359 w 878834"/>
                  <a:gd name="connsiteY2" fmla="*/ 0 h 1196410"/>
                  <a:gd name="connsiteX3" fmla="*/ 878834 w 878834"/>
                  <a:gd name="connsiteY3" fmla="*/ 146475 h 1196410"/>
                  <a:gd name="connsiteX4" fmla="*/ 878834 w 878834"/>
                  <a:gd name="connsiteY4" fmla="*/ 1049935 h 1196410"/>
                  <a:gd name="connsiteX5" fmla="*/ 732359 w 878834"/>
                  <a:gd name="connsiteY5" fmla="*/ 1196410 h 1196410"/>
                  <a:gd name="connsiteX6" fmla="*/ 146475 w 878834"/>
                  <a:gd name="connsiteY6" fmla="*/ 1196410 h 1196410"/>
                  <a:gd name="connsiteX7" fmla="*/ 0 w 878834"/>
                  <a:gd name="connsiteY7" fmla="*/ 1049935 h 1196410"/>
                  <a:gd name="connsiteX8" fmla="*/ 0 w 878834"/>
                  <a:gd name="connsiteY8" fmla="*/ 146475 h 1196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8834" h="1196410">
                    <a:moveTo>
                      <a:pt x="0" y="146475"/>
                    </a:moveTo>
                    <a:cubicBezTo>
                      <a:pt x="0" y="65579"/>
                      <a:pt x="65579" y="0"/>
                      <a:pt x="146475" y="0"/>
                    </a:cubicBezTo>
                    <a:lnTo>
                      <a:pt x="732359" y="0"/>
                    </a:lnTo>
                    <a:cubicBezTo>
                      <a:pt x="813255" y="0"/>
                      <a:pt x="878834" y="65579"/>
                      <a:pt x="878834" y="146475"/>
                    </a:cubicBezTo>
                    <a:lnTo>
                      <a:pt x="878834" y="1049935"/>
                    </a:lnTo>
                    <a:cubicBezTo>
                      <a:pt x="878834" y="1130831"/>
                      <a:pt x="813255" y="1196410"/>
                      <a:pt x="732359" y="1196410"/>
                    </a:cubicBezTo>
                    <a:lnTo>
                      <a:pt x="146475" y="1196410"/>
                    </a:lnTo>
                    <a:cubicBezTo>
                      <a:pt x="65579" y="1196410"/>
                      <a:pt x="0" y="1130831"/>
                      <a:pt x="0" y="1049935"/>
                    </a:cubicBezTo>
                    <a:lnTo>
                      <a:pt x="0" y="146475"/>
                    </a:ln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21" tIns="88621" rIns="88621" bIns="88621" numCol="1" spcCol="1270" anchor="ctr" anchorCtr="0">
                <a:noAutofit/>
              </a:bodyPr>
              <a:lstStyle/>
              <a:p>
                <a:pPr marL="0" marR="0" lvl="0" indent="0" algn="ctr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Single Criminal &amp; Credit History Check</a:t>
                </a:r>
                <a:b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2010 - 2011</a:t>
                </a:r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EEFFA94-2381-4F57-9AF3-315B3970A608}"/>
                  </a:ext>
                </a:extLst>
              </p:cNvPr>
              <p:cNvSpPr/>
              <p:nvPr/>
            </p:nvSpPr>
            <p:spPr>
              <a:xfrm>
                <a:off x="5006956" y="3269063"/>
                <a:ext cx="900633" cy="1255989"/>
              </a:xfrm>
              <a:custGeom>
                <a:avLst/>
                <a:gdLst>
                  <a:gd name="connsiteX0" fmla="*/ 0 w 878834"/>
                  <a:gd name="connsiteY0" fmla="*/ 146475 h 1196410"/>
                  <a:gd name="connsiteX1" fmla="*/ 146475 w 878834"/>
                  <a:gd name="connsiteY1" fmla="*/ 0 h 1196410"/>
                  <a:gd name="connsiteX2" fmla="*/ 732359 w 878834"/>
                  <a:gd name="connsiteY2" fmla="*/ 0 h 1196410"/>
                  <a:gd name="connsiteX3" fmla="*/ 878834 w 878834"/>
                  <a:gd name="connsiteY3" fmla="*/ 146475 h 1196410"/>
                  <a:gd name="connsiteX4" fmla="*/ 878834 w 878834"/>
                  <a:gd name="connsiteY4" fmla="*/ 1049935 h 1196410"/>
                  <a:gd name="connsiteX5" fmla="*/ 732359 w 878834"/>
                  <a:gd name="connsiteY5" fmla="*/ 1196410 h 1196410"/>
                  <a:gd name="connsiteX6" fmla="*/ 146475 w 878834"/>
                  <a:gd name="connsiteY6" fmla="*/ 1196410 h 1196410"/>
                  <a:gd name="connsiteX7" fmla="*/ 0 w 878834"/>
                  <a:gd name="connsiteY7" fmla="*/ 1049935 h 1196410"/>
                  <a:gd name="connsiteX8" fmla="*/ 0 w 878834"/>
                  <a:gd name="connsiteY8" fmla="*/ 146475 h 1196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8834" h="1196410">
                    <a:moveTo>
                      <a:pt x="0" y="146475"/>
                    </a:moveTo>
                    <a:cubicBezTo>
                      <a:pt x="0" y="65579"/>
                      <a:pt x="65579" y="0"/>
                      <a:pt x="146475" y="0"/>
                    </a:cubicBezTo>
                    <a:lnTo>
                      <a:pt x="732359" y="0"/>
                    </a:lnTo>
                    <a:cubicBezTo>
                      <a:pt x="813255" y="0"/>
                      <a:pt x="878834" y="65579"/>
                      <a:pt x="878834" y="146475"/>
                    </a:cubicBezTo>
                    <a:lnTo>
                      <a:pt x="878834" y="1049935"/>
                    </a:lnTo>
                    <a:cubicBezTo>
                      <a:pt x="878834" y="1130831"/>
                      <a:pt x="813255" y="1196410"/>
                      <a:pt x="732359" y="1196410"/>
                    </a:cubicBezTo>
                    <a:lnTo>
                      <a:pt x="146475" y="1196410"/>
                    </a:lnTo>
                    <a:cubicBezTo>
                      <a:pt x="65579" y="1196410"/>
                      <a:pt x="0" y="1130831"/>
                      <a:pt x="0" y="1049935"/>
                    </a:cubicBezTo>
                    <a:lnTo>
                      <a:pt x="0" y="146475"/>
                    </a:lnTo>
                    <a:close/>
                  </a:path>
                </a:pathLst>
              </a:custGeom>
              <a:solidFill>
                <a:srgbClr val="1A397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21" tIns="88621" rIns="88621" bIns="88621" numCol="1" spcCol="1270" anchor="ctr" anchorCtr="0">
                <a:noAutofit/>
              </a:bodyPr>
              <a:lstStyle/>
              <a:p>
                <a:pPr marL="0" marR="0" lvl="0" indent="0" algn="ctr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“Approved Inactive” license approval for de novo MLOs</a:t>
                </a:r>
                <a:b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2012</a:t>
                </a:r>
              </a:p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12DB6E1F-B53C-4749-9C14-E67C84940DC6}"/>
                  </a:ext>
                </a:extLst>
              </p:cNvPr>
              <p:cNvSpPr/>
              <p:nvPr/>
            </p:nvSpPr>
            <p:spPr>
              <a:xfrm>
                <a:off x="6014194" y="3269062"/>
                <a:ext cx="900633" cy="1255989"/>
              </a:xfrm>
              <a:custGeom>
                <a:avLst/>
                <a:gdLst>
                  <a:gd name="connsiteX0" fmla="*/ 0 w 878834"/>
                  <a:gd name="connsiteY0" fmla="*/ 146475 h 1196410"/>
                  <a:gd name="connsiteX1" fmla="*/ 146475 w 878834"/>
                  <a:gd name="connsiteY1" fmla="*/ 0 h 1196410"/>
                  <a:gd name="connsiteX2" fmla="*/ 732359 w 878834"/>
                  <a:gd name="connsiteY2" fmla="*/ 0 h 1196410"/>
                  <a:gd name="connsiteX3" fmla="*/ 878834 w 878834"/>
                  <a:gd name="connsiteY3" fmla="*/ 146475 h 1196410"/>
                  <a:gd name="connsiteX4" fmla="*/ 878834 w 878834"/>
                  <a:gd name="connsiteY4" fmla="*/ 1049935 h 1196410"/>
                  <a:gd name="connsiteX5" fmla="*/ 732359 w 878834"/>
                  <a:gd name="connsiteY5" fmla="*/ 1196410 h 1196410"/>
                  <a:gd name="connsiteX6" fmla="*/ 146475 w 878834"/>
                  <a:gd name="connsiteY6" fmla="*/ 1196410 h 1196410"/>
                  <a:gd name="connsiteX7" fmla="*/ 0 w 878834"/>
                  <a:gd name="connsiteY7" fmla="*/ 1049935 h 1196410"/>
                  <a:gd name="connsiteX8" fmla="*/ 0 w 878834"/>
                  <a:gd name="connsiteY8" fmla="*/ 146475 h 1196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8834" h="1196410">
                    <a:moveTo>
                      <a:pt x="0" y="146475"/>
                    </a:moveTo>
                    <a:cubicBezTo>
                      <a:pt x="0" y="65579"/>
                      <a:pt x="65579" y="0"/>
                      <a:pt x="146475" y="0"/>
                    </a:cubicBezTo>
                    <a:lnTo>
                      <a:pt x="732359" y="0"/>
                    </a:lnTo>
                    <a:cubicBezTo>
                      <a:pt x="813255" y="0"/>
                      <a:pt x="878834" y="65579"/>
                      <a:pt x="878834" y="146475"/>
                    </a:cubicBezTo>
                    <a:lnTo>
                      <a:pt x="878834" y="1049935"/>
                    </a:lnTo>
                    <a:cubicBezTo>
                      <a:pt x="878834" y="1130831"/>
                      <a:pt x="813255" y="1196410"/>
                      <a:pt x="732359" y="1196410"/>
                    </a:cubicBezTo>
                    <a:lnTo>
                      <a:pt x="146475" y="1196410"/>
                    </a:lnTo>
                    <a:cubicBezTo>
                      <a:pt x="65579" y="1196410"/>
                      <a:pt x="0" y="1130831"/>
                      <a:pt x="0" y="1049935"/>
                    </a:cubicBezTo>
                    <a:lnTo>
                      <a:pt x="0" y="146475"/>
                    </a:lnTo>
                    <a:close/>
                  </a:path>
                </a:pathLst>
              </a:custGeom>
              <a:solidFill>
                <a:srgbClr val="33669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21" tIns="88621" rIns="88621" bIns="88621" numCol="1" spcCol="1270" anchor="ctr" anchorCtr="0">
                <a:noAutofit/>
              </a:bodyPr>
              <a:lstStyle/>
              <a:p>
                <a:pPr marL="0" marR="0" lvl="0" indent="0" algn="ctr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Limited Access to MLO testing &amp; education Info</a:t>
                </a:r>
                <a:b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2012</a:t>
                </a:r>
              </a:p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20CCE41D-92E5-41DE-A4F7-CC623D2FDA66}"/>
                  </a:ext>
                </a:extLst>
              </p:cNvPr>
              <p:cNvSpPr/>
              <p:nvPr/>
            </p:nvSpPr>
            <p:spPr>
              <a:xfrm>
                <a:off x="7030491" y="3269062"/>
                <a:ext cx="900633" cy="1255989"/>
              </a:xfrm>
              <a:custGeom>
                <a:avLst/>
                <a:gdLst>
                  <a:gd name="connsiteX0" fmla="*/ 0 w 878834"/>
                  <a:gd name="connsiteY0" fmla="*/ 146475 h 1196410"/>
                  <a:gd name="connsiteX1" fmla="*/ 146475 w 878834"/>
                  <a:gd name="connsiteY1" fmla="*/ 0 h 1196410"/>
                  <a:gd name="connsiteX2" fmla="*/ 732359 w 878834"/>
                  <a:gd name="connsiteY2" fmla="*/ 0 h 1196410"/>
                  <a:gd name="connsiteX3" fmla="*/ 878834 w 878834"/>
                  <a:gd name="connsiteY3" fmla="*/ 146475 h 1196410"/>
                  <a:gd name="connsiteX4" fmla="*/ 878834 w 878834"/>
                  <a:gd name="connsiteY4" fmla="*/ 1049935 h 1196410"/>
                  <a:gd name="connsiteX5" fmla="*/ 732359 w 878834"/>
                  <a:gd name="connsiteY5" fmla="*/ 1196410 h 1196410"/>
                  <a:gd name="connsiteX6" fmla="*/ 146475 w 878834"/>
                  <a:gd name="connsiteY6" fmla="*/ 1196410 h 1196410"/>
                  <a:gd name="connsiteX7" fmla="*/ 0 w 878834"/>
                  <a:gd name="connsiteY7" fmla="*/ 1049935 h 1196410"/>
                  <a:gd name="connsiteX8" fmla="*/ 0 w 878834"/>
                  <a:gd name="connsiteY8" fmla="*/ 146475 h 1196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8834" h="1196410">
                    <a:moveTo>
                      <a:pt x="0" y="146475"/>
                    </a:moveTo>
                    <a:cubicBezTo>
                      <a:pt x="0" y="65579"/>
                      <a:pt x="65579" y="0"/>
                      <a:pt x="146475" y="0"/>
                    </a:cubicBezTo>
                    <a:lnTo>
                      <a:pt x="732359" y="0"/>
                    </a:lnTo>
                    <a:cubicBezTo>
                      <a:pt x="813255" y="0"/>
                      <a:pt x="878834" y="65579"/>
                      <a:pt x="878834" y="146475"/>
                    </a:cubicBezTo>
                    <a:lnTo>
                      <a:pt x="878834" y="1049935"/>
                    </a:lnTo>
                    <a:cubicBezTo>
                      <a:pt x="878834" y="1130831"/>
                      <a:pt x="813255" y="1196410"/>
                      <a:pt x="732359" y="1196410"/>
                    </a:cubicBezTo>
                    <a:lnTo>
                      <a:pt x="146475" y="1196410"/>
                    </a:lnTo>
                    <a:cubicBezTo>
                      <a:pt x="65579" y="1196410"/>
                      <a:pt x="0" y="1130831"/>
                      <a:pt x="0" y="1049935"/>
                    </a:cubicBezTo>
                    <a:lnTo>
                      <a:pt x="0" y="146475"/>
                    </a:ln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21" tIns="88621" rIns="88621" bIns="88621" numCol="1" spcCol="1270" anchor="ctr" anchorCtr="0">
                <a:noAutofit/>
              </a:bodyPr>
              <a:lstStyle/>
              <a:p>
                <a:pPr marL="0" marR="0" lvl="0" indent="0" algn="ctr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National Test with Uniform State Content</a:t>
                </a:r>
                <a:b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2013 - 2018</a:t>
                </a:r>
              </a:p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D4AC9D5B-418F-4AC2-94C4-35D2F6EFADA7}"/>
                  </a:ext>
                </a:extLst>
              </p:cNvPr>
              <p:cNvSpPr/>
              <p:nvPr/>
            </p:nvSpPr>
            <p:spPr>
              <a:xfrm>
                <a:off x="8026384" y="3269062"/>
                <a:ext cx="994711" cy="1255989"/>
              </a:xfrm>
              <a:custGeom>
                <a:avLst/>
                <a:gdLst>
                  <a:gd name="connsiteX0" fmla="*/ 0 w 878834"/>
                  <a:gd name="connsiteY0" fmla="*/ 146475 h 1196410"/>
                  <a:gd name="connsiteX1" fmla="*/ 146475 w 878834"/>
                  <a:gd name="connsiteY1" fmla="*/ 0 h 1196410"/>
                  <a:gd name="connsiteX2" fmla="*/ 732359 w 878834"/>
                  <a:gd name="connsiteY2" fmla="*/ 0 h 1196410"/>
                  <a:gd name="connsiteX3" fmla="*/ 878834 w 878834"/>
                  <a:gd name="connsiteY3" fmla="*/ 146475 h 1196410"/>
                  <a:gd name="connsiteX4" fmla="*/ 878834 w 878834"/>
                  <a:gd name="connsiteY4" fmla="*/ 1049935 h 1196410"/>
                  <a:gd name="connsiteX5" fmla="*/ 732359 w 878834"/>
                  <a:gd name="connsiteY5" fmla="*/ 1196410 h 1196410"/>
                  <a:gd name="connsiteX6" fmla="*/ 146475 w 878834"/>
                  <a:gd name="connsiteY6" fmla="*/ 1196410 h 1196410"/>
                  <a:gd name="connsiteX7" fmla="*/ 0 w 878834"/>
                  <a:gd name="connsiteY7" fmla="*/ 1049935 h 1196410"/>
                  <a:gd name="connsiteX8" fmla="*/ 0 w 878834"/>
                  <a:gd name="connsiteY8" fmla="*/ 146475 h 1196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8834" h="1196410">
                    <a:moveTo>
                      <a:pt x="0" y="146475"/>
                    </a:moveTo>
                    <a:cubicBezTo>
                      <a:pt x="0" y="65579"/>
                      <a:pt x="65579" y="0"/>
                      <a:pt x="146475" y="0"/>
                    </a:cubicBezTo>
                    <a:lnTo>
                      <a:pt x="732359" y="0"/>
                    </a:lnTo>
                    <a:cubicBezTo>
                      <a:pt x="813255" y="0"/>
                      <a:pt x="878834" y="65579"/>
                      <a:pt x="878834" y="146475"/>
                    </a:cubicBezTo>
                    <a:lnTo>
                      <a:pt x="878834" y="1049935"/>
                    </a:lnTo>
                    <a:cubicBezTo>
                      <a:pt x="878834" y="1130831"/>
                      <a:pt x="813255" y="1196410"/>
                      <a:pt x="732359" y="1196410"/>
                    </a:cubicBezTo>
                    <a:lnTo>
                      <a:pt x="146475" y="1196410"/>
                    </a:lnTo>
                    <a:cubicBezTo>
                      <a:pt x="65579" y="1196410"/>
                      <a:pt x="0" y="1130831"/>
                      <a:pt x="0" y="1049935"/>
                    </a:cubicBezTo>
                    <a:lnTo>
                      <a:pt x="0" y="146475"/>
                    </a:lnTo>
                    <a:close/>
                  </a:path>
                </a:pathLst>
              </a:custGeom>
              <a:solidFill>
                <a:srgbClr val="1A397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621" tIns="88621" rIns="88621" bIns="88621" numCol="1" spcCol="1270" anchor="ctr" anchorCtr="0">
                <a:noAutofit/>
              </a:bodyPr>
              <a:lstStyle/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MLO Streamlining 2019</a:t>
                </a:r>
              </a:p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4BC70789-4F4F-4DF4-8C7F-97A3F48522CE}"/>
              </a:ext>
            </a:extLst>
          </p:cNvPr>
          <p:cNvSpPr/>
          <p:nvPr/>
        </p:nvSpPr>
        <p:spPr>
          <a:xfrm rot="2146804">
            <a:off x="10149697" y="387627"/>
            <a:ext cx="20737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Streamlining</a:t>
            </a:r>
            <a:b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10383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phic 23" descr="Employee Badge">
            <a:extLst>
              <a:ext uri="{FF2B5EF4-FFF2-40B4-BE49-F238E27FC236}">
                <a16:creationId xmlns:a16="http://schemas.microsoft.com/office/drawing/2014/main" id="{C86127D3-8082-4D94-9288-4994FCF18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88081" y="3496305"/>
            <a:ext cx="2497631" cy="24976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988750-0FE6-48E1-A75D-C3C6DBDFE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006" y="365125"/>
            <a:ext cx="7334579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1A3976"/>
                </a:solidFill>
                <a:latin typeface="Calibri (Headings)"/>
              </a:rPr>
              <a:t>Expedited Processing for Existing MLOs/RMLOs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6788D-B449-4569-8597-0AD9268C4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019" y="2940511"/>
            <a:ext cx="10515600" cy="7722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1A3976"/>
                </a:solidFill>
              </a:rPr>
              <a:t>A first in/first out approach or treating every MLO applicant as new will give way to viewing applicants in two distinct groups.</a:t>
            </a:r>
          </a:p>
        </p:txBody>
      </p:sp>
      <p:pic>
        <p:nvPicPr>
          <p:cNvPr id="5" name="Graphic 4" descr="Group">
            <a:extLst>
              <a:ext uri="{FF2B5EF4-FFF2-40B4-BE49-F238E27FC236}">
                <a16:creationId xmlns:a16="http://schemas.microsoft.com/office/drawing/2014/main" id="{E4233D37-D884-4CED-87AC-6F3C4F1584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33134" y="1608397"/>
            <a:ext cx="1462726" cy="1462726"/>
          </a:xfrm>
          <a:prstGeom prst="rect">
            <a:avLst/>
          </a:prstGeom>
        </p:spPr>
      </p:pic>
      <p:pic>
        <p:nvPicPr>
          <p:cNvPr id="6" name="Graphic 5" descr="Group">
            <a:extLst>
              <a:ext uri="{FF2B5EF4-FFF2-40B4-BE49-F238E27FC236}">
                <a16:creationId xmlns:a16="http://schemas.microsoft.com/office/drawing/2014/main" id="{48FA3D07-FECC-4D86-A12F-215A8487CF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7626" y="1591005"/>
            <a:ext cx="1462726" cy="1462726"/>
          </a:xfrm>
          <a:prstGeom prst="rect">
            <a:avLst/>
          </a:prstGeom>
        </p:spPr>
      </p:pic>
      <p:pic>
        <p:nvPicPr>
          <p:cNvPr id="7" name="Graphic 6" descr="Group">
            <a:extLst>
              <a:ext uri="{FF2B5EF4-FFF2-40B4-BE49-F238E27FC236}">
                <a16:creationId xmlns:a16="http://schemas.microsoft.com/office/drawing/2014/main" id="{9D52CC0D-2E9C-4453-B24E-CEF62876AC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71106" y="1591005"/>
            <a:ext cx="1462726" cy="1462726"/>
          </a:xfrm>
          <a:prstGeom prst="rect">
            <a:avLst/>
          </a:prstGeom>
        </p:spPr>
      </p:pic>
      <p:pic>
        <p:nvPicPr>
          <p:cNvPr id="8" name="Graphic 7" descr="Group">
            <a:extLst>
              <a:ext uri="{FF2B5EF4-FFF2-40B4-BE49-F238E27FC236}">
                <a16:creationId xmlns:a16="http://schemas.microsoft.com/office/drawing/2014/main" id="{C5B8CF09-08F8-44CB-8323-512BA39CD7F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81429" y="1567686"/>
            <a:ext cx="1462726" cy="1462726"/>
          </a:xfrm>
          <a:prstGeom prst="rect">
            <a:avLst/>
          </a:prstGeom>
        </p:spPr>
      </p:pic>
      <p:pic>
        <p:nvPicPr>
          <p:cNvPr id="10" name="Graphic 9" descr="Employee Badge">
            <a:extLst>
              <a:ext uri="{FF2B5EF4-FFF2-40B4-BE49-F238E27FC236}">
                <a16:creationId xmlns:a16="http://schemas.microsoft.com/office/drawing/2014/main" id="{5FC33ACE-8458-455A-B3D3-A2706FE77DD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164860" y="1865168"/>
            <a:ext cx="914400" cy="914400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595C87EC-3BC8-489F-A0A4-3EE264323615}"/>
              </a:ext>
            </a:extLst>
          </p:cNvPr>
          <p:cNvSpPr/>
          <p:nvPr/>
        </p:nvSpPr>
        <p:spPr>
          <a:xfrm>
            <a:off x="6791721" y="2129894"/>
            <a:ext cx="594470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9C7580F9-572E-4B07-BF81-198273B3EE5D}"/>
              </a:ext>
            </a:extLst>
          </p:cNvPr>
          <p:cNvSpPr/>
          <p:nvPr/>
        </p:nvSpPr>
        <p:spPr>
          <a:xfrm>
            <a:off x="9341752" y="2117123"/>
            <a:ext cx="594470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utoShape 2" descr="Image result for government building icon">
            <a:extLst>
              <a:ext uri="{FF2B5EF4-FFF2-40B4-BE49-F238E27FC236}">
                <a16:creationId xmlns:a16="http://schemas.microsoft.com/office/drawing/2014/main" id="{D59DE51B-F8DE-47D8-8D92-DCACC0BAC6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1145357" cy="114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utoShape 4" descr="Image result for government building icon">
            <a:extLst>
              <a:ext uri="{FF2B5EF4-FFF2-40B4-BE49-F238E27FC236}">
                <a16:creationId xmlns:a16="http://schemas.microsoft.com/office/drawing/2014/main" id="{7BD79827-4E65-4928-AD08-F6E7439613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49366" y="4182366"/>
            <a:ext cx="239590" cy="23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http://chittagongit.com/images/government-icon/government-icon-3.jpg">
            <a:extLst>
              <a:ext uri="{FF2B5EF4-FFF2-40B4-BE49-F238E27FC236}">
                <a16:creationId xmlns:a16="http://schemas.microsoft.com/office/drawing/2014/main" id="{7A6BEE62-E079-4E2D-B268-477D0F7B4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658" y="1453893"/>
            <a:ext cx="1467456" cy="14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chittagongit.com/images/government-icon/government-icon-3.jpg">
            <a:extLst>
              <a:ext uri="{FF2B5EF4-FFF2-40B4-BE49-F238E27FC236}">
                <a16:creationId xmlns:a16="http://schemas.microsoft.com/office/drawing/2014/main" id="{DA090557-584D-4B25-B733-E11956DC1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417" y="4229231"/>
            <a:ext cx="1467456" cy="14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Graphic 18" descr="Group">
            <a:extLst>
              <a:ext uri="{FF2B5EF4-FFF2-40B4-BE49-F238E27FC236}">
                <a16:creationId xmlns:a16="http://schemas.microsoft.com/office/drawing/2014/main" id="{E64B0030-D738-413F-87BE-4747E269847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71249" y="3413559"/>
            <a:ext cx="1462726" cy="1462726"/>
          </a:xfrm>
          <a:prstGeom prst="rect">
            <a:avLst/>
          </a:prstGeom>
        </p:spPr>
      </p:pic>
      <p:pic>
        <p:nvPicPr>
          <p:cNvPr id="20" name="Graphic 19" descr="Group">
            <a:extLst>
              <a:ext uri="{FF2B5EF4-FFF2-40B4-BE49-F238E27FC236}">
                <a16:creationId xmlns:a16="http://schemas.microsoft.com/office/drawing/2014/main" id="{EDAD9882-4462-4332-A000-24A005310C6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16277" y="3767288"/>
            <a:ext cx="1462726" cy="1462726"/>
          </a:xfrm>
          <a:prstGeom prst="rect">
            <a:avLst/>
          </a:prstGeom>
        </p:spPr>
      </p:pic>
      <p:pic>
        <p:nvPicPr>
          <p:cNvPr id="21" name="Graphic 20" descr="Group">
            <a:extLst>
              <a:ext uri="{FF2B5EF4-FFF2-40B4-BE49-F238E27FC236}">
                <a16:creationId xmlns:a16="http://schemas.microsoft.com/office/drawing/2014/main" id="{C76D152A-8C3A-4B4E-AD87-936D463F805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41859" y="4704205"/>
            <a:ext cx="1462726" cy="1462726"/>
          </a:xfrm>
          <a:prstGeom prst="rect">
            <a:avLst/>
          </a:prstGeom>
        </p:spPr>
      </p:pic>
      <p:pic>
        <p:nvPicPr>
          <p:cNvPr id="22" name="Graphic 21" descr="Group">
            <a:extLst>
              <a:ext uri="{FF2B5EF4-FFF2-40B4-BE49-F238E27FC236}">
                <a16:creationId xmlns:a16="http://schemas.microsoft.com/office/drawing/2014/main" id="{26E63376-D23F-4D12-8CD3-B5C88570CF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97325" y="4165920"/>
            <a:ext cx="1462726" cy="1462726"/>
          </a:xfrm>
          <a:prstGeom prst="rect">
            <a:avLst/>
          </a:prstGeom>
        </p:spPr>
      </p:pic>
      <p:sp>
        <p:nvSpPr>
          <p:cNvPr id="23" name="Arrow: Right 22">
            <a:extLst>
              <a:ext uri="{FF2B5EF4-FFF2-40B4-BE49-F238E27FC236}">
                <a16:creationId xmlns:a16="http://schemas.microsoft.com/office/drawing/2014/main" id="{7C7E2A00-1C4E-45BE-AAAD-27211C4D6A9A}"/>
              </a:ext>
            </a:extLst>
          </p:cNvPr>
          <p:cNvSpPr/>
          <p:nvPr/>
        </p:nvSpPr>
        <p:spPr>
          <a:xfrm>
            <a:off x="3907999" y="4704205"/>
            <a:ext cx="594470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31F99178-964B-46FC-9C8D-4499C667F1F3}"/>
              </a:ext>
            </a:extLst>
          </p:cNvPr>
          <p:cNvSpPr/>
          <p:nvPr/>
        </p:nvSpPr>
        <p:spPr>
          <a:xfrm>
            <a:off x="9637238" y="3565758"/>
            <a:ext cx="618682" cy="22768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A3666B-B517-4E74-A056-92392AC8DDAE}"/>
              </a:ext>
            </a:extLst>
          </p:cNvPr>
          <p:cNvSpPr txBox="1"/>
          <p:nvPr/>
        </p:nvSpPr>
        <p:spPr>
          <a:xfrm>
            <a:off x="10433502" y="4421956"/>
            <a:ext cx="975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A39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“Eligible MLOs”</a:t>
            </a: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03B449E7-1F41-43DB-8C10-95D87F959462}"/>
              </a:ext>
            </a:extLst>
          </p:cNvPr>
          <p:cNvSpPr/>
          <p:nvPr/>
        </p:nvSpPr>
        <p:spPr>
          <a:xfrm>
            <a:off x="1770007" y="4176671"/>
            <a:ext cx="424056" cy="12588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6A8439-372E-43ED-8E1B-5F38CC803EFF}"/>
              </a:ext>
            </a:extLst>
          </p:cNvPr>
          <p:cNvSpPr txBox="1"/>
          <p:nvPr/>
        </p:nvSpPr>
        <p:spPr>
          <a:xfrm>
            <a:off x="508237" y="4498651"/>
            <a:ext cx="1223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A39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A39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novo  MLOs”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76DD0FA-FDEA-4A68-9803-98BFBCB7F888}"/>
              </a:ext>
            </a:extLst>
          </p:cNvPr>
          <p:cNvSpPr/>
          <p:nvPr/>
        </p:nvSpPr>
        <p:spPr>
          <a:xfrm rot="2146804">
            <a:off x="10149697" y="387627"/>
            <a:ext cx="20737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Streamlining</a:t>
            </a:r>
            <a:b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68720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4" grpId="0" animBg="1"/>
      <p:bldP spid="16" grpId="0"/>
      <p:bldP spid="23" grpId="0" animBg="1"/>
      <p:bldP spid="25" grpId="0" animBg="1"/>
      <p:bldP spid="26" grpId="0"/>
      <p:bldP spid="27" grpId="0" animBg="1"/>
      <p:bldP spid="29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LS AARMR Regulator Master PPT.potx  -  Read-Only" id="{BB2CC5EE-4E27-4EC6-B03C-A7E4E2BEB573}" vid="{7DD82A92-464B-4AFC-80F0-9AA544C2660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LS AARMR Regulator Master PPT.potx  -  Read-Only" id="{BB2CC5EE-4E27-4EC6-B03C-A7E4E2BEB573}" vid="{D6829C05-739A-45B9-A3EE-3FBD4474523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7C901CA07AAA41A7CF93E9C5F8B4F5" ma:contentTypeVersion="1" ma:contentTypeDescription="Create a new document." ma:contentTypeScope="" ma:versionID="862ec90fa430a21adf56faa7311d4fa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9a9d5af68de512501b95459efc3b42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BD8671-0E60-430A-9278-D674E5451C9E}"/>
</file>

<file path=customXml/itemProps2.xml><?xml version="1.0" encoding="utf-8"?>
<ds:datastoreItem xmlns:ds="http://schemas.openxmlformats.org/officeDocument/2006/customXml" ds:itemID="{73A3EDF0-C92D-4F91-B173-427BE6743CF5}"/>
</file>

<file path=customXml/itemProps3.xml><?xml version="1.0" encoding="utf-8"?>
<ds:datastoreItem xmlns:ds="http://schemas.openxmlformats.org/officeDocument/2006/customXml" ds:itemID="{62A8C3CC-2FAB-4DD3-84C6-4AFAFC1FB92F}"/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747</Words>
  <Application>Microsoft Office PowerPoint</Application>
  <PresentationFormat>Widescreen</PresentationFormat>
  <Paragraphs>228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Calibri</vt:lpstr>
      <vt:lpstr>Calibri (Headings)</vt:lpstr>
      <vt:lpstr>Calibri Light</vt:lpstr>
      <vt:lpstr>Corbel</vt:lpstr>
      <vt:lpstr>Times New Roman</vt:lpstr>
      <vt:lpstr>Wingdings</vt:lpstr>
      <vt:lpstr>Depth</vt:lpstr>
      <vt:lpstr>Custom Design</vt:lpstr>
      <vt:lpstr>Streamlined  License Application Review</vt:lpstr>
      <vt:lpstr>What we are covering:</vt:lpstr>
      <vt:lpstr>Mortgage License Stats: Individual MLOs</vt:lpstr>
      <vt:lpstr>Number of State Licenses Held Per MLO</vt:lpstr>
      <vt:lpstr>MLO Application Growth by State</vt:lpstr>
      <vt:lpstr>Number of Depository RMLOs</vt:lpstr>
      <vt:lpstr>PowerPoint Presentation</vt:lpstr>
      <vt:lpstr>The Genesis of Streamlining MLO Licensure </vt:lpstr>
      <vt:lpstr>Expedited Processing for Existing MLOs/RMLOs</vt:lpstr>
      <vt:lpstr>What is  “Temporary Authority to Operate?”</vt:lpstr>
      <vt:lpstr>Who is an “Eligible MLO?”</vt:lpstr>
      <vt:lpstr>How Long Does Temporary Authority Last ?</vt:lpstr>
      <vt:lpstr>Data Supports Streamlining MLO Licensure</vt:lpstr>
      <vt:lpstr>Data Supports Streamlining MLO Licensure</vt:lpstr>
      <vt:lpstr>CHRI Review Period</vt:lpstr>
      <vt:lpstr>NMLS MLO License Streamlining </vt:lpstr>
      <vt:lpstr>New NMLS License Statuses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Tinsley</dc:creator>
  <cp:lastModifiedBy>Vonnetta Cornish</cp:lastModifiedBy>
  <cp:revision>67</cp:revision>
  <cp:lastPrinted>2019-07-31T15:48:59Z</cp:lastPrinted>
  <dcterms:created xsi:type="dcterms:W3CDTF">2019-07-31T14:02:59Z</dcterms:created>
  <dcterms:modified xsi:type="dcterms:W3CDTF">2019-08-27T19:33:52Z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0x0101006D7C901CA07AAA41A7CF93E9C5F8B4F5</vt:lpwstr>
  </property>
</Properties>
</file>